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2.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20" r:id="rId2"/>
    <p:sldMasterId id="2147483769" r:id="rId3"/>
  </p:sldMasterIdLst>
  <p:notesMasterIdLst>
    <p:notesMasterId r:id="rId45"/>
  </p:notesMasterIdLst>
  <p:sldIdLst>
    <p:sldId id="256" r:id="rId4"/>
    <p:sldId id="288" r:id="rId5"/>
    <p:sldId id="260" r:id="rId6"/>
    <p:sldId id="286" r:id="rId7"/>
    <p:sldId id="262" r:id="rId8"/>
    <p:sldId id="299" r:id="rId9"/>
    <p:sldId id="402" r:id="rId10"/>
    <p:sldId id="312" r:id="rId11"/>
    <p:sldId id="394" r:id="rId12"/>
    <p:sldId id="399" r:id="rId13"/>
    <p:sldId id="393" r:id="rId14"/>
    <p:sldId id="382" r:id="rId15"/>
    <p:sldId id="390" r:id="rId16"/>
    <p:sldId id="386" r:id="rId17"/>
    <p:sldId id="389" r:id="rId18"/>
    <p:sldId id="392" r:id="rId19"/>
    <p:sldId id="397" r:id="rId20"/>
    <p:sldId id="398" r:id="rId21"/>
    <p:sldId id="388" r:id="rId22"/>
    <p:sldId id="401" r:id="rId23"/>
    <p:sldId id="404" r:id="rId24"/>
    <p:sldId id="405" r:id="rId25"/>
    <p:sldId id="323" r:id="rId26"/>
    <p:sldId id="325" r:id="rId27"/>
    <p:sldId id="327" r:id="rId28"/>
    <p:sldId id="328" r:id="rId29"/>
    <p:sldId id="326" r:id="rId30"/>
    <p:sldId id="403" r:id="rId31"/>
    <p:sldId id="287" r:id="rId32"/>
    <p:sldId id="302" r:id="rId33"/>
    <p:sldId id="303" r:id="rId34"/>
    <p:sldId id="304" r:id="rId35"/>
    <p:sldId id="305" r:id="rId36"/>
    <p:sldId id="306" r:id="rId37"/>
    <p:sldId id="307" r:id="rId38"/>
    <p:sldId id="308" r:id="rId39"/>
    <p:sldId id="309" r:id="rId40"/>
    <p:sldId id="310" r:id="rId41"/>
    <p:sldId id="311" r:id="rId42"/>
    <p:sldId id="400" r:id="rId43"/>
    <p:sldId id="271" r:id="rId4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498"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E9B7C5-E75A-4E6E-B955-5756F39E440F}" type="datetimeFigureOut">
              <a:rPr lang="en-US" smtClean="0"/>
              <a:t>4/21/2020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A12013-5FA1-41B8-9BAF-E4FDA1E45221}" type="slidenum">
              <a:rPr lang="en-US" smtClean="0"/>
              <a:t>‹#›</a:t>
            </a:fld>
            <a:endParaRPr lang="en-US"/>
          </a:p>
        </p:txBody>
      </p:sp>
    </p:spTree>
    <p:extLst>
      <p:ext uri="{BB962C8B-B14F-4D97-AF65-F5344CB8AC3E}">
        <p14:creationId xmlns:p14="http://schemas.microsoft.com/office/powerpoint/2010/main" val="1614819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39D8D5-E600-4A22-AF2B-8F097BE8A062}"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N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1219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39D8D5-E600-4A22-AF2B-8F097BE8A062}"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N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1339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39D8D5-E600-4A22-AF2B-8F097BE8A062}"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N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6409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39D8D5-E600-4A22-AF2B-8F097BE8A062}"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N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8290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39D8D5-E600-4A22-AF2B-8F097BE8A062}"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N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6648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39D8D5-E600-4A22-AF2B-8F097BE8A062}"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N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076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39D8D5-E600-4A22-AF2B-8F097BE8A062}"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N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1000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D00988-A07D-4875-A972-4D05EA082B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39306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4" name="Orange"/>
          <p:cNvSpPr/>
          <p:nvPr/>
        </p:nvSpPr>
        <p:spPr>
          <a:xfrm>
            <a:off x="-9144" y="1792224"/>
            <a:ext cx="9153144" cy="5065776"/>
          </a:xfrm>
          <a:prstGeom prst="rect">
            <a:avLst/>
          </a:prstGeom>
          <a:solidFill>
            <a:srgbClr val="090262"/>
          </a:solidFill>
          <a:ln w="19050" cmpd="sng">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457200" fontAlgn="auto">
              <a:spcBef>
                <a:spcPts val="0"/>
              </a:spcBef>
              <a:spcAft>
                <a:spcPts val="0"/>
              </a:spcAft>
            </a:pPr>
            <a:endParaRPr lang="en-US" dirty="0">
              <a:solidFill>
                <a:prstClr val="white"/>
              </a:solidFill>
            </a:endParaRPr>
          </a:p>
        </p:txBody>
      </p:sp>
      <p:sp>
        <p:nvSpPr>
          <p:cNvPr id="2" name="Title"/>
          <p:cNvSpPr>
            <a:spLocks noGrp="1"/>
          </p:cNvSpPr>
          <p:nvPr>
            <p:ph type="ctrTitle" hasCustomPrompt="1"/>
          </p:nvPr>
        </p:nvSpPr>
        <p:spPr>
          <a:xfrm>
            <a:off x="541231" y="2279809"/>
            <a:ext cx="8057464" cy="500697"/>
          </a:xfrm>
        </p:spPr>
        <p:txBody>
          <a:bodyPr lIns="0" tIns="0" rIns="0" bIns="0" anchor="t">
            <a:noAutofit/>
          </a:bodyPr>
          <a:lstStyle>
            <a:lvl1pPr algn="l">
              <a:defRPr sz="3800" cap="all" baseline="0">
                <a:solidFill>
                  <a:srgbClr val="FFFFFF"/>
                </a:solidFill>
              </a:defRPr>
            </a:lvl1pPr>
          </a:lstStyle>
          <a:p>
            <a:r>
              <a:rPr lang="en-US" dirty="0"/>
              <a:t>Presentation title</a:t>
            </a:r>
          </a:p>
        </p:txBody>
      </p:sp>
      <p:sp>
        <p:nvSpPr>
          <p:cNvPr id="3" name="Subtitle"/>
          <p:cNvSpPr>
            <a:spLocks noGrp="1"/>
          </p:cNvSpPr>
          <p:nvPr>
            <p:ph type="subTitle" idx="1" hasCustomPrompt="1"/>
          </p:nvPr>
        </p:nvSpPr>
        <p:spPr>
          <a:xfrm>
            <a:off x="541231" y="2967831"/>
            <a:ext cx="6609664" cy="509587"/>
          </a:xfrm>
          <a:prstGeom prst="rect">
            <a:avLst/>
          </a:prstGeom>
        </p:spPr>
        <p:txBody>
          <a:bodyPr lIns="0" tIns="0" rIns="0" bIns="0" anchor="t">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10" name="Date"/>
          <p:cNvSpPr>
            <a:spLocks noGrp="1"/>
          </p:cNvSpPr>
          <p:nvPr>
            <p:ph type="body" sz="quarter" idx="10" hasCustomPrompt="1"/>
          </p:nvPr>
        </p:nvSpPr>
        <p:spPr>
          <a:xfrm>
            <a:off x="541231" y="4017168"/>
            <a:ext cx="5565775" cy="523875"/>
          </a:xfrm>
          <a:prstGeom prst="rect">
            <a:avLst/>
          </a:prstGeom>
        </p:spPr>
        <p:txBody>
          <a:bodyPr lIns="0" tIns="0">
            <a:normAutofit/>
          </a:bodyPr>
          <a:lstStyle>
            <a:lvl1pPr marL="0" indent="0">
              <a:buFontTx/>
              <a:buNone/>
              <a:defRPr sz="1800">
                <a:solidFill>
                  <a:schemeClr val="tx1"/>
                </a:solidFill>
              </a:defRPr>
            </a:lvl1pPr>
          </a:lstStyle>
          <a:p>
            <a:pPr lvl="0"/>
            <a:r>
              <a:rPr lang="en-US" dirty="0"/>
              <a:t>Date</a:t>
            </a:r>
          </a:p>
        </p:txBody>
      </p:sp>
      <p:cxnSp>
        <p:nvCxnSpPr>
          <p:cNvPr id="17" name="Diagonal Line 2"/>
          <p:cNvCxnSpPr/>
          <p:nvPr/>
        </p:nvCxnSpPr>
        <p:spPr>
          <a:xfrm flipH="1">
            <a:off x="5095875" y="2898648"/>
            <a:ext cx="4057270" cy="3959352"/>
          </a:xfrm>
          <a:prstGeom prst="line">
            <a:avLst/>
          </a:prstGeom>
          <a:ln w="9525" cmpd="sng">
            <a:solidFill>
              <a:schemeClr val="bg1"/>
            </a:solidFill>
            <a:headEnd type="none"/>
            <a:tailEnd type="none"/>
          </a:ln>
        </p:spPr>
        <p:style>
          <a:lnRef idx="2">
            <a:schemeClr val="accent1"/>
          </a:lnRef>
          <a:fillRef idx="0">
            <a:schemeClr val="accent1"/>
          </a:fillRef>
          <a:effectRef idx="1">
            <a:schemeClr val="accent1"/>
          </a:effectRef>
          <a:fontRef idx="minor">
            <a:schemeClr val="tx1"/>
          </a:fontRef>
        </p:style>
      </p:cxnSp>
      <p:cxnSp>
        <p:nvCxnSpPr>
          <p:cNvPr id="18" name="Diagonal Line 1"/>
          <p:cNvCxnSpPr/>
          <p:nvPr/>
        </p:nvCxnSpPr>
        <p:spPr>
          <a:xfrm flipH="1">
            <a:off x="6794500" y="4445793"/>
            <a:ext cx="2349501" cy="2412207"/>
          </a:xfrm>
          <a:prstGeom prst="line">
            <a:avLst/>
          </a:prstGeom>
          <a:ln w="9525" cmpd="sng">
            <a:solidFill>
              <a:schemeClr val="bg1"/>
            </a:solidFill>
            <a:headEnd type="none"/>
            <a:tailEnd type="none"/>
          </a:ln>
        </p:spPr>
        <p:style>
          <a:lnRef idx="2">
            <a:schemeClr val="accent1"/>
          </a:lnRef>
          <a:fillRef idx="0">
            <a:schemeClr val="accent1"/>
          </a:fillRef>
          <a:effectRef idx="1">
            <a:schemeClr val="accent1"/>
          </a:effectRef>
          <a:fontRef idx="minor">
            <a:schemeClr val="tx1"/>
          </a:fontRef>
        </p:style>
      </p:cxnSp>
      <p:cxnSp>
        <p:nvCxnSpPr>
          <p:cNvPr id="22" name="Horizontal Line"/>
          <p:cNvCxnSpPr/>
          <p:nvPr/>
        </p:nvCxnSpPr>
        <p:spPr>
          <a:xfrm flipH="1">
            <a:off x="1" y="6015323"/>
            <a:ext cx="9153143" cy="0"/>
          </a:xfrm>
          <a:prstGeom prst="line">
            <a:avLst/>
          </a:prstGeom>
          <a:ln w="9525" cmpd="sng">
            <a:solidFill>
              <a:schemeClr val="bg1"/>
            </a:solidFill>
            <a:headEnd type="none"/>
            <a:tailEnd type="none"/>
          </a:ln>
        </p:spPr>
        <p:style>
          <a:lnRef idx="2">
            <a:schemeClr val="accent1"/>
          </a:lnRef>
          <a:fillRef idx="0">
            <a:schemeClr val="accent1"/>
          </a:fillRef>
          <a:effectRef idx="1">
            <a:schemeClr val="accent1"/>
          </a:effectRef>
          <a:fontRef idx="minor">
            <a:schemeClr val="tx1"/>
          </a:fontRef>
        </p:style>
      </p:cxnSp>
      <p:pic>
        <p:nvPicPr>
          <p:cNvPr id="3074" name="Picture 2">
            <a:extLst>
              <a:ext uri="{FF2B5EF4-FFF2-40B4-BE49-F238E27FC236}">
                <a16:creationId xmlns:a16="http://schemas.microsoft.com/office/drawing/2014/main" id="{6EE662DB-30E8-4B7C-8F4E-5D73A1E4FC7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5094"/>
          <a:stretch/>
        </p:blipFill>
        <p:spPr bwMode="auto">
          <a:xfrm>
            <a:off x="6705600" y="0"/>
            <a:ext cx="2238541" cy="1284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3795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w. image">
    <p:spTree>
      <p:nvGrpSpPr>
        <p:cNvPr id="1" name=""/>
        <p:cNvGrpSpPr/>
        <p:nvPr/>
      </p:nvGrpSpPr>
      <p:grpSpPr>
        <a:xfrm>
          <a:off x="0" y="0"/>
          <a:ext cx="0" cy="0"/>
          <a:chOff x="0" y="0"/>
          <a:chExt cx="0" cy="0"/>
        </a:xfrm>
      </p:grpSpPr>
      <p:sp>
        <p:nvSpPr>
          <p:cNvPr id="6" name="Picture Placeholder"/>
          <p:cNvSpPr>
            <a:spLocks noGrp="1"/>
          </p:cNvSpPr>
          <p:nvPr>
            <p:ph type="pic" sz="quarter" idx="11"/>
          </p:nvPr>
        </p:nvSpPr>
        <p:spPr>
          <a:xfrm>
            <a:off x="0" y="1800000"/>
            <a:ext cx="9153525" cy="5065712"/>
          </a:xfrm>
          <a:prstGeom prst="rect">
            <a:avLst/>
          </a:prstGeom>
        </p:spPr>
        <p:txBody>
          <a:bodyPr anchor="ctr"/>
          <a:lstStyle>
            <a:lvl1pPr algn="ctr">
              <a:defRPr>
                <a:solidFill>
                  <a:schemeClr val="tx1"/>
                </a:solidFill>
              </a:defRPr>
            </a:lvl1pPr>
          </a:lstStyle>
          <a:p>
            <a:r>
              <a:rPr lang="en-US"/>
              <a:t>Click icon to add picture</a:t>
            </a:r>
            <a:endParaRPr lang="en-US" dirty="0"/>
          </a:p>
        </p:txBody>
      </p:sp>
      <p:sp>
        <p:nvSpPr>
          <p:cNvPr id="12" name="Title Foldover Box"/>
          <p:cNvSpPr/>
          <p:nvPr/>
        </p:nvSpPr>
        <p:spPr>
          <a:xfrm>
            <a:off x="539749" y="2070000"/>
            <a:ext cx="8064000" cy="1618488"/>
          </a:xfrm>
          <a:custGeom>
            <a:avLst/>
            <a:gdLst>
              <a:gd name="connsiteX0" fmla="*/ 288000 w 8064000"/>
              <a:gd name="connsiteY0" fmla="*/ 0 h 1618488"/>
              <a:gd name="connsiteX1" fmla="*/ 8064000 w 8064000"/>
              <a:gd name="connsiteY1" fmla="*/ 0 h 1618488"/>
              <a:gd name="connsiteX2" fmla="*/ 8064000 w 8064000"/>
              <a:gd name="connsiteY2" fmla="*/ 1618488 h 1618488"/>
              <a:gd name="connsiteX3" fmla="*/ 0 w 8064000"/>
              <a:gd name="connsiteY3" fmla="*/ 1618488 h 1618488"/>
              <a:gd name="connsiteX4" fmla="*/ 0 w 8064000"/>
              <a:gd name="connsiteY4" fmla="*/ 282231 h 161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4000" h="1618488">
                <a:moveTo>
                  <a:pt x="288000" y="0"/>
                </a:moveTo>
                <a:lnTo>
                  <a:pt x="8064000" y="0"/>
                </a:lnTo>
                <a:lnTo>
                  <a:pt x="8064000" y="1618488"/>
                </a:lnTo>
                <a:lnTo>
                  <a:pt x="0" y="1618488"/>
                </a:lnTo>
                <a:lnTo>
                  <a:pt x="0" y="282231"/>
                </a:lnTo>
                <a:close/>
              </a:path>
            </a:pathLst>
          </a:custGeom>
          <a:solidFill>
            <a:srgbClr val="090262"/>
          </a:solidFill>
          <a:ln w="19050" cmpd="sng">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defTabSz="457200" fontAlgn="auto">
              <a:spcBef>
                <a:spcPts val="0"/>
              </a:spcBef>
              <a:spcAft>
                <a:spcPts val="0"/>
              </a:spcAft>
            </a:pPr>
            <a:endParaRPr lang="en-US" dirty="0">
              <a:solidFill>
                <a:prstClr val="white"/>
              </a:solidFill>
            </a:endParaRPr>
          </a:p>
        </p:txBody>
      </p:sp>
      <p:sp>
        <p:nvSpPr>
          <p:cNvPr id="23" name="Foldover Corner"/>
          <p:cNvSpPr/>
          <p:nvPr/>
        </p:nvSpPr>
        <p:spPr>
          <a:xfrm>
            <a:off x="539749" y="2070000"/>
            <a:ext cx="288000" cy="282231"/>
          </a:xfrm>
          <a:custGeom>
            <a:avLst/>
            <a:gdLst>
              <a:gd name="connsiteX0" fmla="*/ 0 w 280737"/>
              <a:gd name="connsiteY0" fmla="*/ 0 h 275113"/>
              <a:gd name="connsiteX1" fmla="*/ 280737 w 280737"/>
              <a:gd name="connsiteY1" fmla="*/ 0 h 275113"/>
              <a:gd name="connsiteX2" fmla="*/ 280737 w 280737"/>
              <a:gd name="connsiteY2" fmla="*/ 275113 h 275113"/>
              <a:gd name="connsiteX3" fmla="*/ 0 w 280737"/>
              <a:gd name="connsiteY3" fmla="*/ 275113 h 275113"/>
              <a:gd name="connsiteX4" fmla="*/ 0 w 280737"/>
              <a:gd name="connsiteY4" fmla="*/ 0 h 275113"/>
              <a:gd name="connsiteX0" fmla="*/ 0 w 280737"/>
              <a:gd name="connsiteY0" fmla="*/ 275113 h 275113"/>
              <a:gd name="connsiteX1" fmla="*/ 280737 w 280737"/>
              <a:gd name="connsiteY1" fmla="*/ 0 h 275113"/>
              <a:gd name="connsiteX2" fmla="*/ 280737 w 280737"/>
              <a:gd name="connsiteY2" fmla="*/ 275113 h 275113"/>
              <a:gd name="connsiteX3" fmla="*/ 0 w 280737"/>
              <a:gd name="connsiteY3" fmla="*/ 275113 h 275113"/>
            </a:gdLst>
            <a:ahLst/>
            <a:cxnLst>
              <a:cxn ang="0">
                <a:pos x="connsiteX0" y="connsiteY0"/>
              </a:cxn>
              <a:cxn ang="0">
                <a:pos x="connsiteX1" y="connsiteY1"/>
              </a:cxn>
              <a:cxn ang="0">
                <a:pos x="connsiteX2" y="connsiteY2"/>
              </a:cxn>
              <a:cxn ang="0">
                <a:pos x="connsiteX3" y="connsiteY3"/>
              </a:cxn>
            </a:cxnLst>
            <a:rect l="l" t="t" r="r" b="b"/>
            <a:pathLst>
              <a:path w="280737" h="275113">
                <a:moveTo>
                  <a:pt x="0" y="275113"/>
                </a:moveTo>
                <a:lnTo>
                  <a:pt x="280737" y="0"/>
                </a:lnTo>
                <a:lnTo>
                  <a:pt x="280737" y="275113"/>
                </a:lnTo>
                <a:lnTo>
                  <a:pt x="0" y="275113"/>
                </a:lnTo>
                <a:close/>
              </a:path>
            </a:pathLst>
          </a:custGeom>
          <a:solidFill>
            <a:schemeClr val="tx2"/>
          </a:solid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dirty="0">
              <a:solidFill>
                <a:prstClr val="white"/>
              </a:solidFill>
            </a:endParaRPr>
          </a:p>
        </p:txBody>
      </p:sp>
      <p:sp>
        <p:nvSpPr>
          <p:cNvPr id="2" name="Title"/>
          <p:cNvSpPr>
            <a:spLocks noGrp="1"/>
          </p:cNvSpPr>
          <p:nvPr>
            <p:ph type="ctrTitle" hasCustomPrompt="1"/>
          </p:nvPr>
        </p:nvSpPr>
        <p:spPr>
          <a:xfrm>
            <a:off x="864000" y="2341721"/>
            <a:ext cx="7150735" cy="500697"/>
          </a:xfrm>
        </p:spPr>
        <p:txBody>
          <a:bodyPr lIns="0" tIns="0" anchor="t">
            <a:noAutofit/>
          </a:bodyPr>
          <a:lstStyle>
            <a:lvl1pPr algn="l">
              <a:defRPr sz="3600" cap="all" baseline="0">
                <a:solidFill>
                  <a:srgbClr val="FFFFFF"/>
                </a:solidFill>
              </a:defRPr>
            </a:lvl1pPr>
          </a:lstStyle>
          <a:p>
            <a:r>
              <a:rPr lang="en-US" dirty="0"/>
              <a:t>PRESENTATION TITLE</a:t>
            </a:r>
          </a:p>
        </p:txBody>
      </p:sp>
      <p:sp>
        <p:nvSpPr>
          <p:cNvPr id="3" name="Subtitle"/>
          <p:cNvSpPr>
            <a:spLocks noGrp="1"/>
          </p:cNvSpPr>
          <p:nvPr>
            <p:ph type="subTitle" idx="1" hasCustomPrompt="1"/>
          </p:nvPr>
        </p:nvSpPr>
        <p:spPr>
          <a:xfrm>
            <a:off x="864000" y="2967831"/>
            <a:ext cx="7150735" cy="509587"/>
          </a:xfrm>
          <a:prstGeom prst="rect">
            <a:avLst/>
          </a:prstGeom>
        </p:spPr>
        <p:txBody>
          <a:bodyPr lIns="0" tIns="0" bIns="0" anchor="t">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8"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pic>
        <p:nvPicPr>
          <p:cNvPr id="9" name="Picture 2">
            <a:extLst>
              <a:ext uri="{FF2B5EF4-FFF2-40B4-BE49-F238E27FC236}">
                <a16:creationId xmlns:a16="http://schemas.microsoft.com/office/drawing/2014/main" id="{B4D89F37-9F15-4E0A-AF90-69E1430BA7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5094"/>
          <a:stretch/>
        </p:blipFill>
        <p:spPr bwMode="auto">
          <a:xfrm>
            <a:off x="6705600" y="0"/>
            <a:ext cx="2238541" cy="1284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2712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p:spTree>
      <p:nvGrpSpPr>
        <p:cNvPr id="1" name=""/>
        <p:cNvGrpSpPr/>
        <p:nvPr/>
      </p:nvGrpSpPr>
      <p:grpSpPr>
        <a:xfrm>
          <a:off x="0" y="0"/>
          <a:ext cx="0" cy="0"/>
          <a:chOff x="0" y="0"/>
          <a:chExt cx="0" cy="0"/>
        </a:xfrm>
      </p:grpSpPr>
      <p:sp>
        <p:nvSpPr>
          <p:cNvPr id="4" name="Title"/>
          <p:cNvSpPr>
            <a:spLocks noGrp="1"/>
          </p:cNvSpPr>
          <p:nvPr>
            <p:ph type="title" hasCustomPrompt="1"/>
          </p:nvPr>
        </p:nvSpPr>
        <p:spPr>
          <a:xfrm>
            <a:off x="540000" y="1008000"/>
            <a:ext cx="8064000" cy="630000"/>
          </a:xfrm>
          <a:prstGeom prst="rect">
            <a:avLst/>
          </a:prstGeom>
        </p:spPr>
        <p:txBody>
          <a:bodyPr vert="horz" lIns="0" tIns="0" rIns="0" bIns="0" rtlCol="0" anchor="t">
            <a:normAutofit/>
          </a:bodyPr>
          <a:lstStyle>
            <a:lvl1pPr>
              <a:defRPr baseline="0">
                <a:solidFill>
                  <a:srgbClr val="090262"/>
                </a:solidFill>
              </a:defRPr>
            </a:lvl1pPr>
          </a:lstStyle>
          <a:p>
            <a:r>
              <a:rPr lang="en-US" dirty="0"/>
              <a:t>Add title</a:t>
            </a:r>
          </a:p>
        </p:txBody>
      </p:sp>
      <p:sp>
        <p:nvSpPr>
          <p:cNvPr id="3" name="Content Placeholder 2"/>
          <p:cNvSpPr>
            <a:spLocks noGrp="1"/>
          </p:cNvSpPr>
          <p:nvPr>
            <p:ph sz="quarter" idx="12"/>
          </p:nvPr>
        </p:nvSpPr>
        <p:spPr>
          <a:xfrm>
            <a:off x="539750" y="1638001"/>
            <a:ext cx="8064500" cy="3926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spTree>
    <p:extLst>
      <p:ext uri="{BB962C8B-B14F-4D97-AF65-F5344CB8AC3E}">
        <p14:creationId xmlns:p14="http://schemas.microsoft.com/office/powerpoint/2010/main" val="2713068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Kicker">
    <p:spTree>
      <p:nvGrpSpPr>
        <p:cNvPr id="1" name=""/>
        <p:cNvGrpSpPr/>
        <p:nvPr/>
      </p:nvGrpSpPr>
      <p:grpSpPr>
        <a:xfrm>
          <a:off x="0" y="0"/>
          <a:ext cx="0" cy="0"/>
          <a:chOff x="0" y="0"/>
          <a:chExt cx="0" cy="0"/>
        </a:xfrm>
      </p:grpSpPr>
      <p:sp>
        <p:nvSpPr>
          <p:cNvPr id="4" name="Title"/>
          <p:cNvSpPr>
            <a:spLocks noGrp="1"/>
          </p:cNvSpPr>
          <p:nvPr>
            <p:ph type="title" hasCustomPrompt="1"/>
          </p:nvPr>
        </p:nvSpPr>
        <p:spPr>
          <a:xfrm>
            <a:off x="540000" y="1008000"/>
            <a:ext cx="8064000" cy="630000"/>
          </a:xfrm>
          <a:prstGeom prst="rect">
            <a:avLst/>
          </a:prstGeom>
        </p:spPr>
        <p:txBody>
          <a:bodyPr vert="horz" lIns="0" tIns="0" rIns="0" bIns="0" rtlCol="0" anchor="t">
            <a:normAutofit/>
          </a:bodyPr>
          <a:lstStyle>
            <a:lvl1pPr>
              <a:defRPr baseline="0"/>
            </a:lvl1pPr>
          </a:lstStyle>
          <a:p>
            <a:r>
              <a:rPr lang="en-US" dirty="0"/>
              <a:t>Add title</a:t>
            </a:r>
          </a:p>
        </p:txBody>
      </p:sp>
      <p:sp>
        <p:nvSpPr>
          <p:cNvPr id="6" name="Kicker"/>
          <p:cNvSpPr>
            <a:spLocks noGrp="1"/>
          </p:cNvSpPr>
          <p:nvPr>
            <p:ph type="body" sz="quarter" idx="12" hasCustomPrompt="1"/>
          </p:nvPr>
        </p:nvSpPr>
        <p:spPr>
          <a:xfrm>
            <a:off x="540000" y="5778121"/>
            <a:ext cx="8064000" cy="522808"/>
          </a:xfrm>
          <a:solidFill>
            <a:schemeClr val="tx2"/>
          </a:solidFill>
          <a:ln w="3175">
            <a:solidFill>
              <a:schemeClr val="tx2"/>
            </a:solidFill>
          </a:ln>
        </p:spPr>
        <p:txBody>
          <a:bodyPr tIns="108000" bIns="108000" anchor="b" anchorCtr="1">
            <a:spAutoFit/>
          </a:bodyPr>
          <a:lstStyle>
            <a:lvl1pPr marL="0" marR="0" indent="0" algn="ctr" defTabSz="914400" rtl="0" eaLnBrk="1" fontAlgn="auto" latinLnBrk="0" hangingPunct="1">
              <a:lnSpc>
                <a:spcPct val="90000"/>
              </a:lnSpc>
              <a:spcBef>
                <a:spcPts val="600"/>
              </a:spcBef>
              <a:spcAft>
                <a:spcPts val="1200"/>
              </a:spcAft>
              <a:buClr>
                <a:schemeClr val="accent1"/>
              </a:buClr>
              <a:buSzTx/>
              <a:buFont typeface="Arial" panose="020B0604020202020204" pitchFamily="34" charset="0"/>
              <a:buNone/>
              <a:tabLst/>
              <a:defRPr sz="2200" b="1" baseline="0">
                <a:solidFill>
                  <a:schemeClr val="bg1"/>
                </a:solidFill>
              </a:defRPr>
            </a:lvl1pPr>
          </a:lstStyle>
          <a:p>
            <a:pPr marL="0" marR="0" lvl="0" indent="0" algn="ctr" defTabSz="914400" rtl="0" eaLnBrk="1" fontAlgn="auto" latinLnBrk="0" hangingPunct="1">
              <a:lnSpc>
                <a:spcPct val="90000"/>
              </a:lnSpc>
              <a:spcBef>
                <a:spcPts val="600"/>
              </a:spcBef>
              <a:spcAft>
                <a:spcPts val="1200"/>
              </a:spcAft>
              <a:buClr>
                <a:schemeClr val="accent1"/>
              </a:buClr>
              <a:buSzTx/>
              <a:buFont typeface="Arial" panose="020B0604020202020204" pitchFamily="34" charset="0"/>
              <a:buNone/>
              <a:tabLst/>
              <a:defRPr/>
            </a:pPr>
            <a:r>
              <a:rPr lang="en-GB" dirty="0"/>
              <a:t>Click to add kicker or ‘so what’. Delete if not required.</a:t>
            </a:r>
          </a:p>
        </p:txBody>
      </p:sp>
      <p:sp>
        <p:nvSpPr>
          <p:cNvPr id="3" name="Text Placeholder 2"/>
          <p:cNvSpPr>
            <a:spLocks noGrp="1"/>
          </p:cNvSpPr>
          <p:nvPr>
            <p:ph type="body" sz="quarter" idx="13"/>
          </p:nvPr>
        </p:nvSpPr>
        <p:spPr>
          <a:xfrm>
            <a:off x="539750" y="1638000"/>
            <a:ext cx="8064500" cy="39953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spTree>
    <p:extLst>
      <p:ext uri="{BB962C8B-B14F-4D97-AF65-F5344CB8AC3E}">
        <p14:creationId xmlns:p14="http://schemas.microsoft.com/office/powerpoint/2010/main" val="347734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2 Content">
    <p:spTree>
      <p:nvGrpSpPr>
        <p:cNvPr id="1" name=""/>
        <p:cNvGrpSpPr/>
        <p:nvPr/>
      </p:nvGrpSpPr>
      <p:grpSpPr>
        <a:xfrm>
          <a:off x="0" y="0"/>
          <a:ext cx="0" cy="0"/>
          <a:chOff x="0" y="0"/>
          <a:chExt cx="0" cy="0"/>
        </a:xfrm>
      </p:grpSpPr>
      <p:sp>
        <p:nvSpPr>
          <p:cNvPr id="4" name="Title"/>
          <p:cNvSpPr>
            <a:spLocks noGrp="1"/>
          </p:cNvSpPr>
          <p:nvPr>
            <p:ph type="title" hasCustomPrompt="1"/>
          </p:nvPr>
        </p:nvSpPr>
        <p:spPr>
          <a:xfrm>
            <a:off x="540000" y="1008000"/>
            <a:ext cx="8064000" cy="630000"/>
          </a:xfrm>
          <a:prstGeom prst="rect">
            <a:avLst/>
          </a:prstGeom>
        </p:spPr>
        <p:txBody>
          <a:bodyPr vert="horz" lIns="0" tIns="0" rIns="0" bIns="0" rtlCol="0" anchor="t">
            <a:normAutofit/>
          </a:bodyPr>
          <a:lstStyle>
            <a:lvl1pPr>
              <a:defRPr baseline="0"/>
            </a:lvl1pPr>
          </a:lstStyle>
          <a:p>
            <a:r>
              <a:rPr lang="en-US" dirty="0"/>
              <a:t>Add title</a:t>
            </a:r>
          </a:p>
        </p:txBody>
      </p:sp>
      <p:sp>
        <p:nvSpPr>
          <p:cNvPr id="7" name="Content Right"/>
          <p:cNvSpPr>
            <a:spLocks noGrp="1"/>
          </p:cNvSpPr>
          <p:nvPr>
            <p:ph sz="quarter" idx="11" hasCustomPrompt="1"/>
          </p:nvPr>
        </p:nvSpPr>
        <p:spPr>
          <a:xfrm>
            <a:off x="540000" y="1798983"/>
            <a:ext cx="3888000" cy="3862042"/>
          </a:xfrm>
          <a:prstGeom prst="rect">
            <a:avLst/>
          </a:prstGeom>
        </p:spPr>
        <p:txBody>
          <a:bodyPr>
            <a:normAutofit/>
          </a:bodyPr>
          <a:lstStyle>
            <a:lvl1pPr>
              <a:defRPr sz="1800" baseline="0"/>
            </a:lvl1pPr>
            <a:lvl2pPr>
              <a:defRPr sz="2400">
                <a:solidFill>
                  <a:schemeClr val="tx1"/>
                </a:solidFill>
              </a:defRPr>
            </a:lvl2pPr>
            <a:lvl3pPr>
              <a:defRPr sz="1400"/>
            </a:lvl3pPr>
            <a:lvl4pPr>
              <a:defRPr sz="1200"/>
            </a:lvl4pPr>
            <a:lvl5pPr>
              <a:defRPr sz="1200" baseline="0"/>
            </a:lvl5pPr>
          </a:lstStyle>
          <a:p>
            <a:pPr lvl="1"/>
            <a:r>
              <a:rPr lang="en-US" dirty="0"/>
              <a:t>Click to add text, tables, charts, smart art, pictures or media</a:t>
            </a:r>
          </a:p>
        </p:txBody>
      </p:sp>
      <p:sp>
        <p:nvSpPr>
          <p:cNvPr id="5" name="Content Left"/>
          <p:cNvSpPr>
            <a:spLocks noGrp="1"/>
          </p:cNvSpPr>
          <p:nvPr>
            <p:ph sz="quarter" idx="12" hasCustomPrompt="1"/>
          </p:nvPr>
        </p:nvSpPr>
        <p:spPr>
          <a:xfrm>
            <a:off x="4716000" y="1798983"/>
            <a:ext cx="3888000" cy="3862042"/>
          </a:xfrm>
          <a:prstGeom prst="rect">
            <a:avLst/>
          </a:prstGeom>
        </p:spPr>
        <p:txBody>
          <a:bodyPr>
            <a:normAutofit/>
          </a:bodyPr>
          <a:lstStyle>
            <a:lvl1pPr>
              <a:defRPr sz="1800" baseline="0"/>
            </a:lvl1pPr>
            <a:lvl2pPr>
              <a:defRPr sz="2400" baseline="0">
                <a:solidFill>
                  <a:schemeClr val="tx1"/>
                </a:solidFill>
              </a:defRPr>
            </a:lvl2pPr>
            <a:lvl3pPr>
              <a:defRPr sz="1400" baseline="0"/>
            </a:lvl3pPr>
            <a:lvl4pPr>
              <a:defRPr sz="1200"/>
            </a:lvl4pPr>
            <a:lvl5pPr>
              <a:defRPr sz="1200"/>
            </a:lvl5pPr>
          </a:lstStyle>
          <a:p>
            <a:pPr lvl="1"/>
            <a:r>
              <a:rPr lang="en-US" dirty="0"/>
              <a:t>Click to add text, tables, charts, smart art, pictures or media</a:t>
            </a:r>
          </a:p>
        </p:txBody>
      </p:sp>
      <p:sp>
        <p:nvSpPr>
          <p:cNvPr id="6"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spTree>
    <p:extLst>
      <p:ext uri="{BB962C8B-B14F-4D97-AF65-F5344CB8AC3E}">
        <p14:creationId xmlns:p14="http://schemas.microsoft.com/office/powerpoint/2010/main" val="2488155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2 Content, Kicker">
    <p:spTree>
      <p:nvGrpSpPr>
        <p:cNvPr id="1" name=""/>
        <p:cNvGrpSpPr/>
        <p:nvPr/>
      </p:nvGrpSpPr>
      <p:grpSpPr>
        <a:xfrm>
          <a:off x="0" y="0"/>
          <a:ext cx="0" cy="0"/>
          <a:chOff x="0" y="0"/>
          <a:chExt cx="0" cy="0"/>
        </a:xfrm>
      </p:grpSpPr>
      <p:sp>
        <p:nvSpPr>
          <p:cNvPr id="4" name="Title"/>
          <p:cNvSpPr>
            <a:spLocks noGrp="1"/>
          </p:cNvSpPr>
          <p:nvPr>
            <p:ph type="title" hasCustomPrompt="1"/>
          </p:nvPr>
        </p:nvSpPr>
        <p:spPr>
          <a:xfrm>
            <a:off x="540000" y="1008000"/>
            <a:ext cx="8064000" cy="630000"/>
          </a:xfrm>
          <a:prstGeom prst="rect">
            <a:avLst/>
          </a:prstGeom>
        </p:spPr>
        <p:txBody>
          <a:bodyPr vert="horz" lIns="0" tIns="0" rIns="0" bIns="0" rtlCol="0" anchor="t">
            <a:normAutofit/>
          </a:bodyPr>
          <a:lstStyle>
            <a:lvl1pPr>
              <a:defRPr baseline="0"/>
            </a:lvl1pPr>
          </a:lstStyle>
          <a:p>
            <a:r>
              <a:rPr lang="en-US" dirty="0"/>
              <a:t>Add title</a:t>
            </a:r>
          </a:p>
        </p:txBody>
      </p:sp>
      <p:sp>
        <p:nvSpPr>
          <p:cNvPr id="8" name="Kicker"/>
          <p:cNvSpPr>
            <a:spLocks noGrp="1"/>
          </p:cNvSpPr>
          <p:nvPr>
            <p:ph type="body" sz="quarter" idx="13" hasCustomPrompt="1"/>
          </p:nvPr>
        </p:nvSpPr>
        <p:spPr>
          <a:xfrm>
            <a:off x="540000" y="5778122"/>
            <a:ext cx="8064000" cy="522000"/>
          </a:xfrm>
          <a:solidFill>
            <a:schemeClr val="tx2"/>
          </a:solidFill>
          <a:ln w="3175">
            <a:solidFill>
              <a:schemeClr val="tx2"/>
            </a:solidFill>
          </a:ln>
        </p:spPr>
        <p:txBody>
          <a:bodyPr vert="horz" lIns="0" tIns="108000" rIns="0" bIns="108000" rtlCol="0" anchor="b" anchorCtr="1">
            <a:spAutoFit/>
          </a:bodyPr>
          <a:lstStyle>
            <a:lvl1pPr marL="0" marR="0" indent="0" algn="ctr" defTabSz="914400" rtl="0" eaLnBrk="1" fontAlgn="auto" latinLnBrk="0" hangingPunct="1">
              <a:lnSpc>
                <a:spcPct val="90000"/>
              </a:lnSpc>
              <a:spcBef>
                <a:spcPts val="600"/>
              </a:spcBef>
              <a:spcAft>
                <a:spcPts val="1200"/>
              </a:spcAft>
              <a:buClr>
                <a:schemeClr val="accent1"/>
              </a:buClr>
              <a:buSzTx/>
              <a:buFont typeface="Arial" panose="020B0604020202020204" pitchFamily="34" charset="0"/>
              <a:buNone/>
              <a:tabLst/>
              <a:defRPr lang="en-GB" sz="2200" b="1" baseline="0">
                <a:solidFill>
                  <a:schemeClr val="bg1"/>
                </a:solidFill>
              </a:defRPr>
            </a:lvl1pPr>
          </a:lstStyle>
          <a:p>
            <a:pPr marL="0" marR="0" lvl="0" indent="0" algn="ctr" defTabSz="914400" rtl="0" eaLnBrk="1" fontAlgn="auto" latinLnBrk="0" hangingPunct="1">
              <a:lnSpc>
                <a:spcPct val="90000"/>
              </a:lnSpc>
              <a:spcBef>
                <a:spcPts val="600"/>
              </a:spcBef>
              <a:spcAft>
                <a:spcPts val="1200"/>
              </a:spcAft>
              <a:buClr>
                <a:schemeClr val="accent1"/>
              </a:buClr>
              <a:buSzTx/>
              <a:buFont typeface="Arial" panose="020B0604020202020204" pitchFamily="34" charset="0"/>
              <a:buNone/>
              <a:tabLst/>
              <a:defRPr/>
            </a:pPr>
            <a:r>
              <a:rPr lang="en-GB" dirty="0"/>
              <a:t>Click to add kicker or ‘so what’. Delete if not required.</a:t>
            </a:r>
          </a:p>
        </p:txBody>
      </p:sp>
      <p:sp>
        <p:nvSpPr>
          <p:cNvPr id="7" name="Content Right"/>
          <p:cNvSpPr>
            <a:spLocks noGrp="1"/>
          </p:cNvSpPr>
          <p:nvPr>
            <p:ph sz="quarter" idx="11" hasCustomPrompt="1"/>
          </p:nvPr>
        </p:nvSpPr>
        <p:spPr>
          <a:xfrm>
            <a:off x="540000" y="1798983"/>
            <a:ext cx="3888000" cy="3862042"/>
          </a:xfrm>
          <a:prstGeom prst="rect">
            <a:avLst/>
          </a:prstGeom>
        </p:spPr>
        <p:txBody>
          <a:bodyPr>
            <a:normAutofit/>
          </a:bodyPr>
          <a:lstStyle>
            <a:lvl1pPr>
              <a:defRPr sz="1800" baseline="0"/>
            </a:lvl1pPr>
            <a:lvl2pPr>
              <a:defRPr sz="2400">
                <a:solidFill>
                  <a:schemeClr val="tx1"/>
                </a:solidFill>
              </a:defRPr>
            </a:lvl2pPr>
            <a:lvl3pPr>
              <a:defRPr sz="1400"/>
            </a:lvl3pPr>
            <a:lvl4pPr>
              <a:defRPr sz="1200"/>
            </a:lvl4pPr>
            <a:lvl5pPr>
              <a:defRPr sz="1200" baseline="0"/>
            </a:lvl5pPr>
          </a:lstStyle>
          <a:p>
            <a:pPr lvl="1"/>
            <a:r>
              <a:rPr lang="en-US" dirty="0"/>
              <a:t>Click to add text, tables, charts, smart art, pictures or media</a:t>
            </a:r>
          </a:p>
        </p:txBody>
      </p:sp>
      <p:sp>
        <p:nvSpPr>
          <p:cNvPr id="5" name="Content Left"/>
          <p:cNvSpPr>
            <a:spLocks noGrp="1"/>
          </p:cNvSpPr>
          <p:nvPr>
            <p:ph sz="quarter" idx="12" hasCustomPrompt="1"/>
          </p:nvPr>
        </p:nvSpPr>
        <p:spPr>
          <a:xfrm>
            <a:off x="4716000" y="1798983"/>
            <a:ext cx="3888000" cy="3862042"/>
          </a:xfrm>
          <a:prstGeom prst="rect">
            <a:avLst/>
          </a:prstGeom>
        </p:spPr>
        <p:txBody>
          <a:bodyPr>
            <a:normAutofit/>
          </a:bodyPr>
          <a:lstStyle>
            <a:lvl1pPr>
              <a:defRPr sz="1800" baseline="0"/>
            </a:lvl1pPr>
            <a:lvl2pPr>
              <a:defRPr sz="2400" baseline="0">
                <a:solidFill>
                  <a:schemeClr val="tx1"/>
                </a:solidFill>
              </a:defRPr>
            </a:lvl2pPr>
            <a:lvl3pPr>
              <a:defRPr sz="1400" baseline="0"/>
            </a:lvl3pPr>
            <a:lvl4pPr>
              <a:defRPr sz="1200"/>
            </a:lvl4pPr>
            <a:lvl5pPr>
              <a:defRPr sz="1200"/>
            </a:lvl5pPr>
          </a:lstStyle>
          <a:p>
            <a:pPr lvl="1"/>
            <a:r>
              <a:rPr lang="en-US" dirty="0"/>
              <a:t>Click to add text, tables, charts, smart art, pictures or media</a:t>
            </a:r>
          </a:p>
        </p:txBody>
      </p:sp>
      <p:sp>
        <p:nvSpPr>
          <p:cNvPr id="6"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spTree>
    <p:extLst>
      <p:ext uri="{BB962C8B-B14F-4D97-AF65-F5344CB8AC3E}">
        <p14:creationId xmlns:p14="http://schemas.microsoft.com/office/powerpoint/2010/main" val="547065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5" name="Title"/>
          <p:cNvSpPr>
            <a:spLocks noGrp="1"/>
          </p:cNvSpPr>
          <p:nvPr>
            <p:ph type="title" hasCustomPrompt="1"/>
          </p:nvPr>
        </p:nvSpPr>
        <p:spPr>
          <a:xfrm>
            <a:off x="540000" y="1008000"/>
            <a:ext cx="8064000" cy="630000"/>
          </a:xfrm>
        </p:spPr>
        <p:txBody>
          <a:bodyPr/>
          <a:lstStyle>
            <a:lvl1pPr>
              <a:defRPr/>
            </a:lvl1pPr>
          </a:lstStyle>
          <a:p>
            <a:r>
              <a:rPr lang="en-US" dirty="0"/>
              <a:t>Add title</a:t>
            </a:r>
            <a:endParaRPr lang="en-GB" dirty="0"/>
          </a:p>
        </p:txBody>
      </p:sp>
      <p:sp>
        <p:nvSpPr>
          <p:cNvPr id="3"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spTree>
    <p:extLst>
      <p:ext uri="{BB962C8B-B14F-4D97-AF65-F5344CB8AC3E}">
        <p14:creationId xmlns:p14="http://schemas.microsoft.com/office/powerpoint/2010/main" val="1658761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Kicker">
    <p:spTree>
      <p:nvGrpSpPr>
        <p:cNvPr id="1" name=""/>
        <p:cNvGrpSpPr/>
        <p:nvPr/>
      </p:nvGrpSpPr>
      <p:grpSpPr>
        <a:xfrm>
          <a:off x="0" y="0"/>
          <a:ext cx="0" cy="0"/>
          <a:chOff x="0" y="0"/>
          <a:chExt cx="0" cy="0"/>
        </a:xfrm>
      </p:grpSpPr>
      <p:sp>
        <p:nvSpPr>
          <p:cNvPr id="5" name="Title"/>
          <p:cNvSpPr>
            <a:spLocks noGrp="1"/>
          </p:cNvSpPr>
          <p:nvPr>
            <p:ph type="title" hasCustomPrompt="1"/>
          </p:nvPr>
        </p:nvSpPr>
        <p:spPr>
          <a:xfrm>
            <a:off x="540000" y="1008000"/>
            <a:ext cx="8064000" cy="630000"/>
          </a:xfrm>
        </p:spPr>
        <p:txBody>
          <a:bodyPr/>
          <a:lstStyle>
            <a:lvl1pPr>
              <a:defRPr/>
            </a:lvl1pPr>
          </a:lstStyle>
          <a:p>
            <a:r>
              <a:rPr lang="en-US" dirty="0"/>
              <a:t>Add title</a:t>
            </a:r>
            <a:endParaRPr lang="en-GB" dirty="0"/>
          </a:p>
        </p:txBody>
      </p:sp>
      <p:sp>
        <p:nvSpPr>
          <p:cNvPr id="3" name="Kicker"/>
          <p:cNvSpPr>
            <a:spLocks noGrp="1"/>
          </p:cNvSpPr>
          <p:nvPr>
            <p:ph type="body" sz="quarter" idx="10" hasCustomPrompt="1"/>
          </p:nvPr>
        </p:nvSpPr>
        <p:spPr>
          <a:xfrm>
            <a:off x="540000" y="5778122"/>
            <a:ext cx="8064000" cy="522000"/>
          </a:xfrm>
          <a:solidFill>
            <a:schemeClr val="tx2"/>
          </a:solidFill>
          <a:ln w="3175">
            <a:solidFill>
              <a:schemeClr val="tx2"/>
            </a:solidFill>
          </a:ln>
        </p:spPr>
        <p:txBody>
          <a:bodyPr vert="horz" lIns="0" tIns="108000" rIns="0" bIns="108000" rtlCol="0" anchor="b" anchorCtr="1">
            <a:spAutoFit/>
          </a:bodyPr>
          <a:lstStyle>
            <a:lvl1pPr marL="0" marR="0" indent="0" algn="ctr" defTabSz="914400" rtl="0" eaLnBrk="1" fontAlgn="auto" latinLnBrk="0" hangingPunct="1">
              <a:lnSpc>
                <a:spcPct val="90000"/>
              </a:lnSpc>
              <a:spcBef>
                <a:spcPts val="600"/>
              </a:spcBef>
              <a:spcAft>
                <a:spcPts val="1200"/>
              </a:spcAft>
              <a:buClr>
                <a:schemeClr val="accent1"/>
              </a:buClr>
              <a:buSzTx/>
              <a:buFont typeface="Arial" panose="020B0604020202020204" pitchFamily="34" charset="0"/>
              <a:buNone/>
              <a:tabLst/>
              <a:defRPr lang="en-GB" sz="2200" b="1" baseline="0">
                <a:solidFill>
                  <a:schemeClr val="bg1"/>
                </a:solidFill>
              </a:defRPr>
            </a:lvl1pPr>
          </a:lstStyle>
          <a:p>
            <a:pPr marL="0" marR="0" lvl="0" indent="0" algn="ctr" defTabSz="914400" rtl="0" eaLnBrk="1" fontAlgn="auto" latinLnBrk="0" hangingPunct="1">
              <a:lnSpc>
                <a:spcPct val="90000"/>
              </a:lnSpc>
              <a:spcBef>
                <a:spcPts val="600"/>
              </a:spcBef>
              <a:spcAft>
                <a:spcPts val="1200"/>
              </a:spcAft>
              <a:buClr>
                <a:schemeClr val="accent1"/>
              </a:buClr>
              <a:buSzTx/>
              <a:buFont typeface="Arial" panose="020B0604020202020204" pitchFamily="34" charset="0"/>
              <a:buNone/>
              <a:tabLst/>
              <a:defRPr/>
            </a:pPr>
            <a:r>
              <a:rPr lang="en-GB" dirty="0"/>
              <a:t>Click to add kicker or ‘so what’. Delete if not required.</a:t>
            </a:r>
          </a:p>
        </p:txBody>
      </p:sp>
      <p:sp>
        <p:nvSpPr>
          <p:cNvPr id="7"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spTree>
    <p:extLst>
      <p:ext uri="{BB962C8B-B14F-4D97-AF65-F5344CB8AC3E}">
        <p14:creationId xmlns:p14="http://schemas.microsoft.com/office/powerpoint/2010/main" val="376488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spTree>
    <p:extLst>
      <p:ext uri="{BB962C8B-B14F-4D97-AF65-F5344CB8AC3E}">
        <p14:creationId xmlns:p14="http://schemas.microsoft.com/office/powerpoint/2010/main" val="2918450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nk, Kicker">
    <p:spTree>
      <p:nvGrpSpPr>
        <p:cNvPr id="1" name=""/>
        <p:cNvGrpSpPr/>
        <p:nvPr/>
      </p:nvGrpSpPr>
      <p:grpSpPr>
        <a:xfrm>
          <a:off x="0" y="0"/>
          <a:ext cx="0" cy="0"/>
          <a:chOff x="0" y="0"/>
          <a:chExt cx="0" cy="0"/>
        </a:xfrm>
      </p:grpSpPr>
      <p:sp>
        <p:nvSpPr>
          <p:cNvPr id="3" name="Kicker"/>
          <p:cNvSpPr>
            <a:spLocks noGrp="1"/>
          </p:cNvSpPr>
          <p:nvPr>
            <p:ph type="body" sz="quarter" idx="10" hasCustomPrompt="1"/>
          </p:nvPr>
        </p:nvSpPr>
        <p:spPr>
          <a:xfrm>
            <a:off x="540000" y="5778122"/>
            <a:ext cx="8064000" cy="522000"/>
          </a:xfrm>
          <a:solidFill>
            <a:schemeClr val="tx2"/>
          </a:solidFill>
          <a:ln w="3175">
            <a:solidFill>
              <a:schemeClr val="tx2"/>
            </a:solidFill>
          </a:ln>
        </p:spPr>
        <p:txBody>
          <a:bodyPr vert="horz" lIns="0" tIns="108000" rIns="0" bIns="108000" rtlCol="0" anchor="b" anchorCtr="1">
            <a:spAutoFit/>
          </a:bodyPr>
          <a:lstStyle>
            <a:lvl1pPr marL="0" marR="0" indent="0" algn="ctr" defTabSz="914400" rtl="0" eaLnBrk="1" fontAlgn="auto" latinLnBrk="0" hangingPunct="1">
              <a:lnSpc>
                <a:spcPct val="90000"/>
              </a:lnSpc>
              <a:spcBef>
                <a:spcPts val="600"/>
              </a:spcBef>
              <a:spcAft>
                <a:spcPts val="1200"/>
              </a:spcAft>
              <a:buClr>
                <a:schemeClr val="accent1"/>
              </a:buClr>
              <a:buSzTx/>
              <a:buFont typeface="Arial" panose="020B0604020202020204" pitchFamily="34" charset="0"/>
              <a:buNone/>
              <a:tabLst/>
              <a:defRPr lang="en-GB" sz="2200" b="1" baseline="0">
                <a:solidFill>
                  <a:schemeClr val="bg1"/>
                </a:solidFill>
              </a:defRPr>
            </a:lvl1pPr>
          </a:lstStyle>
          <a:p>
            <a:pPr marL="0" marR="0" lvl="0" indent="0" algn="ctr" defTabSz="914400" rtl="0" eaLnBrk="1" fontAlgn="auto" latinLnBrk="0" hangingPunct="1">
              <a:lnSpc>
                <a:spcPct val="90000"/>
              </a:lnSpc>
              <a:spcBef>
                <a:spcPts val="600"/>
              </a:spcBef>
              <a:spcAft>
                <a:spcPts val="1200"/>
              </a:spcAft>
              <a:buClr>
                <a:schemeClr val="accent1"/>
              </a:buClr>
              <a:buSzTx/>
              <a:buFont typeface="Arial" panose="020B0604020202020204" pitchFamily="34" charset="0"/>
              <a:buNone/>
              <a:tabLst/>
              <a:defRPr/>
            </a:pPr>
            <a:r>
              <a:rPr lang="en-GB" dirty="0"/>
              <a:t>Click to add kicker or ‘so what’. Delete if not required.</a:t>
            </a:r>
          </a:p>
        </p:txBody>
      </p:sp>
      <p:sp>
        <p:nvSpPr>
          <p:cNvPr id="4"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spTree>
    <p:extLst>
      <p:ext uri="{BB962C8B-B14F-4D97-AF65-F5344CB8AC3E}">
        <p14:creationId xmlns:p14="http://schemas.microsoft.com/office/powerpoint/2010/main" val="3823264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Content, Callout">
    <p:spTree>
      <p:nvGrpSpPr>
        <p:cNvPr id="1" name=""/>
        <p:cNvGrpSpPr/>
        <p:nvPr/>
      </p:nvGrpSpPr>
      <p:grpSpPr>
        <a:xfrm>
          <a:off x="0" y="0"/>
          <a:ext cx="0" cy="0"/>
          <a:chOff x="0" y="0"/>
          <a:chExt cx="0" cy="0"/>
        </a:xfrm>
      </p:grpSpPr>
      <p:sp>
        <p:nvSpPr>
          <p:cNvPr id="9" name="Title"/>
          <p:cNvSpPr>
            <a:spLocks noGrp="1"/>
          </p:cNvSpPr>
          <p:nvPr>
            <p:ph type="title" hasCustomPrompt="1"/>
          </p:nvPr>
        </p:nvSpPr>
        <p:spPr>
          <a:xfrm>
            <a:off x="540000" y="1008000"/>
            <a:ext cx="5292000" cy="630000"/>
          </a:xfrm>
        </p:spPr>
        <p:txBody>
          <a:bodyPr/>
          <a:lstStyle>
            <a:lvl1pPr>
              <a:defRPr/>
            </a:lvl1pPr>
          </a:lstStyle>
          <a:p>
            <a:r>
              <a:rPr lang="en-US" dirty="0"/>
              <a:t>Add title</a:t>
            </a:r>
            <a:endParaRPr lang="en-GB" dirty="0"/>
          </a:p>
        </p:txBody>
      </p:sp>
      <p:sp>
        <p:nvSpPr>
          <p:cNvPr id="3" name="Content"/>
          <p:cNvSpPr>
            <a:spLocks noGrp="1"/>
          </p:cNvSpPr>
          <p:nvPr>
            <p:ph idx="1" hasCustomPrompt="1"/>
          </p:nvPr>
        </p:nvSpPr>
        <p:spPr>
          <a:xfrm>
            <a:off x="540587" y="1759226"/>
            <a:ext cx="5292000" cy="3901799"/>
          </a:xfrm>
          <a:prstGeom prst="rect">
            <a:avLst/>
          </a:prstGeom>
        </p:spPr>
        <p:txBody>
          <a:bodyPr lIns="0" tIns="0" anchor="t" anchorCtr="0">
            <a:normAutofit/>
          </a:bodyPr>
          <a:lstStyle>
            <a:lvl1pPr marL="0" marR="0" indent="0" algn="l" defTabSz="914400" rtl="0" eaLnBrk="1" fontAlgn="auto" latinLnBrk="0" hangingPunct="1">
              <a:lnSpc>
                <a:spcPct val="90000"/>
              </a:lnSpc>
              <a:spcBef>
                <a:spcPts val="600"/>
              </a:spcBef>
              <a:spcAft>
                <a:spcPts val="1200"/>
              </a:spcAft>
              <a:buClr>
                <a:schemeClr val="accent1"/>
              </a:buClr>
              <a:buSzTx/>
              <a:buFont typeface="Arial" panose="020B0604020202020204" pitchFamily="34" charset="0"/>
              <a:buNone/>
              <a:tabLst/>
              <a:defRPr sz="1800" baseline="0">
                <a:solidFill>
                  <a:srgbClr val="000000"/>
                </a:solidFill>
              </a:defRPr>
            </a:lvl1pPr>
            <a:lvl2pPr>
              <a:defRPr>
                <a:solidFill>
                  <a:schemeClr val="tx1"/>
                </a:solidFill>
              </a:defRPr>
            </a:lvl2pPr>
            <a:lvl3pPr>
              <a:defRPr>
                <a:solidFill>
                  <a:srgbClr val="000000"/>
                </a:solidFill>
              </a:defRPr>
            </a:lvl3pPr>
            <a:lvl4pPr>
              <a:defRPr>
                <a:solidFill>
                  <a:srgbClr val="000000"/>
                </a:solidFill>
              </a:defRPr>
            </a:lvl4pPr>
            <a:lvl5pPr>
              <a:defRPr>
                <a:solidFill>
                  <a:srgbClr val="000000"/>
                </a:solidFill>
              </a:defRPr>
            </a:lvl5pPr>
          </a:lstStyle>
          <a:p>
            <a:pPr lvl="1"/>
            <a:r>
              <a:rPr lang="en-US" dirty="0"/>
              <a:t>Click to add text, tables, charts, smart art, pictures or media</a:t>
            </a:r>
          </a:p>
        </p:txBody>
      </p:sp>
      <p:sp>
        <p:nvSpPr>
          <p:cNvPr id="5" name="Kicker"/>
          <p:cNvSpPr>
            <a:spLocks noGrp="1"/>
          </p:cNvSpPr>
          <p:nvPr>
            <p:ph type="body" sz="quarter" idx="15" hasCustomPrompt="1"/>
          </p:nvPr>
        </p:nvSpPr>
        <p:spPr>
          <a:xfrm>
            <a:off x="540000" y="5778122"/>
            <a:ext cx="8064000" cy="522000"/>
          </a:xfrm>
          <a:solidFill>
            <a:schemeClr val="tx2"/>
          </a:solidFill>
          <a:ln>
            <a:solidFill>
              <a:schemeClr val="tx2"/>
            </a:solidFill>
          </a:ln>
        </p:spPr>
        <p:txBody>
          <a:bodyPr vert="horz" lIns="0" tIns="108000" rIns="0" bIns="108000" rtlCol="0" anchor="b" anchorCtr="1">
            <a:spAutoFit/>
          </a:bodyPr>
          <a:lstStyle>
            <a:lvl1pPr marL="0" marR="0" indent="0" algn="ctr" defTabSz="914400" rtl="0" eaLnBrk="1" fontAlgn="auto" latinLnBrk="0" hangingPunct="1">
              <a:lnSpc>
                <a:spcPct val="90000"/>
              </a:lnSpc>
              <a:spcBef>
                <a:spcPts val="600"/>
              </a:spcBef>
              <a:spcAft>
                <a:spcPts val="1200"/>
              </a:spcAft>
              <a:buClr>
                <a:schemeClr val="accent1"/>
              </a:buClr>
              <a:buSzTx/>
              <a:buFont typeface="Arial" panose="020B0604020202020204" pitchFamily="34" charset="0"/>
              <a:buNone/>
              <a:tabLst/>
              <a:defRPr lang="en-GB" sz="2200" b="1" baseline="0">
                <a:solidFill>
                  <a:schemeClr val="bg1"/>
                </a:solidFill>
              </a:defRPr>
            </a:lvl1pPr>
          </a:lstStyle>
          <a:p>
            <a:pPr marL="0" marR="0" lvl="0" indent="0" algn="ctr" defTabSz="914400" rtl="0" eaLnBrk="1" fontAlgn="auto" latinLnBrk="0" hangingPunct="1">
              <a:lnSpc>
                <a:spcPct val="90000"/>
              </a:lnSpc>
              <a:spcBef>
                <a:spcPts val="600"/>
              </a:spcBef>
              <a:spcAft>
                <a:spcPts val="1200"/>
              </a:spcAft>
              <a:buClr>
                <a:schemeClr val="accent1"/>
              </a:buClr>
              <a:buSzTx/>
              <a:buFont typeface="Arial" panose="020B0604020202020204" pitchFamily="34" charset="0"/>
              <a:buNone/>
              <a:tabLst/>
              <a:defRPr/>
            </a:pPr>
            <a:r>
              <a:rPr lang="en-GB" dirty="0"/>
              <a:t>Click to add kicker or ‘so what’. Delete if not required.</a:t>
            </a:r>
          </a:p>
        </p:txBody>
      </p:sp>
      <p:sp>
        <p:nvSpPr>
          <p:cNvPr id="10"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spTree>
    <p:extLst>
      <p:ext uri="{BB962C8B-B14F-4D97-AF65-F5344CB8AC3E}">
        <p14:creationId xmlns:p14="http://schemas.microsoft.com/office/powerpoint/2010/main" val="4037062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Divider Slide Orange">
    <p:spTree>
      <p:nvGrpSpPr>
        <p:cNvPr id="1" name=""/>
        <p:cNvGrpSpPr/>
        <p:nvPr/>
      </p:nvGrpSpPr>
      <p:grpSpPr>
        <a:xfrm>
          <a:off x="0" y="0"/>
          <a:ext cx="0" cy="0"/>
          <a:chOff x="0" y="0"/>
          <a:chExt cx="0" cy="0"/>
        </a:xfrm>
      </p:grpSpPr>
      <p:sp>
        <p:nvSpPr>
          <p:cNvPr id="17" name="Foldover Box"/>
          <p:cNvSpPr/>
          <p:nvPr/>
        </p:nvSpPr>
        <p:spPr>
          <a:xfrm>
            <a:off x="540000" y="1620000"/>
            <a:ext cx="8064000" cy="4698000"/>
          </a:xfrm>
          <a:custGeom>
            <a:avLst/>
            <a:gdLst>
              <a:gd name="connsiteX0" fmla="*/ 280737 w 8064000"/>
              <a:gd name="connsiteY0" fmla="*/ 0 h 4698000"/>
              <a:gd name="connsiteX1" fmla="*/ 8064000 w 8064000"/>
              <a:gd name="connsiteY1" fmla="*/ 0 h 4698000"/>
              <a:gd name="connsiteX2" fmla="*/ 8064000 w 8064000"/>
              <a:gd name="connsiteY2" fmla="*/ 4698000 h 4698000"/>
              <a:gd name="connsiteX3" fmla="*/ 0 w 8064000"/>
              <a:gd name="connsiteY3" fmla="*/ 4698000 h 4698000"/>
              <a:gd name="connsiteX4" fmla="*/ 0 w 8064000"/>
              <a:gd name="connsiteY4" fmla="*/ 275113 h 469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4000" h="4698000">
                <a:moveTo>
                  <a:pt x="280737" y="0"/>
                </a:moveTo>
                <a:lnTo>
                  <a:pt x="8064000" y="0"/>
                </a:lnTo>
                <a:lnTo>
                  <a:pt x="8064000" y="4698000"/>
                </a:lnTo>
                <a:lnTo>
                  <a:pt x="0" y="4698000"/>
                </a:lnTo>
                <a:lnTo>
                  <a:pt x="0" y="275113"/>
                </a:lnTo>
                <a:close/>
              </a:path>
            </a:pathLst>
          </a:custGeom>
          <a:solidFill>
            <a:srgbClr val="090262"/>
          </a:solid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dirty="0">
              <a:solidFill>
                <a:prstClr val="white"/>
              </a:solidFill>
            </a:endParaRPr>
          </a:p>
        </p:txBody>
      </p:sp>
      <p:sp>
        <p:nvSpPr>
          <p:cNvPr id="9" name="Foldover Corner"/>
          <p:cNvSpPr/>
          <p:nvPr/>
        </p:nvSpPr>
        <p:spPr>
          <a:xfrm>
            <a:off x="537076" y="1620000"/>
            <a:ext cx="280737" cy="275113"/>
          </a:xfrm>
          <a:custGeom>
            <a:avLst/>
            <a:gdLst>
              <a:gd name="connsiteX0" fmla="*/ 0 w 280737"/>
              <a:gd name="connsiteY0" fmla="*/ 0 h 275113"/>
              <a:gd name="connsiteX1" fmla="*/ 280737 w 280737"/>
              <a:gd name="connsiteY1" fmla="*/ 0 h 275113"/>
              <a:gd name="connsiteX2" fmla="*/ 280737 w 280737"/>
              <a:gd name="connsiteY2" fmla="*/ 275113 h 275113"/>
              <a:gd name="connsiteX3" fmla="*/ 0 w 280737"/>
              <a:gd name="connsiteY3" fmla="*/ 275113 h 275113"/>
              <a:gd name="connsiteX4" fmla="*/ 0 w 280737"/>
              <a:gd name="connsiteY4" fmla="*/ 0 h 275113"/>
              <a:gd name="connsiteX0" fmla="*/ 0 w 280737"/>
              <a:gd name="connsiteY0" fmla="*/ 275113 h 275113"/>
              <a:gd name="connsiteX1" fmla="*/ 280737 w 280737"/>
              <a:gd name="connsiteY1" fmla="*/ 0 h 275113"/>
              <a:gd name="connsiteX2" fmla="*/ 280737 w 280737"/>
              <a:gd name="connsiteY2" fmla="*/ 275113 h 275113"/>
              <a:gd name="connsiteX3" fmla="*/ 0 w 280737"/>
              <a:gd name="connsiteY3" fmla="*/ 275113 h 275113"/>
            </a:gdLst>
            <a:ahLst/>
            <a:cxnLst>
              <a:cxn ang="0">
                <a:pos x="connsiteX0" y="connsiteY0"/>
              </a:cxn>
              <a:cxn ang="0">
                <a:pos x="connsiteX1" y="connsiteY1"/>
              </a:cxn>
              <a:cxn ang="0">
                <a:pos x="connsiteX2" y="connsiteY2"/>
              </a:cxn>
              <a:cxn ang="0">
                <a:pos x="connsiteX3" y="connsiteY3"/>
              </a:cxn>
            </a:cxnLst>
            <a:rect l="l" t="t" r="r" b="b"/>
            <a:pathLst>
              <a:path w="280737" h="275113">
                <a:moveTo>
                  <a:pt x="0" y="275113"/>
                </a:moveTo>
                <a:lnTo>
                  <a:pt x="280737" y="0"/>
                </a:lnTo>
                <a:lnTo>
                  <a:pt x="280737" y="275113"/>
                </a:lnTo>
                <a:lnTo>
                  <a:pt x="0" y="275113"/>
                </a:lnTo>
                <a:close/>
              </a:path>
            </a:pathLst>
          </a:custGeom>
          <a:solidFill>
            <a:schemeClr val="tx2"/>
          </a:solid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dirty="0">
              <a:solidFill>
                <a:prstClr val="white"/>
              </a:solidFill>
            </a:endParaRPr>
          </a:p>
        </p:txBody>
      </p:sp>
      <p:sp>
        <p:nvSpPr>
          <p:cNvPr id="2" name="Title"/>
          <p:cNvSpPr>
            <a:spLocks noGrp="1"/>
          </p:cNvSpPr>
          <p:nvPr>
            <p:ph type="ctrTitle" hasCustomPrompt="1"/>
          </p:nvPr>
        </p:nvSpPr>
        <p:spPr>
          <a:xfrm>
            <a:off x="900000" y="1980000"/>
            <a:ext cx="6858000" cy="481848"/>
          </a:xfrm>
        </p:spPr>
        <p:txBody>
          <a:bodyPr lIns="0" tIns="0" anchor="t">
            <a:noAutofit/>
          </a:bodyPr>
          <a:lstStyle>
            <a:lvl1pPr algn="l">
              <a:spcAft>
                <a:spcPts val="300"/>
              </a:spcAft>
              <a:defRPr sz="3600">
                <a:solidFill>
                  <a:schemeClr val="bg1"/>
                </a:solidFill>
              </a:defRPr>
            </a:lvl1pPr>
          </a:lstStyle>
          <a:p>
            <a:r>
              <a:rPr lang="en-US" dirty="0"/>
              <a:t>Section Title</a:t>
            </a:r>
          </a:p>
        </p:txBody>
      </p:sp>
      <p:sp>
        <p:nvSpPr>
          <p:cNvPr id="6"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pic>
        <p:nvPicPr>
          <p:cNvPr id="7" name="Picture 2">
            <a:extLst>
              <a:ext uri="{FF2B5EF4-FFF2-40B4-BE49-F238E27FC236}">
                <a16:creationId xmlns:a16="http://schemas.microsoft.com/office/drawing/2014/main" id="{47D2A220-0BB6-4C17-AC18-05455B04EDF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5094"/>
          <a:stretch/>
        </p:blipFill>
        <p:spPr bwMode="auto">
          <a:xfrm>
            <a:off x="6781800" y="36650"/>
            <a:ext cx="2238541" cy="1284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37003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Divider Slide Grey">
    <p:spTree>
      <p:nvGrpSpPr>
        <p:cNvPr id="1" name=""/>
        <p:cNvGrpSpPr/>
        <p:nvPr/>
      </p:nvGrpSpPr>
      <p:grpSpPr>
        <a:xfrm>
          <a:off x="0" y="0"/>
          <a:ext cx="0" cy="0"/>
          <a:chOff x="0" y="0"/>
          <a:chExt cx="0" cy="0"/>
        </a:xfrm>
      </p:grpSpPr>
      <p:sp>
        <p:nvSpPr>
          <p:cNvPr id="10" name="Foldover Box"/>
          <p:cNvSpPr/>
          <p:nvPr/>
        </p:nvSpPr>
        <p:spPr>
          <a:xfrm>
            <a:off x="540000" y="1620000"/>
            <a:ext cx="8064000" cy="4698000"/>
          </a:xfrm>
          <a:custGeom>
            <a:avLst/>
            <a:gdLst>
              <a:gd name="connsiteX0" fmla="*/ 280737 w 8064000"/>
              <a:gd name="connsiteY0" fmla="*/ 0 h 4698000"/>
              <a:gd name="connsiteX1" fmla="*/ 8064000 w 8064000"/>
              <a:gd name="connsiteY1" fmla="*/ 0 h 4698000"/>
              <a:gd name="connsiteX2" fmla="*/ 8064000 w 8064000"/>
              <a:gd name="connsiteY2" fmla="*/ 4698000 h 4698000"/>
              <a:gd name="connsiteX3" fmla="*/ 0 w 8064000"/>
              <a:gd name="connsiteY3" fmla="*/ 4698000 h 4698000"/>
              <a:gd name="connsiteX4" fmla="*/ 0 w 8064000"/>
              <a:gd name="connsiteY4" fmla="*/ 275113 h 469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4000" h="4698000">
                <a:moveTo>
                  <a:pt x="280737" y="0"/>
                </a:moveTo>
                <a:lnTo>
                  <a:pt x="8064000" y="0"/>
                </a:lnTo>
                <a:lnTo>
                  <a:pt x="8064000" y="4698000"/>
                </a:lnTo>
                <a:lnTo>
                  <a:pt x="0" y="4698000"/>
                </a:lnTo>
                <a:lnTo>
                  <a:pt x="0" y="275113"/>
                </a:lnTo>
                <a:close/>
              </a:path>
            </a:pathLst>
          </a:custGeom>
          <a:solidFill>
            <a:schemeClr val="bg2"/>
          </a:solid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dirty="0">
              <a:solidFill>
                <a:prstClr val="white"/>
              </a:solidFill>
            </a:endParaRPr>
          </a:p>
        </p:txBody>
      </p:sp>
      <p:sp>
        <p:nvSpPr>
          <p:cNvPr id="9" name="Foldover Corner"/>
          <p:cNvSpPr/>
          <p:nvPr/>
        </p:nvSpPr>
        <p:spPr>
          <a:xfrm>
            <a:off x="540000" y="1620000"/>
            <a:ext cx="280737" cy="275113"/>
          </a:xfrm>
          <a:custGeom>
            <a:avLst/>
            <a:gdLst>
              <a:gd name="connsiteX0" fmla="*/ 0 w 280737"/>
              <a:gd name="connsiteY0" fmla="*/ 0 h 275113"/>
              <a:gd name="connsiteX1" fmla="*/ 280737 w 280737"/>
              <a:gd name="connsiteY1" fmla="*/ 0 h 275113"/>
              <a:gd name="connsiteX2" fmla="*/ 280737 w 280737"/>
              <a:gd name="connsiteY2" fmla="*/ 275113 h 275113"/>
              <a:gd name="connsiteX3" fmla="*/ 0 w 280737"/>
              <a:gd name="connsiteY3" fmla="*/ 275113 h 275113"/>
              <a:gd name="connsiteX4" fmla="*/ 0 w 280737"/>
              <a:gd name="connsiteY4" fmla="*/ 0 h 275113"/>
              <a:gd name="connsiteX0" fmla="*/ 0 w 280737"/>
              <a:gd name="connsiteY0" fmla="*/ 275113 h 275113"/>
              <a:gd name="connsiteX1" fmla="*/ 280737 w 280737"/>
              <a:gd name="connsiteY1" fmla="*/ 0 h 275113"/>
              <a:gd name="connsiteX2" fmla="*/ 280737 w 280737"/>
              <a:gd name="connsiteY2" fmla="*/ 275113 h 275113"/>
              <a:gd name="connsiteX3" fmla="*/ 0 w 280737"/>
              <a:gd name="connsiteY3" fmla="*/ 275113 h 275113"/>
            </a:gdLst>
            <a:ahLst/>
            <a:cxnLst>
              <a:cxn ang="0">
                <a:pos x="connsiteX0" y="connsiteY0"/>
              </a:cxn>
              <a:cxn ang="0">
                <a:pos x="connsiteX1" y="connsiteY1"/>
              </a:cxn>
              <a:cxn ang="0">
                <a:pos x="connsiteX2" y="connsiteY2"/>
              </a:cxn>
              <a:cxn ang="0">
                <a:pos x="connsiteX3" y="connsiteY3"/>
              </a:cxn>
            </a:cxnLst>
            <a:rect l="l" t="t" r="r" b="b"/>
            <a:pathLst>
              <a:path w="280737" h="275113">
                <a:moveTo>
                  <a:pt x="0" y="275113"/>
                </a:moveTo>
                <a:lnTo>
                  <a:pt x="280737" y="0"/>
                </a:lnTo>
                <a:lnTo>
                  <a:pt x="280737" y="275113"/>
                </a:lnTo>
                <a:lnTo>
                  <a:pt x="0" y="275113"/>
                </a:lnTo>
                <a:close/>
              </a:path>
            </a:pathLst>
          </a:custGeom>
          <a:solidFill>
            <a:schemeClr val="tx2"/>
          </a:solidFill>
          <a:ln w="190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dirty="0">
              <a:solidFill>
                <a:prstClr val="white"/>
              </a:solidFill>
            </a:endParaRPr>
          </a:p>
        </p:txBody>
      </p:sp>
      <p:sp>
        <p:nvSpPr>
          <p:cNvPr id="2" name="Title"/>
          <p:cNvSpPr>
            <a:spLocks noGrp="1"/>
          </p:cNvSpPr>
          <p:nvPr>
            <p:ph type="ctrTitle" hasCustomPrompt="1"/>
          </p:nvPr>
        </p:nvSpPr>
        <p:spPr>
          <a:xfrm>
            <a:off x="900000" y="1980000"/>
            <a:ext cx="6858000" cy="481848"/>
          </a:xfrm>
        </p:spPr>
        <p:txBody>
          <a:bodyPr lIns="0" tIns="0" anchor="t">
            <a:noAutofit/>
          </a:bodyPr>
          <a:lstStyle>
            <a:lvl1pPr algn="l">
              <a:spcAft>
                <a:spcPts val="300"/>
              </a:spcAft>
              <a:defRPr sz="3600">
                <a:solidFill>
                  <a:schemeClr val="bg1"/>
                </a:solidFill>
              </a:defRPr>
            </a:lvl1pPr>
          </a:lstStyle>
          <a:p>
            <a:r>
              <a:rPr lang="en-US" dirty="0"/>
              <a:t>Section Title</a:t>
            </a:r>
          </a:p>
        </p:txBody>
      </p:sp>
      <p:pic>
        <p:nvPicPr>
          <p:cNvPr id="15" name="Mid Logo" descr="ARCADIS FULL BRAND LOGO RGB.e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0000" y="396000"/>
            <a:ext cx="2829600" cy="303850"/>
          </a:xfrm>
          <a:prstGeom prst="rect">
            <a:avLst/>
          </a:prstGeom>
        </p:spPr>
      </p:pic>
      <p:sp>
        <p:nvSpPr>
          <p:cNvPr id="7"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spTree>
    <p:extLst>
      <p:ext uri="{BB962C8B-B14F-4D97-AF65-F5344CB8AC3E}">
        <p14:creationId xmlns:p14="http://schemas.microsoft.com/office/powerpoint/2010/main" val="32367579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2 Content w Titles">
    <p:spTree>
      <p:nvGrpSpPr>
        <p:cNvPr id="1" name=""/>
        <p:cNvGrpSpPr/>
        <p:nvPr/>
      </p:nvGrpSpPr>
      <p:grpSpPr>
        <a:xfrm>
          <a:off x="0" y="0"/>
          <a:ext cx="0" cy="0"/>
          <a:chOff x="0" y="0"/>
          <a:chExt cx="0" cy="0"/>
        </a:xfrm>
      </p:grpSpPr>
      <p:sp>
        <p:nvSpPr>
          <p:cNvPr id="5" name="Title"/>
          <p:cNvSpPr>
            <a:spLocks noGrp="1"/>
          </p:cNvSpPr>
          <p:nvPr>
            <p:ph type="title" hasCustomPrompt="1"/>
          </p:nvPr>
        </p:nvSpPr>
        <p:spPr>
          <a:xfrm>
            <a:off x="540000" y="1008000"/>
            <a:ext cx="8064000" cy="630000"/>
          </a:xfrm>
        </p:spPr>
        <p:txBody>
          <a:bodyPr/>
          <a:lstStyle>
            <a:lvl1pPr>
              <a:defRPr baseline="0"/>
            </a:lvl1pPr>
          </a:lstStyle>
          <a:p>
            <a:r>
              <a:rPr lang="en-US" dirty="0"/>
              <a:t>Add title</a:t>
            </a:r>
            <a:endParaRPr lang="en-GB" dirty="0"/>
          </a:p>
        </p:txBody>
      </p:sp>
      <p:sp>
        <p:nvSpPr>
          <p:cNvPr id="3" name="Kicker"/>
          <p:cNvSpPr>
            <a:spLocks noGrp="1"/>
          </p:cNvSpPr>
          <p:nvPr>
            <p:ph type="body" sz="quarter" idx="20" hasCustomPrompt="1"/>
          </p:nvPr>
        </p:nvSpPr>
        <p:spPr>
          <a:xfrm>
            <a:off x="540000" y="5778122"/>
            <a:ext cx="8064000" cy="522000"/>
          </a:xfrm>
          <a:solidFill>
            <a:schemeClr val="tx2"/>
          </a:solidFill>
          <a:ln w="3175">
            <a:solidFill>
              <a:schemeClr val="tx2"/>
            </a:solidFill>
          </a:ln>
        </p:spPr>
        <p:txBody>
          <a:bodyPr vert="horz" lIns="0" tIns="108000" rIns="0" bIns="108000" rtlCol="0" anchor="b" anchorCtr="1">
            <a:spAutoFit/>
          </a:bodyPr>
          <a:lstStyle>
            <a:lvl1pPr marL="0" marR="0" indent="0" algn="ctr" defTabSz="914400" rtl="0" eaLnBrk="1" fontAlgn="auto" latinLnBrk="0" hangingPunct="1">
              <a:lnSpc>
                <a:spcPct val="90000"/>
              </a:lnSpc>
              <a:spcBef>
                <a:spcPts val="600"/>
              </a:spcBef>
              <a:spcAft>
                <a:spcPts val="1200"/>
              </a:spcAft>
              <a:buClr>
                <a:schemeClr val="accent1"/>
              </a:buClr>
              <a:buSzTx/>
              <a:buFont typeface="Arial" panose="020B0604020202020204" pitchFamily="34" charset="0"/>
              <a:buNone/>
              <a:tabLst/>
              <a:defRPr lang="en-GB" sz="2200" b="1" baseline="0">
                <a:solidFill>
                  <a:schemeClr val="bg1"/>
                </a:solidFill>
              </a:defRPr>
            </a:lvl1pPr>
          </a:lstStyle>
          <a:p>
            <a:pPr marL="0" marR="0" lvl="0" indent="0" algn="ctr" defTabSz="914400" rtl="0" eaLnBrk="1" fontAlgn="auto" latinLnBrk="0" hangingPunct="1">
              <a:lnSpc>
                <a:spcPct val="90000"/>
              </a:lnSpc>
              <a:spcBef>
                <a:spcPts val="600"/>
              </a:spcBef>
              <a:spcAft>
                <a:spcPts val="1200"/>
              </a:spcAft>
              <a:buClr>
                <a:schemeClr val="accent1"/>
              </a:buClr>
              <a:buSzTx/>
              <a:buFont typeface="Arial" panose="020B0604020202020204" pitchFamily="34" charset="0"/>
              <a:buNone/>
              <a:tabLst/>
              <a:defRPr/>
            </a:pPr>
            <a:r>
              <a:rPr lang="en-GB" dirty="0"/>
              <a:t>Click to add kicker or ‘so what’. Delete if not required.</a:t>
            </a:r>
          </a:p>
        </p:txBody>
      </p:sp>
      <p:sp>
        <p:nvSpPr>
          <p:cNvPr id="15" name="Content Left"/>
          <p:cNvSpPr>
            <a:spLocks noGrp="1"/>
          </p:cNvSpPr>
          <p:nvPr>
            <p:ph sz="quarter" idx="16" hasCustomPrompt="1"/>
          </p:nvPr>
        </p:nvSpPr>
        <p:spPr>
          <a:xfrm>
            <a:off x="540588" y="2162175"/>
            <a:ext cx="3906000" cy="3498850"/>
          </a:xfrm>
        </p:spPr>
        <p:txBody>
          <a:bodyPr/>
          <a:lstStyle>
            <a:lvl2pPr>
              <a:defRPr baseline="0">
                <a:solidFill>
                  <a:schemeClr val="tx1"/>
                </a:solidFill>
              </a:defRPr>
            </a:lvl2pPr>
          </a:lstStyle>
          <a:p>
            <a:pPr lvl="1"/>
            <a:r>
              <a:rPr lang="en-GB" dirty="0"/>
              <a:t>Click to add text, tables, charts, smart art, pictures or media</a:t>
            </a:r>
          </a:p>
        </p:txBody>
      </p:sp>
      <p:sp>
        <p:nvSpPr>
          <p:cNvPr id="17" name="Org Heading Left"/>
          <p:cNvSpPr>
            <a:spLocks noGrp="1"/>
          </p:cNvSpPr>
          <p:nvPr>
            <p:ph type="body" sz="quarter" idx="17" hasCustomPrompt="1"/>
          </p:nvPr>
        </p:nvSpPr>
        <p:spPr>
          <a:xfrm>
            <a:off x="540588" y="1755097"/>
            <a:ext cx="3906000" cy="405490"/>
          </a:xfrm>
        </p:spPr>
        <p:txBody>
          <a:bodyPr tIns="0" bIns="0" anchor="ctr">
            <a:normAutofit/>
          </a:bodyPr>
          <a:lstStyle>
            <a:lvl1pPr marL="0" indent="0" algn="l" defTabSz="914400" rtl="0" eaLnBrk="1" latinLnBrk="0" hangingPunct="1">
              <a:lnSpc>
                <a:spcPct val="90000"/>
              </a:lnSpc>
              <a:spcBef>
                <a:spcPts val="600"/>
              </a:spcBef>
              <a:spcAft>
                <a:spcPts val="1200"/>
              </a:spcAft>
              <a:buClr>
                <a:schemeClr val="accent1"/>
              </a:buClr>
              <a:buFont typeface="Arial" panose="020B0604020202020204" pitchFamily="34" charset="0"/>
              <a:buNone/>
              <a:defRPr lang="en-US" sz="2400" b="1" kern="120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600"/>
              </a:spcBef>
              <a:spcAft>
                <a:spcPts val="1200"/>
              </a:spcAft>
              <a:buClr>
                <a:schemeClr val="accent1"/>
              </a:buClr>
              <a:buFont typeface="Arial" panose="020B0604020202020204" pitchFamily="34" charset="0"/>
              <a:buNone/>
            </a:pPr>
            <a:r>
              <a:rPr lang="en-US" dirty="0"/>
              <a:t>Add heading</a:t>
            </a:r>
          </a:p>
        </p:txBody>
      </p:sp>
      <p:sp>
        <p:nvSpPr>
          <p:cNvPr id="27" name="Content Right"/>
          <p:cNvSpPr>
            <a:spLocks noGrp="1"/>
          </p:cNvSpPr>
          <p:nvPr>
            <p:ph sz="quarter" idx="18" hasCustomPrompt="1"/>
          </p:nvPr>
        </p:nvSpPr>
        <p:spPr>
          <a:xfrm>
            <a:off x="4698000" y="2162175"/>
            <a:ext cx="3906000" cy="3498850"/>
          </a:xfrm>
        </p:spPr>
        <p:txBody>
          <a:bodyPr/>
          <a:lstStyle>
            <a:lvl2pPr>
              <a:defRPr>
                <a:solidFill>
                  <a:schemeClr val="tx1"/>
                </a:solidFill>
              </a:defRPr>
            </a:lvl2pPr>
          </a:lstStyle>
          <a:p>
            <a:pPr lvl="1"/>
            <a:r>
              <a:rPr lang="en-GB" dirty="0"/>
              <a:t>Click to add text, tables, charts, smart art, pictures or media</a:t>
            </a:r>
          </a:p>
        </p:txBody>
      </p:sp>
      <p:sp>
        <p:nvSpPr>
          <p:cNvPr id="29" name="Org Heading Right"/>
          <p:cNvSpPr>
            <a:spLocks noGrp="1"/>
          </p:cNvSpPr>
          <p:nvPr>
            <p:ph type="body" sz="quarter" idx="19" hasCustomPrompt="1"/>
          </p:nvPr>
        </p:nvSpPr>
        <p:spPr>
          <a:xfrm>
            <a:off x="4698750" y="1755097"/>
            <a:ext cx="3905250" cy="405491"/>
          </a:xfrm>
        </p:spPr>
        <p:txBody>
          <a:bodyPr tIns="0" bIns="0" anchor="ctr">
            <a:noAutofit/>
          </a:bodyPr>
          <a:lstStyle>
            <a:lvl1pPr marL="0" indent="0" algn="l" defTabSz="914400" rtl="0" eaLnBrk="1" latinLnBrk="0" hangingPunct="1">
              <a:lnSpc>
                <a:spcPct val="90000"/>
              </a:lnSpc>
              <a:spcBef>
                <a:spcPts val="600"/>
              </a:spcBef>
              <a:spcAft>
                <a:spcPts val="1200"/>
              </a:spcAft>
              <a:buClr>
                <a:schemeClr val="accent1"/>
              </a:buClr>
              <a:buFont typeface="Arial" panose="020B0604020202020204" pitchFamily="34" charset="0"/>
              <a:buNone/>
              <a:defRPr lang="en-GB" sz="2400" b="1" kern="1200" dirty="0" smtClean="0">
                <a:solidFill>
                  <a:schemeClr val="accent1"/>
                </a:solidFill>
                <a:latin typeface="+mn-lt"/>
                <a:ea typeface="+mn-ea"/>
                <a:cs typeface="+mn-cs"/>
              </a:defRPr>
            </a:lvl1pPr>
          </a:lstStyle>
          <a:p>
            <a:pPr marL="0" lvl="0" indent="0" algn="l" defTabSz="914400" rtl="0" eaLnBrk="1" latinLnBrk="0" hangingPunct="1">
              <a:lnSpc>
                <a:spcPct val="90000"/>
              </a:lnSpc>
              <a:spcBef>
                <a:spcPts val="600"/>
              </a:spcBef>
              <a:spcAft>
                <a:spcPts val="1200"/>
              </a:spcAft>
              <a:buClr>
                <a:schemeClr val="accent1"/>
              </a:buClr>
              <a:buFont typeface="Arial" panose="020B0604020202020204" pitchFamily="34" charset="0"/>
              <a:buNone/>
            </a:pPr>
            <a:r>
              <a:rPr lang="en-US" dirty="0"/>
              <a:t>Add heading</a:t>
            </a:r>
          </a:p>
        </p:txBody>
      </p:sp>
      <p:sp>
        <p:nvSpPr>
          <p:cNvPr id="9"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spTree>
    <p:extLst>
      <p:ext uri="{BB962C8B-B14F-4D97-AF65-F5344CB8AC3E}">
        <p14:creationId xmlns:p14="http://schemas.microsoft.com/office/powerpoint/2010/main" val="2794784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3 Images">
    <p:spTree>
      <p:nvGrpSpPr>
        <p:cNvPr id="1" name=""/>
        <p:cNvGrpSpPr/>
        <p:nvPr/>
      </p:nvGrpSpPr>
      <p:grpSpPr>
        <a:xfrm>
          <a:off x="0" y="0"/>
          <a:ext cx="0" cy="0"/>
          <a:chOff x="0" y="0"/>
          <a:chExt cx="0" cy="0"/>
        </a:xfrm>
      </p:grpSpPr>
      <p:sp>
        <p:nvSpPr>
          <p:cNvPr id="6" name="Title"/>
          <p:cNvSpPr>
            <a:spLocks noGrp="1"/>
          </p:cNvSpPr>
          <p:nvPr>
            <p:ph type="title" hasCustomPrompt="1"/>
          </p:nvPr>
        </p:nvSpPr>
        <p:spPr>
          <a:xfrm>
            <a:off x="540587" y="1008000"/>
            <a:ext cx="8064000" cy="630000"/>
          </a:xfrm>
        </p:spPr>
        <p:txBody>
          <a:bodyPr/>
          <a:lstStyle>
            <a:lvl1pPr>
              <a:defRPr/>
            </a:lvl1pPr>
          </a:lstStyle>
          <a:p>
            <a:r>
              <a:rPr lang="en-US" dirty="0"/>
              <a:t>Add title</a:t>
            </a:r>
            <a:endParaRPr lang="en-GB" dirty="0"/>
          </a:p>
        </p:txBody>
      </p:sp>
      <p:sp>
        <p:nvSpPr>
          <p:cNvPr id="3" name="Kicker"/>
          <p:cNvSpPr>
            <a:spLocks noGrp="1"/>
          </p:cNvSpPr>
          <p:nvPr>
            <p:ph type="body" sz="quarter" idx="16" hasCustomPrompt="1"/>
          </p:nvPr>
        </p:nvSpPr>
        <p:spPr>
          <a:xfrm>
            <a:off x="540000" y="5778122"/>
            <a:ext cx="8064000" cy="522000"/>
          </a:xfrm>
          <a:solidFill>
            <a:schemeClr val="tx2"/>
          </a:solidFill>
          <a:ln w="3175">
            <a:solidFill>
              <a:schemeClr val="tx2"/>
            </a:solidFill>
          </a:ln>
        </p:spPr>
        <p:txBody>
          <a:bodyPr vert="horz" lIns="0" tIns="108000" rIns="0" bIns="108000" rtlCol="0" anchor="b" anchorCtr="1">
            <a:spAutoFit/>
          </a:bodyPr>
          <a:lstStyle>
            <a:lvl1pPr marL="0" marR="0" indent="0" algn="ctr" defTabSz="914400" rtl="0" eaLnBrk="1" fontAlgn="auto" latinLnBrk="0" hangingPunct="1">
              <a:lnSpc>
                <a:spcPct val="90000"/>
              </a:lnSpc>
              <a:spcBef>
                <a:spcPts val="600"/>
              </a:spcBef>
              <a:spcAft>
                <a:spcPts val="1200"/>
              </a:spcAft>
              <a:buClr>
                <a:schemeClr val="accent1"/>
              </a:buClr>
              <a:buSzTx/>
              <a:buFont typeface="Arial" panose="020B0604020202020204" pitchFamily="34" charset="0"/>
              <a:buNone/>
              <a:tabLst/>
              <a:defRPr lang="en-US" sz="2200" b="1" baseline="0">
                <a:solidFill>
                  <a:schemeClr val="bg1"/>
                </a:solidFill>
              </a:defRPr>
            </a:lvl1pPr>
          </a:lstStyle>
          <a:p>
            <a:pPr marL="0" marR="0" lvl="0" indent="0" algn="ctr" defTabSz="914400" rtl="0" eaLnBrk="1" fontAlgn="auto" latinLnBrk="0" hangingPunct="1">
              <a:lnSpc>
                <a:spcPct val="90000"/>
              </a:lnSpc>
              <a:spcBef>
                <a:spcPts val="600"/>
              </a:spcBef>
              <a:spcAft>
                <a:spcPts val="1200"/>
              </a:spcAft>
              <a:buClr>
                <a:schemeClr val="accent1"/>
              </a:buClr>
              <a:buSzTx/>
              <a:buFont typeface="Arial" panose="020B0604020202020204" pitchFamily="34" charset="0"/>
              <a:buNone/>
              <a:tabLst/>
              <a:defRPr/>
            </a:pPr>
            <a:r>
              <a:rPr lang="en-GB" dirty="0"/>
              <a:t>Click to add kicker or ‘so what’. Delete if not required.</a:t>
            </a:r>
          </a:p>
        </p:txBody>
      </p:sp>
      <p:sp>
        <p:nvSpPr>
          <p:cNvPr id="12" name="Content Placeholder"/>
          <p:cNvSpPr>
            <a:spLocks noGrp="1"/>
          </p:cNvSpPr>
          <p:nvPr>
            <p:ph sz="quarter" idx="11" hasCustomPrompt="1"/>
          </p:nvPr>
        </p:nvSpPr>
        <p:spPr>
          <a:xfrm>
            <a:off x="540587" y="1755096"/>
            <a:ext cx="8064000" cy="1268831"/>
          </a:xfrm>
        </p:spPr>
        <p:txBody>
          <a:bodyPr/>
          <a:lstStyle>
            <a:lvl1pPr>
              <a:defRPr>
                <a:solidFill>
                  <a:schemeClr val="tx1"/>
                </a:solidFill>
              </a:defRPr>
            </a:lvl1pPr>
          </a:lstStyle>
          <a:p>
            <a:pPr lvl="0"/>
            <a:r>
              <a:rPr lang="en-US" dirty="0"/>
              <a:t>Click to add text, tables, charts, smart art, pictures or media</a:t>
            </a:r>
          </a:p>
        </p:txBody>
      </p:sp>
      <p:sp>
        <p:nvSpPr>
          <p:cNvPr id="17" name="Content PIcture 1"/>
          <p:cNvSpPr>
            <a:spLocks noGrp="1"/>
          </p:cNvSpPr>
          <p:nvPr>
            <p:ph sz="quarter" idx="12" hasCustomPrompt="1"/>
          </p:nvPr>
        </p:nvSpPr>
        <p:spPr>
          <a:xfrm>
            <a:off x="541338" y="3141025"/>
            <a:ext cx="2520000" cy="2520000"/>
          </a:xfrm>
        </p:spPr>
        <p:txBody>
          <a:bodyPr/>
          <a:lstStyle>
            <a:lvl2pPr>
              <a:defRPr>
                <a:solidFill>
                  <a:schemeClr val="tx1"/>
                </a:solidFill>
              </a:defRPr>
            </a:lvl2pPr>
          </a:lstStyle>
          <a:p>
            <a:pPr lvl="1"/>
            <a:r>
              <a:rPr lang="en-US" dirty="0"/>
              <a:t>Click to add text, tables, charts, smart art, pictures or media</a:t>
            </a:r>
          </a:p>
        </p:txBody>
      </p:sp>
      <p:sp>
        <p:nvSpPr>
          <p:cNvPr id="19" name="Content PIcture 2"/>
          <p:cNvSpPr>
            <a:spLocks noGrp="1"/>
          </p:cNvSpPr>
          <p:nvPr>
            <p:ph sz="quarter" idx="13" hasCustomPrompt="1"/>
          </p:nvPr>
        </p:nvSpPr>
        <p:spPr>
          <a:xfrm>
            <a:off x="3312000" y="3141025"/>
            <a:ext cx="2520000" cy="2520000"/>
          </a:xfrm>
        </p:spPr>
        <p:txBody>
          <a:bodyPr/>
          <a:lstStyle>
            <a:lvl2pPr>
              <a:defRPr>
                <a:solidFill>
                  <a:schemeClr val="tx1"/>
                </a:solidFill>
              </a:defRPr>
            </a:lvl2pPr>
          </a:lstStyle>
          <a:p>
            <a:pPr lvl="1"/>
            <a:r>
              <a:rPr lang="en-US" dirty="0"/>
              <a:t>Click to add text, tables, charts, smart art, pictures or media</a:t>
            </a:r>
          </a:p>
        </p:txBody>
      </p:sp>
      <p:sp>
        <p:nvSpPr>
          <p:cNvPr id="21" name="Content PIcture 3"/>
          <p:cNvSpPr>
            <a:spLocks noGrp="1"/>
          </p:cNvSpPr>
          <p:nvPr>
            <p:ph sz="quarter" idx="15" hasCustomPrompt="1"/>
          </p:nvPr>
        </p:nvSpPr>
        <p:spPr>
          <a:xfrm>
            <a:off x="6084587" y="3141025"/>
            <a:ext cx="2520000" cy="2520000"/>
          </a:xfrm>
        </p:spPr>
        <p:txBody>
          <a:bodyPr/>
          <a:lstStyle>
            <a:lvl2pPr>
              <a:defRPr>
                <a:solidFill>
                  <a:schemeClr val="tx1"/>
                </a:solidFill>
              </a:defRPr>
            </a:lvl2pPr>
          </a:lstStyle>
          <a:p>
            <a:pPr lvl="1"/>
            <a:r>
              <a:rPr lang="en-US" dirty="0"/>
              <a:t>Click to add text, tables, charts, smart art, pictures or media</a:t>
            </a:r>
          </a:p>
        </p:txBody>
      </p:sp>
      <p:sp>
        <p:nvSpPr>
          <p:cNvPr id="9"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spTree>
    <p:extLst>
      <p:ext uri="{BB962C8B-B14F-4D97-AF65-F5344CB8AC3E}">
        <p14:creationId xmlns:p14="http://schemas.microsoft.com/office/powerpoint/2010/main" val="5172362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Large Image">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0000" y="1008000"/>
            <a:ext cx="2520000" cy="1283458"/>
          </a:xfrm>
        </p:spPr>
        <p:txBody>
          <a:bodyPr lIns="0" tIns="0" anchor="t" anchorCtr="0"/>
          <a:lstStyle>
            <a:lvl1pPr>
              <a:defRPr baseline="0"/>
            </a:lvl1pPr>
          </a:lstStyle>
          <a:p>
            <a:r>
              <a:rPr lang="en-US" dirty="0"/>
              <a:t>Add title</a:t>
            </a:r>
          </a:p>
        </p:txBody>
      </p:sp>
      <p:sp>
        <p:nvSpPr>
          <p:cNvPr id="6" name="Kicker"/>
          <p:cNvSpPr>
            <a:spLocks noGrp="1"/>
          </p:cNvSpPr>
          <p:nvPr>
            <p:ph type="body" sz="quarter" idx="19" hasCustomPrompt="1"/>
          </p:nvPr>
        </p:nvSpPr>
        <p:spPr>
          <a:xfrm>
            <a:off x="540000" y="5778122"/>
            <a:ext cx="8064000" cy="522000"/>
          </a:xfrm>
          <a:solidFill>
            <a:schemeClr val="tx2"/>
          </a:solidFill>
          <a:ln w="3175">
            <a:solidFill>
              <a:schemeClr val="tx2"/>
            </a:solidFill>
          </a:ln>
        </p:spPr>
        <p:txBody>
          <a:bodyPr vert="horz" lIns="0" tIns="108000" rIns="0" bIns="108000" rtlCol="0" anchor="b" anchorCtr="1">
            <a:spAutoFit/>
          </a:bodyPr>
          <a:lstStyle>
            <a:lvl1pPr marL="0" marR="0" indent="0" algn="ctr" defTabSz="914400" rtl="0" eaLnBrk="1" fontAlgn="auto" latinLnBrk="0" hangingPunct="1">
              <a:lnSpc>
                <a:spcPct val="90000"/>
              </a:lnSpc>
              <a:spcBef>
                <a:spcPts val="600"/>
              </a:spcBef>
              <a:spcAft>
                <a:spcPts val="1200"/>
              </a:spcAft>
              <a:buClr>
                <a:schemeClr val="accent1"/>
              </a:buClr>
              <a:buSzTx/>
              <a:buFont typeface="Arial" panose="020B0604020202020204" pitchFamily="34" charset="0"/>
              <a:buNone/>
              <a:tabLst/>
              <a:defRPr lang="en-GB" sz="2200" b="1" baseline="0">
                <a:solidFill>
                  <a:schemeClr val="bg1"/>
                </a:solidFill>
              </a:defRPr>
            </a:lvl1pPr>
          </a:lstStyle>
          <a:p>
            <a:pPr marL="0" marR="0" lvl="0" indent="0" algn="ctr" defTabSz="914400" rtl="0" eaLnBrk="1" fontAlgn="auto" latinLnBrk="0" hangingPunct="1">
              <a:lnSpc>
                <a:spcPct val="90000"/>
              </a:lnSpc>
              <a:spcBef>
                <a:spcPts val="600"/>
              </a:spcBef>
              <a:spcAft>
                <a:spcPts val="1200"/>
              </a:spcAft>
              <a:buClr>
                <a:schemeClr val="accent1"/>
              </a:buClr>
              <a:buSzTx/>
              <a:buFont typeface="Arial" panose="020B0604020202020204" pitchFamily="34" charset="0"/>
              <a:buNone/>
              <a:tabLst/>
              <a:defRPr/>
            </a:pPr>
            <a:r>
              <a:rPr lang="en-GB" dirty="0"/>
              <a:t>Click to add kicker or ‘so what’. Delete if not required.</a:t>
            </a:r>
          </a:p>
        </p:txBody>
      </p:sp>
      <p:sp>
        <p:nvSpPr>
          <p:cNvPr id="3" name="Content Left"/>
          <p:cNvSpPr>
            <a:spLocks noGrp="1"/>
          </p:cNvSpPr>
          <p:nvPr>
            <p:ph idx="1" hasCustomPrompt="1"/>
          </p:nvPr>
        </p:nvSpPr>
        <p:spPr>
          <a:xfrm>
            <a:off x="541021" y="2423160"/>
            <a:ext cx="2520000" cy="3223260"/>
          </a:xfrm>
          <a:prstGeom prst="rect">
            <a:avLst/>
          </a:prstGeom>
        </p:spPr>
        <p:txBody>
          <a:bodyPr lIns="0" tIns="0" bIns="0" anchor="t" anchorCtr="0">
            <a:normAutofit/>
          </a:bodyPr>
          <a:lstStyle>
            <a:lvl1pPr marL="0" indent="0">
              <a:buNone/>
              <a:defRPr sz="2400">
                <a:solidFill>
                  <a:schemeClr val="tx1"/>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add text, tables, charts, smart art, pictures or media</a:t>
            </a:r>
          </a:p>
        </p:txBody>
      </p:sp>
      <p:sp>
        <p:nvSpPr>
          <p:cNvPr id="9" name="Content Right"/>
          <p:cNvSpPr>
            <a:spLocks noGrp="1"/>
          </p:cNvSpPr>
          <p:nvPr>
            <p:ph sz="quarter" idx="18" hasCustomPrompt="1"/>
          </p:nvPr>
        </p:nvSpPr>
        <p:spPr>
          <a:xfrm>
            <a:off x="3312000" y="1008000"/>
            <a:ext cx="5292000" cy="4638420"/>
          </a:xfrm>
          <a:noFill/>
        </p:spPr>
        <p:txBody>
          <a:bodyPr/>
          <a:lstStyle>
            <a:lvl1pPr>
              <a:defRPr>
                <a:solidFill>
                  <a:schemeClr val="tx1"/>
                </a:solidFill>
              </a:defRPr>
            </a:lvl1pPr>
          </a:lstStyle>
          <a:p>
            <a:pPr lvl="0"/>
            <a:r>
              <a:rPr lang="en-GB" dirty="0"/>
              <a:t>Click to add text, tables, charts, smart art, picture or media</a:t>
            </a:r>
          </a:p>
        </p:txBody>
      </p:sp>
      <p:sp>
        <p:nvSpPr>
          <p:cNvPr id="8"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spTree>
    <p:extLst>
      <p:ext uri="{BB962C8B-B14F-4D97-AF65-F5344CB8AC3E}">
        <p14:creationId xmlns:p14="http://schemas.microsoft.com/office/powerpoint/2010/main" val="3990078640"/>
      </p:ext>
    </p:extLst>
  </p:cSld>
  <p:clrMapOvr>
    <a:masterClrMapping/>
  </p:clrMapOvr>
  <p:extLst>
    <p:ext uri="{DCECCB84-F9BA-43D5-87BE-67443E8EF086}">
      <p15:sldGuideLst xmlns:p15="http://schemas.microsoft.com/office/powerpoint/2012/main">
        <p15:guide id="1" orient="horz" pos="3566">
          <p15:clr>
            <a:srgbClr val="C35E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Narrow Image">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0000" y="1008000"/>
            <a:ext cx="5292000" cy="630000"/>
          </a:xfrm>
        </p:spPr>
        <p:txBody>
          <a:bodyPr lIns="0" tIns="0" anchor="t" anchorCtr="0"/>
          <a:lstStyle>
            <a:lvl1pPr>
              <a:defRPr baseline="0"/>
            </a:lvl1pPr>
          </a:lstStyle>
          <a:p>
            <a:r>
              <a:rPr lang="en-US" dirty="0"/>
              <a:t>Add title</a:t>
            </a:r>
          </a:p>
        </p:txBody>
      </p:sp>
      <p:sp>
        <p:nvSpPr>
          <p:cNvPr id="7" name="Kicker"/>
          <p:cNvSpPr>
            <a:spLocks noGrp="1"/>
          </p:cNvSpPr>
          <p:nvPr>
            <p:ph type="body" sz="quarter" idx="20" hasCustomPrompt="1"/>
          </p:nvPr>
        </p:nvSpPr>
        <p:spPr>
          <a:xfrm>
            <a:off x="540000" y="5778122"/>
            <a:ext cx="8064000" cy="522000"/>
          </a:xfrm>
          <a:solidFill>
            <a:schemeClr val="tx2"/>
          </a:solidFill>
          <a:ln w="3175">
            <a:solidFill>
              <a:schemeClr val="tx2"/>
            </a:solidFill>
          </a:ln>
        </p:spPr>
        <p:txBody>
          <a:bodyPr vert="horz" lIns="0" tIns="108000" rIns="0" bIns="108000" rtlCol="0" anchor="b" anchorCtr="1">
            <a:spAutoFit/>
          </a:bodyPr>
          <a:lstStyle>
            <a:lvl1pPr marL="0" marR="0" indent="0" algn="ctr" defTabSz="914400" rtl="0" eaLnBrk="1" fontAlgn="auto" latinLnBrk="0" hangingPunct="1">
              <a:lnSpc>
                <a:spcPct val="90000"/>
              </a:lnSpc>
              <a:spcBef>
                <a:spcPts val="600"/>
              </a:spcBef>
              <a:spcAft>
                <a:spcPts val="1200"/>
              </a:spcAft>
              <a:buClr>
                <a:schemeClr val="accent1"/>
              </a:buClr>
              <a:buSzTx/>
              <a:buFont typeface="Arial" panose="020B0604020202020204" pitchFamily="34" charset="0"/>
              <a:buNone/>
              <a:tabLst/>
              <a:defRPr lang="en-US" sz="2200" b="1" baseline="0">
                <a:solidFill>
                  <a:schemeClr val="bg1"/>
                </a:solidFill>
              </a:defRPr>
            </a:lvl1pPr>
          </a:lstStyle>
          <a:p>
            <a:pPr marL="0" marR="0" lvl="0" indent="0" algn="ctr" defTabSz="914400" rtl="0" eaLnBrk="1" fontAlgn="auto" latinLnBrk="0" hangingPunct="1">
              <a:lnSpc>
                <a:spcPct val="90000"/>
              </a:lnSpc>
              <a:spcBef>
                <a:spcPts val="600"/>
              </a:spcBef>
              <a:spcAft>
                <a:spcPts val="1200"/>
              </a:spcAft>
              <a:buClr>
                <a:schemeClr val="accent1"/>
              </a:buClr>
              <a:buSzTx/>
              <a:buFont typeface="Arial" panose="020B0604020202020204" pitchFamily="34" charset="0"/>
              <a:buNone/>
              <a:tabLst/>
              <a:defRPr/>
            </a:pPr>
            <a:r>
              <a:rPr lang="en-GB" dirty="0"/>
              <a:t>Click to add kicker or ‘so what’. Delete if not required.</a:t>
            </a:r>
          </a:p>
        </p:txBody>
      </p:sp>
      <p:sp>
        <p:nvSpPr>
          <p:cNvPr id="3" name="Content Left"/>
          <p:cNvSpPr>
            <a:spLocks noGrp="1"/>
          </p:cNvSpPr>
          <p:nvPr>
            <p:ph idx="1" hasCustomPrompt="1"/>
          </p:nvPr>
        </p:nvSpPr>
        <p:spPr>
          <a:xfrm>
            <a:off x="540587" y="1755097"/>
            <a:ext cx="5295900" cy="3905929"/>
          </a:xfrm>
          <a:prstGeom prst="rect">
            <a:avLst/>
          </a:prstGeom>
        </p:spPr>
        <p:txBody>
          <a:bodyPr lIns="0" tIns="0" anchor="t" anchorCtr="0">
            <a:normAutofit/>
          </a:bodyPr>
          <a:lstStyle>
            <a:lvl1pPr marL="0" indent="0">
              <a:buNone/>
              <a:defRPr sz="2400">
                <a:solidFill>
                  <a:schemeClr val="tx1"/>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add text, tables, charts, smart art, pictures or media</a:t>
            </a:r>
          </a:p>
        </p:txBody>
      </p:sp>
      <p:sp>
        <p:nvSpPr>
          <p:cNvPr id="6" name="Content Right"/>
          <p:cNvSpPr>
            <a:spLocks noGrp="1"/>
          </p:cNvSpPr>
          <p:nvPr>
            <p:ph sz="quarter" idx="19" hasCustomPrompt="1"/>
          </p:nvPr>
        </p:nvSpPr>
        <p:spPr>
          <a:xfrm>
            <a:off x="6084000" y="1008000"/>
            <a:ext cx="2520000" cy="4653025"/>
          </a:xfrm>
        </p:spPr>
        <p:txBody>
          <a:bodyPr/>
          <a:lstStyle>
            <a:lvl1pPr>
              <a:defRPr>
                <a:solidFill>
                  <a:schemeClr val="tx1"/>
                </a:solidFill>
              </a:defRPr>
            </a:lvl1pPr>
          </a:lstStyle>
          <a:p>
            <a:pPr lvl="0"/>
            <a:r>
              <a:rPr lang="en-US" dirty="0"/>
              <a:t>Click to add text, tables, charts, smart art, pictures or media</a:t>
            </a:r>
          </a:p>
        </p:txBody>
      </p:sp>
      <p:sp>
        <p:nvSpPr>
          <p:cNvPr id="9"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spTree>
    <p:extLst>
      <p:ext uri="{BB962C8B-B14F-4D97-AF65-F5344CB8AC3E}">
        <p14:creationId xmlns:p14="http://schemas.microsoft.com/office/powerpoint/2010/main" val="3722314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4" name="Slide Number"/>
          <p:cNvSpPr txBox="1">
            <a:spLocks/>
          </p:cNvSpPr>
          <p:nvPr/>
        </p:nvSpPr>
        <p:spPr>
          <a:xfrm>
            <a:off x="8298665" y="6351150"/>
            <a:ext cx="404812" cy="252000"/>
          </a:xfrm>
          <a:prstGeom prst="rect">
            <a:avLst/>
          </a:prstGeom>
        </p:spPr>
        <p:txBody>
          <a:bodyPr vert="horz" lIns="91440" tIns="45720" rIns="91440" bIns="45720" rtlCol="0" anchor="ctr"/>
          <a:lstStyle>
            <a:defPPr>
              <a:defRPr lang="en-US"/>
            </a:defPPr>
            <a:lvl1pPr algn="r" rtl="0" fontAlgn="base">
              <a:spcBef>
                <a:spcPct val="0"/>
              </a:spcBef>
              <a:spcAft>
                <a:spcPct val="0"/>
              </a:spcAft>
              <a:defRPr lang="en-US" sz="900" kern="1200" smtClean="0">
                <a:solidFill>
                  <a:schemeClr val="accent1"/>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457200" fontAlgn="auto">
              <a:spcBef>
                <a:spcPts val="0"/>
              </a:spcBef>
              <a:spcAft>
                <a:spcPts val="0"/>
              </a:spcAft>
            </a:pPr>
            <a:fld id="{203C551C-83BB-4568-94F6-AC8A8312A04A}" type="slidenum">
              <a:rPr lang="en-GB" smtClean="0">
                <a:solidFill>
                  <a:srgbClr val="E4610F"/>
                </a:solidFill>
              </a:rPr>
              <a:pPr defTabSz="457200" fontAlgn="auto">
                <a:spcBef>
                  <a:spcPts val="0"/>
                </a:spcBef>
                <a:spcAft>
                  <a:spcPts val="0"/>
                </a:spcAft>
              </a:pPr>
              <a:t>‹#›</a:t>
            </a:fld>
            <a:endParaRPr lang="en-GB" dirty="0">
              <a:solidFill>
                <a:srgbClr val="E4610F"/>
              </a:solidFill>
            </a:endParaRPr>
          </a:p>
        </p:txBody>
      </p:sp>
    </p:spTree>
    <p:extLst>
      <p:ext uri="{BB962C8B-B14F-4D97-AF65-F5344CB8AC3E}">
        <p14:creationId xmlns:p14="http://schemas.microsoft.com/office/powerpoint/2010/main" val="22550045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32_Title Slide">
    <p:spTree>
      <p:nvGrpSpPr>
        <p:cNvPr id="1" name=""/>
        <p:cNvGrpSpPr/>
        <p:nvPr/>
      </p:nvGrpSpPr>
      <p:grpSpPr>
        <a:xfrm>
          <a:off x="0" y="0"/>
          <a:ext cx="0" cy="0"/>
          <a:chOff x="0" y="0"/>
          <a:chExt cx="0" cy="0"/>
        </a:xfrm>
      </p:grpSpPr>
      <p:sp>
        <p:nvSpPr>
          <p:cNvPr id="7" name="Title 1"/>
          <p:cNvSpPr>
            <a:spLocks noGrp="1"/>
          </p:cNvSpPr>
          <p:nvPr>
            <p:ph type="title"/>
          </p:nvPr>
        </p:nvSpPr>
        <p:spPr>
          <a:xfrm>
            <a:off x="914400" y="304800"/>
            <a:ext cx="8001000" cy="914400"/>
          </a:xfrm>
          <a:prstGeom prst="rect">
            <a:avLst/>
          </a:prstGeom>
        </p:spPr>
        <p:txBody>
          <a:bodyPr/>
          <a:lstStyle>
            <a:lvl1pPr>
              <a:defRPr b="1" i="0" baseline="0"/>
            </a:lvl1pPr>
          </a:lstStyle>
          <a:p>
            <a:r>
              <a:rPr lang="en-US"/>
              <a:t>Click to edit Master title style</a:t>
            </a:r>
            <a:endParaRPr lang="en-US" dirty="0"/>
          </a:p>
        </p:txBody>
      </p:sp>
      <p:sp>
        <p:nvSpPr>
          <p:cNvPr id="8" name="Content Placeholder 2"/>
          <p:cNvSpPr>
            <a:spLocks noGrp="1"/>
          </p:cNvSpPr>
          <p:nvPr>
            <p:ph idx="1"/>
          </p:nvPr>
        </p:nvSpPr>
        <p:spPr>
          <a:xfrm>
            <a:off x="1219200" y="1371600"/>
            <a:ext cx="7467600" cy="4678363"/>
          </a:xfrm>
          <a:prstGeom prst="rect">
            <a:avLst/>
          </a:prstGeom>
        </p:spPr>
        <p:txBody>
          <a:bodyPr/>
          <a:lstStyle>
            <a:lvl1pPr>
              <a:defRPr b="1" i="0" baseline="0">
                <a:solidFill>
                  <a:schemeClr val="bg1"/>
                </a:solidFill>
              </a:defRPr>
            </a:lvl1pPr>
            <a:lvl2pPr>
              <a:defRPr b="0" i="0" baseline="0">
                <a:solidFill>
                  <a:schemeClr val="bg1"/>
                </a:solidFill>
              </a:defRPr>
            </a:lvl2pPr>
            <a:lvl3pPr>
              <a:defRPr b="0" i="0" baseline="0">
                <a:solidFill>
                  <a:schemeClr val="bg1"/>
                </a:solidFill>
              </a:defRPr>
            </a:lvl3pPr>
            <a:lvl4pPr>
              <a:defRPr b="0" i="0" baseline="0">
                <a:solidFill>
                  <a:schemeClr val="bg1"/>
                </a:solidFill>
              </a:defRPr>
            </a:lvl4pPr>
            <a:lvl5pPr>
              <a:defRPr b="0" i="0"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fld id="{A25CE401-A51E-440F-B94D-066E5906AD29}" type="datetimeFigureOut">
              <a:rPr lang="en-US" smtClean="0"/>
              <a:t>4/21/2020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6164A718-4DA7-46F4-8229-E6430368804D}" type="slidenum">
              <a:rPr lang="en-US" smtClean="0"/>
              <a:t>‹#›</a:t>
            </a:fld>
            <a:endParaRPr lang="en-US"/>
          </a:p>
        </p:txBody>
      </p:sp>
      <p:sp>
        <p:nvSpPr>
          <p:cNvPr id="9" name="Slide Number"/>
          <p:cNvSpPr txBox="1">
            <a:spLocks/>
          </p:cNvSpPr>
          <p:nvPr/>
        </p:nvSpPr>
        <p:spPr>
          <a:xfrm>
            <a:off x="8451065" y="6503550"/>
            <a:ext cx="404812" cy="252000"/>
          </a:xfrm>
          <a:prstGeom prst="rect">
            <a:avLst/>
          </a:prstGeom>
        </p:spPr>
        <p:txBody>
          <a:bodyPr vert="horz" lIns="91440" tIns="45720" rIns="91440" bIns="45720" rtlCol="0" anchor="ctr"/>
          <a:lstStyle>
            <a:defPPr>
              <a:defRPr lang="en-US"/>
            </a:defPPr>
            <a:lvl1pPr algn="r" rtl="0" fontAlgn="base">
              <a:spcBef>
                <a:spcPct val="0"/>
              </a:spcBef>
              <a:spcAft>
                <a:spcPct val="0"/>
              </a:spcAft>
              <a:defRPr lang="en-US" sz="900" kern="1200" smtClean="0">
                <a:solidFill>
                  <a:schemeClr val="accent1"/>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457200" fontAlgn="auto">
              <a:spcBef>
                <a:spcPts val="0"/>
              </a:spcBef>
              <a:spcAft>
                <a:spcPts val="0"/>
              </a:spcAft>
            </a:pPr>
            <a:fld id="{203C551C-83BB-4568-94F6-AC8A8312A04A}" type="slidenum">
              <a:rPr lang="en-GB" smtClean="0">
                <a:solidFill>
                  <a:srgbClr val="E4610F"/>
                </a:solidFill>
              </a:rPr>
              <a:pPr defTabSz="457200" fontAlgn="auto">
                <a:spcBef>
                  <a:spcPts val="0"/>
                </a:spcBef>
                <a:spcAft>
                  <a:spcPts val="0"/>
                </a:spcAft>
              </a:pPr>
              <a:t>‹#›</a:t>
            </a:fld>
            <a:endParaRPr lang="en-GB" dirty="0">
              <a:solidFill>
                <a:srgbClr val="E4610F"/>
              </a:solidFill>
            </a:endParaRPr>
          </a:p>
        </p:txBody>
      </p:sp>
    </p:spTree>
    <p:extLst>
      <p:ext uri="{BB962C8B-B14F-4D97-AF65-F5344CB8AC3E}">
        <p14:creationId xmlns:p14="http://schemas.microsoft.com/office/powerpoint/2010/main" val="13669502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33_Title Slide">
    <p:spTree>
      <p:nvGrpSpPr>
        <p:cNvPr id="1" name=""/>
        <p:cNvGrpSpPr/>
        <p:nvPr/>
      </p:nvGrpSpPr>
      <p:grpSpPr>
        <a:xfrm>
          <a:off x="0" y="0"/>
          <a:ext cx="0" cy="0"/>
          <a:chOff x="0" y="0"/>
          <a:chExt cx="0" cy="0"/>
        </a:xfrm>
      </p:grpSpPr>
      <p:sp>
        <p:nvSpPr>
          <p:cNvPr id="7" name="Title 1"/>
          <p:cNvSpPr>
            <a:spLocks noGrp="1"/>
          </p:cNvSpPr>
          <p:nvPr>
            <p:ph type="title"/>
          </p:nvPr>
        </p:nvSpPr>
        <p:spPr>
          <a:xfrm>
            <a:off x="914400" y="304800"/>
            <a:ext cx="8001000" cy="914400"/>
          </a:xfrm>
          <a:prstGeom prst="rect">
            <a:avLst/>
          </a:prstGeom>
        </p:spPr>
        <p:txBody>
          <a:bodyPr/>
          <a:lstStyle>
            <a:lvl1pPr>
              <a:defRPr b="1" i="0" baseline="0"/>
            </a:lvl1pPr>
          </a:lstStyle>
          <a:p>
            <a:r>
              <a:rPr lang="en-US"/>
              <a:t>Click to edit Master title style</a:t>
            </a:r>
            <a:endParaRPr lang="en-US" dirty="0"/>
          </a:p>
        </p:txBody>
      </p:sp>
      <p:sp>
        <p:nvSpPr>
          <p:cNvPr id="8" name="Content Placeholder 2"/>
          <p:cNvSpPr>
            <a:spLocks noGrp="1"/>
          </p:cNvSpPr>
          <p:nvPr>
            <p:ph idx="1"/>
          </p:nvPr>
        </p:nvSpPr>
        <p:spPr>
          <a:xfrm>
            <a:off x="1219200" y="1371600"/>
            <a:ext cx="7467600" cy="4678363"/>
          </a:xfrm>
          <a:prstGeom prst="rect">
            <a:avLst/>
          </a:prstGeom>
        </p:spPr>
        <p:txBody>
          <a:bodyPr/>
          <a:lstStyle>
            <a:lvl1pPr>
              <a:defRPr b="1" i="0" baseline="0">
                <a:solidFill>
                  <a:schemeClr val="bg1"/>
                </a:solidFill>
              </a:defRPr>
            </a:lvl1pPr>
            <a:lvl2pPr>
              <a:defRPr b="0" i="0" baseline="0">
                <a:solidFill>
                  <a:schemeClr val="bg1"/>
                </a:solidFill>
              </a:defRPr>
            </a:lvl2pPr>
            <a:lvl3pPr>
              <a:defRPr b="0" i="0" baseline="0">
                <a:solidFill>
                  <a:schemeClr val="bg1"/>
                </a:solidFill>
              </a:defRPr>
            </a:lvl3pPr>
            <a:lvl4pPr>
              <a:defRPr b="0" i="0" baseline="0">
                <a:solidFill>
                  <a:schemeClr val="bg1"/>
                </a:solidFill>
              </a:defRPr>
            </a:lvl4pPr>
            <a:lvl5pPr>
              <a:defRPr b="0" i="0"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fld id="{A25CE401-A51E-440F-B94D-066E5906AD29}" type="datetimeFigureOut">
              <a:rPr lang="en-US" smtClean="0"/>
              <a:t>4/21/2020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6164A718-4DA7-46F4-8229-E6430368804D}" type="slidenum">
              <a:rPr lang="en-US" smtClean="0"/>
              <a:t>‹#›</a:t>
            </a:fld>
            <a:endParaRPr lang="en-US"/>
          </a:p>
        </p:txBody>
      </p:sp>
      <p:sp>
        <p:nvSpPr>
          <p:cNvPr id="10" name="Slide Number"/>
          <p:cNvSpPr txBox="1">
            <a:spLocks/>
          </p:cNvSpPr>
          <p:nvPr/>
        </p:nvSpPr>
        <p:spPr>
          <a:xfrm>
            <a:off x="8451065" y="6503550"/>
            <a:ext cx="404812" cy="252000"/>
          </a:xfrm>
          <a:prstGeom prst="rect">
            <a:avLst/>
          </a:prstGeom>
        </p:spPr>
        <p:txBody>
          <a:bodyPr vert="horz" lIns="91440" tIns="45720" rIns="91440" bIns="45720" rtlCol="0" anchor="ctr"/>
          <a:lstStyle>
            <a:defPPr>
              <a:defRPr lang="en-US"/>
            </a:defPPr>
            <a:lvl1pPr algn="r" rtl="0" fontAlgn="base">
              <a:spcBef>
                <a:spcPct val="0"/>
              </a:spcBef>
              <a:spcAft>
                <a:spcPct val="0"/>
              </a:spcAft>
              <a:defRPr lang="en-US" sz="900" kern="1200" smtClean="0">
                <a:solidFill>
                  <a:schemeClr val="accent1"/>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457200" fontAlgn="auto">
              <a:spcBef>
                <a:spcPts val="0"/>
              </a:spcBef>
              <a:spcAft>
                <a:spcPts val="0"/>
              </a:spcAft>
            </a:pPr>
            <a:fld id="{203C551C-83BB-4568-94F6-AC8A8312A04A}" type="slidenum">
              <a:rPr lang="en-GB" smtClean="0">
                <a:solidFill>
                  <a:srgbClr val="E4610F"/>
                </a:solidFill>
              </a:rPr>
              <a:pPr defTabSz="457200" fontAlgn="auto">
                <a:spcBef>
                  <a:spcPts val="0"/>
                </a:spcBef>
                <a:spcAft>
                  <a:spcPts val="0"/>
                </a:spcAft>
              </a:pPr>
              <a:t>‹#›</a:t>
            </a:fld>
            <a:endParaRPr lang="en-GB" dirty="0">
              <a:solidFill>
                <a:srgbClr val="E4610F"/>
              </a:solidFill>
            </a:endParaRPr>
          </a:p>
        </p:txBody>
      </p:sp>
    </p:spTree>
    <p:extLst>
      <p:ext uri="{BB962C8B-B14F-4D97-AF65-F5344CB8AC3E}">
        <p14:creationId xmlns:p14="http://schemas.microsoft.com/office/powerpoint/2010/main" val="60993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3"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spTree>
    <p:extLst>
      <p:ext uri="{BB962C8B-B14F-4D97-AF65-F5344CB8AC3E}">
        <p14:creationId xmlns:p14="http://schemas.microsoft.com/office/powerpoint/2010/main" val="36848459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6_Title Slide">
    <p:spTree>
      <p:nvGrpSpPr>
        <p:cNvPr id="1" name=""/>
        <p:cNvGrpSpPr/>
        <p:nvPr/>
      </p:nvGrpSpPr>
      <p:grpSpPr>
        <a:xfrm>
          <a:off x="0" y="0"/>
          <a:ext cx="0" cy="0"/>
          <a:chOff x="0" y="0"/>
          <a:chExt cx="0" cy="0"/>
        </a:xfrm>
      </p:grpSpPr>
      <p:sp>
        <p:nvSpPr>
          <p:cNvPr id="3" name="Slide Number"/>
          <p:cNvSpPr txBox="1">
            <a:spLocks/>
          </p:cNvSpPr>
          <p:nvPr/>
        </p:nvSpPr>
        <p:spPr>
          <a:xfrm>
            <a:off x="8298665" y="6351150"/>
            <a:ext cx="404812" cy="252000"/>
          </a:xfrm>
          <a:prstGeom prst="rect">
            <a:avLst/>
          </a:prstGeom>
        </p:spPr>
        <p:txBody>
          <a:bodyPr vert="horz" lIns="91440" tIns="45720" rIns="91440" bIns="45720" rtlCol="0" anchor="ctr"/>
          <a:lstStyle>
            <a:defPPr>
              <a:defRPr lang="en-US"/>
            </a:defPPr>
            <a:lvl1pPr algn="r" rtl="0" fontAlgn="base">
              <a:spcBef>
                <a:spcPct val="0"/>
              </a:spcBef>
              <a:spcAft>
                <a:spcPct val="0"/>
              </a:spcAft>
              <a:defRPr lang="en-US" sz="900" kern="1200" smtClean="0">
                <a:solidFill>
                  <a:schemeClr val="accent1"/>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457200" fontAlgn="auto">
              <a:spcBef>
                <a:spcPts val="0"/>
              </a:spcBef>
              <a:spcAft>
                <a:spcPts val="0"/>
              </a:spcAft>
            </a:pPr>
            <a:fld id="{203C551C-83BB-4568-94F6-AC8A8312A04A}" type="slidenum">
              <a:rPr lang="en-GB" smtClean="0">
                <a:solidFill>
                  <a:srgbClr val="E4610F"/>
                </a:solidFill>
              </a:rPr>
              <a:pPr defTabSz="457200" fontAlgn="auto">
                <a:spcBef>
                  <a:spcPts val="0"/>
                </a:spcBef>
                <a:spcAft>
                  <a:spcPts val="0"/>
                </a:spcAft>
              </a:pPr>
              <a:t>‹#›</a:t>
            </a:fld>
            <a:endParaRPr lang="en-GB" dirty="0">
              <a:solidFill>
                <a:srgbClr val="E4610F"/>
              </a:solidFill>
            </a:endParaRPr>
          </a:p>
        </p:txBody>
      </p:sp>
    </p:spTree>
    <p:extLst>
      <p:ext uri="{BB962C8B-B14F-4D97-AF65-F5344CB8AC3E}">
        <p14:creationId xmlns:p14="http://schemas.microsoft.com/office/powerpoint/2010/main" val="4901427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41_Title Slide">
    <p:spTree>
      <p:nvGrpSpPr>
        <p:cNvPr id="1" name=""/>
        <p:cNvGrpSpPr/>
        <p:nvPr/>
      </p:nvGrpSpPr>
      <p:grpSpPr>
        <a:xfrm>
          <a:off x="0" y="0"/>
          <a:ext cx="0" cy="0"/>
          <a:chOff x="0" y="0"/>
          <a:chExt cx="0" cy="0"/>
        </a:xfrm>
      </p:grpSpPr>
      <p:sp>
        <p:nvSpPr>
          <p:cNvPr id="7" name="Title 1"/>
          <p:cNvSpPr>
            <a:spLocks noGrp="1"/>
          </p:cNvSpPr>
          <p:nvPr>
            <p:ph type="title"/>
          </p:nvPr>
        </p:nvSpPr>
        <p:spPr>
          <a:xfrm>
            <a:off x="914400" y="304800"/>
            <a:ext cx="8001000" cy="914400"/>
          </a:xfrm>
          <a:prstGeom prst="rect">
            <a:avLst/>
          </a:prstGeom>
        </p:spPr>
        <p:txBody>
          <a:bodyPr/>
          <a:lstStyle>
            <a:lvl1pPr>
              <a:defRPr b="1" i="0" baseline="0"/>
            </a:lvl1pPr>
          </a:lstStyle>
          <a:p>
            <a:r>
              <a:rPr lang="en-US"/>
              <a:t>Click to edit Master title style</a:t>
            </a:r>
            <a:endParaRPr lang="en-US" dirty="0"/>
          </a:p>
        </p:txBody>
      </p:sp>
      <p:sp>
        <p:nvSpPr>
          <p:cNvPr id="8" name="Content Placeholder 2"/>
          <p:cNvSpPr>
            <a:spLocks noGrp="1"/>
          </p:cNvSpPr>
          <p:nvPr>
            <p:ph idx="1"/>
          </p:nvPr>
        </p:nvSpPr>
        <p:spPr>
          <a:xfrm>
            <a:off x="1219200" y="1371600"/>
            <a:ext cx="7467600" cy="4678363"/>
          </a:xfrm>
          <a:prstGeom prst="rect">
            <a:avLst/>
          </a:prstGeom>
        </p:spPr>
        <p:txBody>
          <a:bodyPr/>
          <a:lstStyle>
            <a:lvl1pPr>
              <a:defRPr b="1" i="0" baseline="0">
                <a:solidFill>
                  <a:schemeClr val="bg1"/>
                </a:solidFill>
              </a:defRPr>
            </a:lvl1pPr>
            <a:lvl2pPr>
              <a:defRPr b="0" i="0" baseline="0">
                <a:solidFill>
                  <a:schemeClr val="bg1"/>
                </a:solidFill>
              </a:defRPr>
            </a:lvl2pPr>
            <a:lvl3pPr>
              <a:defRPr b="0" i="0" baseline="0">
                <a:solidFill>
                  <a:schemeClr val="bg1"/>
                </a:solidFill>
              </a:defRPr>
            </a:lvl3pPr>
            <a:lvl4pPr>
              <a:defRPr b="0" i="0" baseline="0">
                <a:solidFill>
                  <a:schemeClr val="bg1"/>
                </a:solidFill>
              </a:defRPr>
            </a:lvl4pPr>
            <a:lvl5pPr>
              <a:defRPr b="0" i="0"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fld id="{A25CE401-A51E-440F-B94D-066E5906AD29}" type="datetimeFigureOut">
              <a:rPr lang="en-US" smtClean="0"/>
              <a:t>4/21/2020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endParaRPr lang="en-US"/>
          </a:p>
        </p:txBody>
      </p:sp>
      <p:sp>
        <p:nvSpPr>
          <p:cNvPr id="9"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spTree>
    <p:extLst>
      <p:ext uri="{BB962C8B-B14F-4D97-AF65-F5344CB8AC3E}">
        <p14:creationId xmlns:p14="http://schemas.microsoft.com/office/powerpoint/2010/main" val="9222909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spTree>
    <p:extLst>
      <p:ext uri="{BB962C8B-B14F-4D97-AF65-F5344CB8AC3E}">
        <p14:creationId xmlns:p14="http://schemas.microsoft.com/office/powerpoint/2010/main" val="4481250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85800" y="1600200"/>
            <a:ext cx="38100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38100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fld id="{A25CE401-A51E-440F-B94D-066E5906AD29}" type="datetimeFigureOut">
              <a:rPr lang="en-US" smtClean="0"/>
              <a:t>4/21/2020</a:t>
            </a:fld>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p>
        </p:txBody>
      </p:sp>
      <p:sp>
        <p:nvSpPr>
          <p:cNvPr id="8"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spTree>
    <p:extLst>
      <p:ext uri="{BB962C8B-B14F-4D97-AF65-F5344CB8AC3E}">
        <p14:creationId xmlns:p14="http://schemas.microsoft.com/office/powerpoint/2010/main" val="11988406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6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03058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25CE401-A51E-440F-B94D-066E5906AD29}"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64A718-4DA7-46F4-8229-E6430368804D}" type="slidenum">
              <a:rPr lang="en-US" smtClean="0"/>
              <a:t>‹#›</a:t>
            </a:fld>
            <a:endParaRPr lang="en-US"/>
          </a:p>
        </p:txBody>
      </p:sp>
    </p:spTree>
    <p:extLst>
      <p:ext uri="{BB962C8B-B14F-4D97-AF65-F5344CB8AC3E}">
        <p14:creationId xmlns:p14="http://schemas.microsoft.com/office/powerpoint/2010/main" val="17623729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5CE401-A51E-440F-B94D-066E5906AD29}"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64A718-4DA7-46F4-8229-E6430368804D}" type="slidenum">
              <a:rPr lang="en-US" smtClean="0"/>
              <a:t>‹#›</a:t>
            </a:fld>
            <a:endParaRPr lang="en-US"/>
          </a:p>
        </p:txBody>
      </p:sp>
    </p:spTree>
    <p:extLst>
      <p:ext uri="{BB962C8B-B14F-4D97-AF65-F5344CB8AC3E}">
        <p14:creationId xmlns:p14="http://schemas.microsoft.com/office/powerpoint/2010/main" val="15979815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sp>
        <p:nvSpPr>
          <p:cNvPr id="11" name="Title 10"/>
          <p:cNvSpPr>
            <a:spLocks noGrp="1"/>
          </p:cNvSpPr>
          <p:nvPr>
            <p:ph type="title"/>
          </p:nvPr>
        </p:nvSpPr>
        <p:spPr>
          <a:xfrm>
            <a:off x="457201" y="2327033"/>
            <a:ext cx="8229602" cy="1205401"/>
          </a:xfrm>
        </p:spPr>
        <p:txBody>
          <a:bodyPr anchor="b" anchorCtr="0"/>
          <a:lstStyle/>
          <a:p>
            <a:r>
              <a:rPr lang="en-US"/>
              <a:t>Click to edit Master title style</a:t>
            </a:r>
            <a:endParaRPr lang="en-NZ"/>
          </a:p>
        </p:txBody>
      </p:sp>
      <p:sp>
        <p:nvSpPr>
          <p:cNvPr id="13" name="Text Placeholder 12"/>
          <p:cNvSpPr>
            <a:spLocks noGrp="1"/>
          </p:cNvSpPr>
          <p:nvPr>
            <p:ph type="body" sz="quarter" idx="10" hasCustomPrompt="1"/>
          </p:nvPr>
        </p:nvSpPr>
        <p:spPr>
          <a:xfrm>
            <a:off x="457200" y="3740151"/>
            <a:ext cx="8229600" cy="777594"/>
          </a:xfrm>
        </p:spPr>
        <p:txBody>
          <a:bodyPr>
            <a:normAutofit/>
          </a:bodyPr>
          <a:lstStyle>
            <a:lvl1pPr>
              <a:lnSpc>
                <a:spcPct val="100000"/>
              </a:lnSpc>
              <a:defRPr sz="1200" b="1" cap="all" baseline="0">
                <a:solidFill>
                  <a:schemeClr val="tx1"/>
                </a:solidFill>
              </a:defRPr>
            </a:lvl1pPr>
          </a:lstStyle>
          <a:p>
            <a:pPr lvl="0"/>
            <a:r>
              <a:rPr lang="en-US"/>
              <a:t>Click to edit master subtitle text</a:t>
            </a:r>
          </a:p>
        </p:txBody>
      </p:sp>
      <p:sp>
        <p:nvSpPr>
          <p:cNvPr id="16" name="Text Placeholder 15"/>
          <p:cNvSpPr>
            <a:spLocks noGrp="1"/>
          </p:cNvSpPr>
          <p:nvPr>
            <p:ph type="body" sz="quarter" idx="11" hasCustomPrompt="1"/>
          </p:nvPr>
        </p:nvSpPr>
        <p:spPr>
          <a:xfrm>
            <a:off x="457200" y="4800600"/>
            <a:ext cx="2774950" cy="304800"/>
          </a:xfrm>
        </p:spPr>
        <p:txBody>
          <a:bodyPr>
            <a:normAutofit/>
          </a:bodyPr>
          <a:lstStyle>
            <a:lvl1pPr>
              <a:defRPr sz="900"/>
            </a:lvl1pPr>
          </a:lstStyle>
          <a:p>
            <a:pPr lvl="0"/>
            <a:r>
              <a:rPr lang="en-US"/>
              <a:t>Edit Date</a:t>
            </a:r>
            <a:endParaRPr lang="en-NZ"/>
          </a:p>
        </p:txBody>
      </p:sp>
      <p:sp>
        <p:nvSpPr>
          <p:cNvPr id="19" name="Footer Placeholder 18"/>
          <p:cNvSpPr>
            <a:spLocks noGrp="1"/>
          </p:cNvSpPr>
          <p:nvPr>
            <p:ph type="ftr" sz="quarter" idx="12"/>
          </p:nvPr>
        </p:nvSpPr>
        <p:spPr>
          <a:xfrm>
            <a:off x="457200" y="6364095"/>
            <a:ext cx="3086100" cy="288000"/>
          </a:xfrm>
        </p:spPr>
        <p:txBody>
          <a:bodyPr/>
          <a:lstStyle>
            <a:lvl1pPr algn="l">
              <a:defRPr/>
            </a:lvl1pPr>
          </a:lstStyle>
          <a:p>
            <a:endParaRPr lang="en-NZ"/>
          </a:p>
        </p:txBody>
      </p:sp>
      <p:sp>
        <p:nvSpPr>
          <p:cNvPr id="9" name="Right Triangle 8"/>
          <p:cNvSpPr/>
          <p:nvPr userDrawn="1"/>
        </p:nvSpPr>
        <p:spPr>
          <a:xfrm rot="16200000">
            <a:off x="5391966" y="3093266"/>
            <a:ext cx="3346933" cy="4216400"/>
          </a:xfrm>
          <a:prstGeom prst="rtTriangle">
            <a:avLst/>
          </a:prstGeom>
          <a:solidFill>
            <a:srgbClr val="3EB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r>
              <a:rPr lang="en-US">
                <a:latin typeface="+mj-lt"/>
              </a:rPr>
              <a:t> </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 y="406313"/>
            <a:ext cx="1237609" cy="1534635"/>
          </a:xfrm>
          <a:prstGeom prst="rect">
            <a:avLst/>
          </a:prstGeom>
        </p:spPr>
      </p:pic>
    </p:spTree>
    <p:extLst>
      <p:ext uri="{BB962C8B-B14F-4D97-AF65-F5344CB8AC3E}">
        <p14:creationId xmlns:p14="http://schemas.microsoft.com/office/powerpoint/2010/main" val="4216169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gradFill>
          <a:gsLst>
            <a:gs pos="0">
              <a:schemeClr val="accent2"/>
            </a:gs>
            <a:gs pos="73000">
              <a:schemeClr val="accent1"/>
            </a:gs>
          </a:gsLst>
          <a:lin ang="13500000" scaled="0"/>
        </a:gradFill>
        <a:effectLst/>
      </p:bgPr>
    </p:bg>
    <p:spTree>
      <p:nvGrpSpPr>
        <p:cNvPr id="1" name=""/>
        <p:cNvGrpSpPr/>
        <p:nvPr/>
      </p:nvGrpSpPr>
      <p:grpSpPr>
        <a:xfrm>
          <a:off x="0" y="0"/>
          <a:ext cx="0" cy="0"/>
          <a:chOff x="0" y="0"/>
          <a:chExt cx="0" cy="0"/>
        </a:xfrm>
      </p:grpSpPr>
      <p:sp>
        <p:nvSpPr>
          <p:cNvPr id="5" name="Title 10"/>
          <p:cNvSpPr>
            <a:spLocks noGrp="1"/>
          </p:cNvSpPr>
          <p:nvPr>
            <p:ph type="title"/>
          </p:nvPr>
        </p:nvSpPr>
        <p:spPr>
          <a:xfrm>
            <a:off x="457201" y="2327033"/>
            <a:ext cx="8229602" cy="1205401"/>
          </a:xfrm>
        </p:spPr>
        <p:txBody>
          <a:bodyPr anchor="b" anchorCtr="0"/>
          <a:lstStyle>
            <a:lvl1pPr>
              <a:defRPr>
                <a:solidFill>
                  <a:schemeClr val="bg1"/>
                </a:solidFill>
              </a:defRPr>
            </a:lvl1pPr>
          </a:lstStyle>
          <a:p>
            <a:r>
              <a:rPr lang="en-US"/>
              <a:t>Click to edit Master title style</a:t>
            </a:r>
            <a:endParaRPr lang="en-NZ"/>
          </a:p>
        </p:txBody>
      </p:sp>
      <p:sp>
        <p:nvSpPr>
          <p:cNvPr id="6" name="Text Placeholder 12"/>
          <p:cNvSpPr>
            <a:spLocks noGrp="1"/>
          </p:cNvSpPr>
          <p:nvPr>
            <p:ph type="body" sz="quarter" idx="10" hasCustomPrompt="1"/>
          </p:nvPr>
        </p:nvSpPr>
        <p:spPr>
          <a:xfrm>
            <a:off x="457200" y="3740151"/>
            <a:ext cx="8229600" cy="777594"/>
          </a:xfrm>
        </p:spPr>
        <p:txBody>
          <a:bodyPr>
            <a:normAutofit/>
          </a:bodyPr>
          <a:lstStyle>
            <a:lvl1pPr>
              <a:lnSpc>
                <a:spcPct val="100000"/>
              </a:lnSpc>
              <a:defRPr sz="1200" b="1" cap="all" baseline="0">
                <a:solidFill>
                  <a:schemeClr val="bg1"/>
                </a:solidFill>
              </a:defRPr>
            </a:lvl1pPr>
          </a:lstStyle>
          <a:p>
            <a:pPr lvl="0"/>
            <a:r>
              <a:rPr lang="en-US"/>
              <a:t>Click to edit master subtitle text</a:t>
            </a:r>
          </a:p>
        </p:txBody>
      </p:sp>
      <p:sp>
        <p:nvSpPr>
          <p:cNvPr id="12" name="Text Placeholder 15"/>
          <p:cNvSpPr>
            <a:spLocks noGrp="1"/>
          </p:cNvSpPr>
          <p:nvPr>
            <p:ph type="body" sz="quarter" idx="11" hasCustomPrompt="1"/>
          </p:nvPr>
        </p:nvSpPr>
        <p:spPr>
          <a:xfrm>
            <a:off x="457200" y="4800600"/>
            <a:ext cx="2774950" cy="304800"/>
          </a:xfrm>
        </p:spPr>
        <p:txBody>
          <a:bodyPr>
            <a:normAutofit/>
          </a:bodyPr>
          <a:lstStyle>
            <a:lvl1pPr>
              <a:defRPr sz="900">
                <a:solidFill>
                  <a:schemeClr val="bg1"/>
                </a:solidFill>
              </a:defRPr>
            </a:lvl1pPr>
          </a:lstStyle>
          <a:p>
            <a:pPr lvl="0"/>
            <a:r>
              <a:rPr lang="en-US"/>
              <a:t>Edit Date</a:t>
            </a:r>
            <a:endParaRPr lang="en-NZ"/>
          </a:p>
        </p:txBody>
      </p:sp>
      <p:sp>
        <p:nvSpPr>
          <p:cNvPr id="13" name="Footer Placeholder 12"/>
          <p:cNvSpPr>
            <a:spLocks noGrp="1"/>
          </p:cNvSpPr>
          <p:nvPr>
            <p:ph type="ftr" sz="quarter" idx="12"/>
          </p:nvPr>
        </p:nvSpPr>
        <p:spPr>
          <a:xfrm>
            <a:off x="457200" y="6364095"/>
            <a:ext cx="3086100" cy="288000"/>
          </a:xfrm>
        </p:spPr>
        <p:txBody>
          <a:bodyPr/>
          <a:lstStyle>
            <a:lvl1pPr algn="l">
              <a:defRPr>
                <a:solidFill>
                  <a:schemeClr val="bg1"/>
                </a:solidFill>
              </a:defRPr>
            </a:lvl1pPr>
          </a:lstStyle>
          <a:p>
            <a:endParaRPr lang="en-NZ"/>
          </a:p>
        </p:txBody>
      </p:sp>
      <p:sp>
        <p:nvSpPr>
          <p:cNvPr id="10" name="Right Triangle 9"/>
          <p:cNvSpPr/>
          <p:nvPr userDrawn="1"/>
        </p:nvSpPr>
        <p:spPr>
          <a:xfrm rot="16200000">
            <a:off x="5391966" y="3110851"/>
            <a:ext cx="3346933" cy="421640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492804" y="4932599"/>
            <a:ext cx="1329251" cy="1704773"/>
          </a:xfrm>
          <a:prstGeom prst="rect">
            <a:avLst/>
          </a:prstGeom>
        </p:spPr>
      </p:pic>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l="11188" t="9879"/>
          <a:stretch/>
        </p:blipFill>
        <p:spPr>
          <a:xfrm>
            <a:off x="-14288" y="-28576"/>
            <a:ext cx="4740598" cy="5133975"/>
          </a:xfrm>
          <a:prstGeom prst="rect">
            <a:avLst/>
          </a:prstGeom>
        </p:spPr>
      </p:pic>
    </p:spTree>
    <p:extLst>
      <p:ext uri="{BB962C8B-B14F-4D97-AF65-F5344CB8AC3E}">
        <p14:creationId xmlns:p14="http://schemas.microsoft.com/office/powerpoint/2010/main" val="8906772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 3">
    <p:spTree>
      <p:nvGrpSpPr>
        <p:cNvPr id="1" name=""/>
        <p:cNvGrpSpPr/>
        <p:nvPr/>
      </p:nvGrpSpPr>
      <p:grpSpPr>
        <a:xfrm>
          <a:off x="0" y="0"/>
          <a:ext cx="0" cy="0"/>
          <a:chOff x="0" y="0"/>
          <a:chExt cx="0" cy="0"/>
        </a:xfrm>
      </p:grpSpPr>
      <p:sp>
        <p:nvSpPr>
          <p:cNvPr id="9" name="Title 10"/>
          <p:cNvSpPr>
            <a:spLocks noGrp="1"/>
          </p:cNvSpPr>
          <p:nvPr>
            <p:ph type="title"/>
          </p:nvPr>
        </p:nvSpPr>
        <p:spPr>
          <a:xfrm>
            <a:off x="457201" y="3406141"/>
            <a:ext cx="5149215" cy="1472493"/>
          </a:xfrm>
        </p:spPr>
        <p:txBody>
          <a:bodyPr anchor="b" anchorCtr="0"/>
          <a:lstStyle/>
          <a:p>
            <a:r>
              <a:rPr lang="en-US"/>
              <a:t>Click to edit Master title style</a:t>
            </a:r>
            <a:endParaRPr lang="en-NZ"/>
          </a:p>
        </p:txBody>
      </p:sp>
      <p:sp>
        <p:nvSpPr>
          <p:cNvPr id="10" name="Text Placeholder 12"/>
          <p:cNvSpPr>
            <a:spLocks noGrp="1"/>
          </p:cNvSpPr>
          <p:nvPr>
            <p:ph type="body" sz="quarter" idx="10" hasCustomPrompt="1"/>
          </p:nvPr>
        </p:nvSpPr>
        <p:spPr>
          <a:xfrm>
            <a:off x="457200" y="5086353"/>
            <a:ext cx="5149214" cy="476249"/>
          </a:xfrm>
        </p:spPr>
        <p:txBody>
          <a:bodyPr>
            <a:normAutofit/>
          </a:bodyPr>
          <a:lstStyle>
            <a:lvl1pPr>
              <a:lnSpc>
                <a:spcPct val="100000"/>
              </a:lnSpc>
              <a:defRPr sz="1200" b="1" cap="all" baseline="0">
                <a:solidFill>
                  <a:schemeClr val="tx1"/>
                </a:solidFill>
              </a:defRPr>
            </a:lvl1pPr>
          </a:lstStyle>
          <a:p>
            <a:pPr lvl="0"/>
            <a:r>
              <a:rPr lang="en-US"/>
              <a:t>Click to edit master subtitle text</a:t>
            </a:r>
          </a:p>
        </p:txBody>
      </p:sp>
      <p:sp>
        <p:nvSpPr>
          <p:cNvPr id="12" name="Text Placeholder 15"/>
          <p:cNvSpPr>
            <a:spLocks noGrp="1"/>
          </p:cNvSpPr>
          <p:nvPr>
            <p:ph type="body" sz="quarter" idx="11" hasCustomPrompt="1"/>
          </p:nvPr>
        </p:nvSpPr>
        <p:spPr>
          <a:xfrm>
            <a:off x="457200" y="5854700"/>
            <a:ext cx="2774950" cy="304800"/>
          </a:xfrm>
        </p:spPr>
        <p:txBody>
          <a:bodyPr>
            <a:normAutofit/>
          </a:bodyPr>
          <a:lstStyle>
            <a:lvl1pPr>
              <a:defRPr sz="900"/>
            </a:lvl1pPr>
          </a:lstStyle>
          <a:p>
            <a:pPr lvl="0"/>
            <a:r>
              <a:rPr lang="en-US"/>
              <a:t>Edit Date</a:t>
            </a:r>
            <a:endParaRPr lang="en-NZ"/>
          </a:p>
        </p:txBody>
      </p:sp>
      <p:sp>
        <p:nvSpPr>
          <p:cNvPr id="13" name="Footer Placeholder 12"/>
          <p:cNvSpPr>
            <a:spLocks noGrp="1"/>
          </p:cNvSpPr>
          <p:nvPr>
            <p:ph type="ftr" sz="quarter" idx="12"/>
          </p:nvPr>
        </p:nvSpPr>
        <p:spPr>
          <a:xfrm>
            <a:off x="5606416" y="6394668"/>
            <a:ext cx="3086100" cy="288000"/>
          </a:xfrm>
        </p:spPr>
        <p:txBody>
          <a:bodyPr/>
          <a:lstStyle>
            <a:lvl1pPr algn="r">
              <a:defRPr/>
            </a:lvl1pPr>
          </a:lstStyle>
          <a:p>
            <a:endParaRPr lang="en-NZ"/>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0037" y="664929"/>
            <a:ext cx="1029047" cy="1276019"/>
          </a:xfrm>
          <a:prstGeom prst="rect">
            <a:avLst/>
          </a:prstGeom>
        </p:spPr>
      </p:pic>
      <p:grpSp>
        <p:nvGrpSpPr>
          <p:cNvPr id="14" name="Group 13"/>
          <p:cNvGrpSpPr/>
          <p:nvPr userDrawn="1"/>
        </p:nvGrpSpPr>
        <p:grpSpPr>
          <a:xfrm>
            <a:off x="1579346" y="1"/>
            <a:ext cx="7564653" cy="4550041"/>
            <a:chOff x="2105795" y="0"/>
            <a:chExt cx="10086204" cy="4550041"/>
          </a:xfrm>
        </p:grpSpPr>
        <p:sp>
          <p:nvSpPr>
            <p:cNvPr id="15" name="Freeform 14"/>
            <p:cNvSpPr/>
            <p:nvPr userDrawn="1"/>
          </p:nvSpPr>
          <p:spPr>
            <a:xfrm rot="10800000" flipH="1">
              <a:off x="2105795" y="0"/>
              <a:ext cx="10086204" cy="4506499"/>
            </a:xfrm>
            <a:custGeom>
              <a:avLst/>
              <a:gdLst>
                <a:gd name="connsiteX0" fmla="*/ 0 w 10086204"/>
                <a:gd name="connsiteY0" fmla="*/ 4506499 h 4506499"/>
                <a:gd name="connsiteX1" fmla="*/ 10086204 w 10086204"/>
                <a:gd name="connsiteY1" fmla="*/ 4506499 h 4506499"/>
                <a:gd name="connsiteX2" fmla="*/ 10086204 w 10086204"/>
                <a:gd name="connsiteY2" fmla="*/ 907690 h 4506499"/>
                <a:gd name="connsiteX3" fmla="*/ 8828812 w 10086204"/>
                <a:gd name="connsiteY3" fmla="*/ 179706 h 4506499"/>
                <a:gd name="connsiteX4" fmla="*/ 8828812 w 10086204"/>
                <a:gd name="connsiteY4" fmla="*/ 182596 h 4506499"/>
                <a:gd name="connsiteX5" fmla="*/ 8800745 w 10086204"/>
                <a:gd name="connsiteY5" fmla="*/ 165544 h 4506499"/>
                <a:gd name="connsiteX6" fmla="*/ 8146959 w 10086204"/>
                <a:gd name="connsiteY6" fmla="*/ 0 h 4506499"/>
                <a:gd name="connsiteX7" fmla="*/ 7493173 w 10086204"/>
                <a:gd name="connsiteY7" fmla="*/ 165544 h 4506499"/>
                <a:gd name="connsiteX8" fmla="*/ 7399326 w 10086204"/>
                <a:gd name="connsiteY8" fmla="*/ 222558 h 450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86204" h="4506499">
                  <a:moveTo>
                    <a:pt x="0" y="4506499"/>
                  </a:moveTo>
                  <a:lnTo>
                    <a:pt x="10086204" y="4506499"/>
                  </a:lnTo>
                  <a:lnTo>
                    <a:pt x="10086204" y="907690"/>
                  </a:lnTo>
                  <a:lnTo>
                    <a:pt x="8828812" y="179706"/>
                  </a:lnTo>
                  <a:lnTo>
                    <a:pt x="8828812" y="182596"/>
                  </a:lnTo>
                  <a:lnTo>
                    <a:pt x="8800745" y="165544"/>
                  </a:lnTo>
                  <a:cubicBezTo>
                    <a:pt x="8606399" y="59969"/>
                    <a:pt x="8383682" y="0"/>
                    <a:pt x="8146959" y="0"/>
                  </a:cubicBezTo>
                  <a:cubicBezTo>
                    <a:pt x="7910236" y="0"/>
                    <a:pt x="7687520" y="59969"/>
                    <a:pt x="7493173" y="165544"/>
                  </a:cubicBezTo>
                  <a:lnTo>
                    <a:pt x="7399326" y="22255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00000"/>
                </a:lnSpc>
              </a:pPr>
              <a:endParaRPr lang="en-NZ"/>
            </a:p>
          </p:txBody>
        </p:sp>
        <p:sp>
          <p:nvSpPr>
            <p:cNvPr id="16" name="Freeform 15"/>
            <p:cNvSpPr/>
            <p:nvPr userDrawn="1"/>
          </p:nvSpPr>
          <p:spPr>
            <a:xfrm rot="10800000" flipH="1">
              <a:off x="2364419" y="0"/>
              <a:ext cx="9827580" cy="4550041"/>
            </a:xfrm>
            <a:custGeom>
              <a:avLst/>
              <a:gdLst>
                <a:gd name="connsiteX0" fmla="*/ 0 w 9827580"/>
                <a:gd name="connsiteY0" fmla="*/ 4550041 h 4550041"/>
                <a:gd name="connsiteX1" fmla="*/ 9827580 w 9827580"/>
                <a:gd name="connsiteY1" fmla="*/ 4550041 h 4550041"/>
                <a:gd name="connsiteX2" fmla="*/ 9827580 w 9827580"/>
                <a:gd name="connsiteY2" fmla="*/ 714415 h 4550041"/>
                <a:gd name="connsiteX3" fmla="*/ 8904018 w 9827580"/>
                <a:gd name="connsiteY3" fmla="*/ 179706 h 4550041"/>
                <a:gd name="connsiteX4" fmla="*/ 8904018 w 9827580"/>
                <a:gd name="connsiteY4" fmla="*/ 182596 h 4550041"/>
                <a:gd name="connsiteX5" fmla="*/ 8875951 w 9827580"/>
                <a:gd name="connsiteY5" fmla="*/ 165544 h 4550041"/>
                <a:gd name="connsiteX6" fmla="*/ 8222165 w 9827580"/>
                <a:gd name="connsiteY6" fmla="*/ 0 h 4550041"/>
                <a:gd name="connsiteX7" fmla="*/ 7568379 w 9827580"/>
                <a:gd name="connsiteY7" fmla="*/ 165544 h 4550041"/>
                <a:gd name="connsiteX8" fmla="*/ 7474532 w 9827580"/>
                <a:gd name="connsiteY8" fmla="*/ 222558 h 4550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27580" h="4550041">
                  <a:moveTo>
                    <a:pt x="0" y="4550041"/>
                  </a:moveTo>
                  <a:lnTo>
                    <a:pt x="9827580" y="4550041"/>
                  </a:lnTo>
                  <a:lnTo>
                    <a:pt x="9827580" y="714415"/>
                  </a:lnTo>
                  <a:lnTo>
                    <a:pt x="8904018" y="179706"/>
                  </a:lnTo>
                  <a:lnTo>
                    <a:pt x="8904018" y="182596"/>
                  </a:lnTo>
                  <a:lnTo>
                    <a:pt x="8875951" y="165544"/>
                  </a:lnTo>
                  <a:cubicBezTo>
                    <a:pt x="8681605" y="59969"/>
                    <a:pt x="8458888" y="0"/>
                    <a:pt x="8222165" y="0"/>
                  </a:cubicBezTo>
                  <a:cubicBezTo>
                    <a:pt x="7985442" y="0"/>
                    <a:pt x="7762727" y="59969"/>
                    <a:pt x="7568379" y="165544"/>
                  </a:cubicBezTo>
                  <a:lnTo>
                    <a:pt x="7474532" y="22255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lnSpc>
                  <a:spcPct val="100000"/>
                </a:lnSpc>
              </a:pPr>
              <a:endParaRPr lang="en-NZ"/>
            </a:p>
          </p:txBody>
        </p:sp>
      </p:grpSp>
    </p:spTree>
    <p:extLst>
      <p:ext uri="{BB962C8B-B14F-4D97-AF65-F5344CB8AC3E}">
        <p14:creationId xmlns:p14="http://schemas.microsoft.com/office/powerpoint/2010/main" val="11412078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Slide 5">
    <p:spTree>
      <p:nvGrpSpPr>
        <p:cNvPr id="1" name=""/>
        <p:cNvGrpSpPr/>
        <p:nvPr/>
      </p:nvGrpSpPr>
      <p:grpSpPr>
        <a:xfrm>
          <a:off x="0" y="0"/>
          <a:ext cx="0" cy="0"/>
          <a:chOff x="0" y="0"/>
          <a:chExt cx="0" cy="0"/>
        </a:xfrm>
      </p:grpSpPr>
      <p:sp>
        <p:nvSpPr>
          <p:cNvPr id="9" name="Title 10"/>
          <p:cNvSpPr>
            <a:spLocks noGrp="1"/>
          </p:cNvSpPr>
          <p:nvPr>
            <p:ph type="title"/>
          </p:nvPr>
        </p:nvSpPr>
        <p:spPr>
          <a:xfrm>
            <a:off x="3543301" y="701041"/>
            <a:ext cx="5149215" cy="1472493"/>
          </a:xfrm>
        </p:spPr>
        <p:txBody>
          <a:bodyPr anchor="b" anchorCtr="0"/>
          <a:lstStyle/>
          <a:p>
            <a:r>
              <a:rPr lang="en-US"/>
              <a:t>Click to edit Master title style</a:t>
            </a:r>
            <a:endParaRPr lang="en-NZ"/>
          </a:p>
        </p:txBody>
      </p:sp>
      <p:sp>
        <p:nvSpPr>
          <p:cNvPr id="10" name="Text Placeholder 12"/>
          <p:cNvSpPr>
            <a:spLocks noGrp="1"/>
          </p:cNvSpPr>
          <p:nvPr>
            <p:ph type="body" sz="quarter" idx="10" hasCustomPrompt="1"/>
          </p:nvPr>
        </p:nvSpPr>
        <p:spPr>
          <a:xfrm>
            <a:off x="3543300" y="2381253"/>
            <a:ext cx="5149214" cy="476249"/>
          </a:xfrm>
        </p:spPr>
        <p:txBody>
          <a:bodyPr>
            <a:normAutofit/>
          </a:bodyPr>
          <a:lstStyle>
            <a:lvl1pPr>
              <a:lnSpc>
                <a:spcPct val="100000"/>
              </a:lnSpc>
              <a:defRPr sz="1200" b="1" cap="all" baseline="0">
                <a:solidFill>
                  <a:schemeClr val="tx1"/>
                </a:solidFill>
              </a:defRPr>
            </a:lvl1pPr>
          </a:lstStyle>
          <a:p>
            <a:pPr lvl="0"/>
            <a:r>
              <a:rPr lang="en-US"/>
              <a:t>Click to edit master subtitle text</a:t>
            </a:r>
          </a:p>
        </p:txBody>
      </p:sp>
      <p:sp>
        <p:nvSpPr>
          <p:cNvPr id="12" name="Text Placeholder 15"/>
          <p:cNvSpPr>
            <a:spLocks noGrp="1"/>
          </p:cNvSpPr>
          <p:nvPr>
            <p:ph type="body" sz="quarter" idx="11" hasCustomPrompt="1"/>
          </p:nvPr>
        </p:nvSpPr>
        <p:spPr>
          <a:xfrm>
            <a:off x="3543300" y="3149600"/>
            <a:ext cx="2774950" cy="304800"/>
          </a:xfrm>
        </p:spPr>
        <p:txBody>
          <a:bodyPr>
            <a:normAutofit/>
          </a:bodyPr>
          <a:lstStyle>
            <a:lvl1pPr>
              <a:defRPr sz="900"/>
            </a:lvl1pPr>
          </a:lstStyle>
          <a:p>
            <a:pPr lvl="0"/>
            <a:r>
              <a:rPr lang="en-US"/>
              <a:t>Edit Date</a:t>
            </a:r>
            <a:endParaRPr lang="en-NZ"/>
          </a:p>
        </p:txBody>
      </p:sp>
      <p:sp>
        <p:nvSpPr>
          <p:cNvPr id="13" name="Footer Placeholder 12"/>
          <p:cNvSpPr>
            <a:spLocks noGrp="1"/>
          </p:cNvSpPr>
          <p:nvPr>
            <p:ph type="ftr" sz="quarter" idx="12"/>
          </p:nvPr>
        </p:nvSpPr>
        <p:spPr>
          <a:xfrm>
            <a:off x="6126480" y="5198328"/>
            <a:ext cx="2566036" cy="288000"/>
          </a:xfrm>
        </p:spPr>
        <p:txBody>
          <a:bodyPr/>
          <a:lstStyle>
            <a:lvl1pPr algn="l">
              <a:defRPr/>
            </a:lvl1pPr>
          </a:lstStyle>
          <a:p>
            <a:endParaRPr lang="en-NZ"/>
          </a:p>
        </p:txBody>
      </p:sp>
      <p:pic>
        <p:nvPicPr>
          <p:cNvPr id="17" name="Picture 1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75442" y="447156"/>
            <a:ext cx="2182691" cy="807000"/>
          </a:xfrm>
          <a:prstGeom prst="rect">
            <a:avLst/>
          </a:prstGeom>
        </p:spPr>
      </p:pic>
      <p:grpSp>
        <p:nvGrpSpPr>
          <p:cNvPr id="18" name="Group 17"/>
          <p:cNvGrpSpPr/>
          <p:nvPr userDrawn="1"/>
        </p:nvGrpSpPr>
        <p:grpSpPr>
          <a:xfrm rot="10800000">
            <a:off x="0" y="2307960"/>
            <a:ext cx="7564653" cy="4550041"/>
            <a:chOff x="2105795" y="0"/>
            <a:chExt cx="10086204" cy="4550041"/>
          </a:xfrm>
        </p:grpSpPr>
        <p:sp>
          <p:nvSpPr>
            <p:cNvPr id="19" name="Freeform 18"/>
            <p:cNvSpPr/>
            <p:nvPr userDrawn="1"/>
          </p:nvSpPr>
          <p:spPr>
            <a:xfrm rot="10800000" flipH="1">
              <a:off x="2105795" y="0"/>
              <a:ext cx="10086204" cy="4506499"/>
            </a:xfrm>
            <a:custGeom>
              <a:avLst/>
              <a:gdLst>
                <a:gd name="connsiteX0" fmla="*/ 0 w 10086204"/>
                <a:gd name="connsiteY0" fmla="*/ 4506499 h 4506499"/>
                <a:gd name="connsiteX1" fmla="*/ 10086204 w 10086204"/>
                <a:gd name="connsiteY1" fmla="*/ 4506499 h 4506499"/>
                <a:gd name="connsiteX2" fmla="*/ 10086204 w 10086204"/>
                <a:gd name="connsiteY2" fmla="*/ 907690 h 4506499"/>
                <a:gd name="connsiteX3" fmla="*/ 8828812 w 10086204"/>
                <a:gd name="connsiteY3" fmla="*/ 179706 h 4506499"/>
                <a:gd name="connsiteX4" fmla="*/ 8828812 w 10086204"/>
                <a:gd name="connsiteY4" fmla="*/ 182596 h 4506499"/>
                <a:gd name="connsiteX5" fmla="*/ 8800745 w 10086204"/>
                <a:gd name="connsiteY5" fmla="*/ 165544 h 4506499"/>
                <a:gd name="connsiteX6" fmla="*/ 8146959 w 10086204"/>
                <a:gd name="connsiteY6" fmla="*/ 0 h 4506499"/>
                <a:gd name="connsiteX7" fmla="*/ 7493173 w 10086204"/>
                <a:gd name="connsiteY7" fmla="*/ 165544 h 4506499"/>
                <a:gd name="connsiteX8" fmla="*/ 7399326 w 10086204"/>
                <a:gd name="connsiteY8" fmla="*/ 222558 h 450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86204" h="4506499">
                  <a:moveTo>
                    <a:pt x="0" y="4506499"/>
                  </a:moveTo>
                  <a:lnTo>
                    <a:pt x="10086204" y="4506499"/>
                  </a:lnTo>
                  <a:lnTo>
                    <a:pt x="10086204" y="907690"/>
                  </a:lnTo>
                  <a:lnTo>
                    <a:pt x="8828812" y="179706"/>
                  </a:lnTo>
                  <a:lnTo>
                    <a:pt x="8828812" y="182596"/>
                  </a:lnTo>
                  <a:lnTo>
                    <a:pt x="8800745" y="165544"/>
                  </a:lnTo>
                  <a:cubicBezTo>
                    <a:pt x="8606399" y="59969"/>
                    <a:pt x="8383682" y="0"/>
                    <a:pt x="8146959" y="0"/>
                  </a:cubicBezTo>
                  <a:cubicBezTo>
                    <a:pt x="7910236" y="0"/>
                    <a:pt x="7687520" y="59969"/>
                    <a:pt x="7493173" y="165544"/>
                  </a:cubicBezTo>
                  <a:lnTo>
                    <a:pt x="7399326" y="22255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0" name="Freeform 19"/>
            <p:cNvSpPr/>
            <p:nvPr userDrawn="1"/>
          </p:nvSpPr>
          <p:spPr>
            <a:xfrm rot="10800000" flipH="1">
              <a:off x="2364419" y="0"/>
              <a:ext cx="9827580" cy="4550041"/>
            </a:xfrm>
            <a:custGeom>
              <a:avLst/>
              <a:gdLst>
                <a:gd name="connsiteX0" fmla="*/ 0 w 9827580"/>
                <a:gd name="connsiteY0" fmla="*/ 4550041 h 4550041"/>
                <a:gd name="connsiteX1" fmla="*/ 9827580 w 9827580"/>
                <a:gd name="connsiteY1" fmla="*/ 4550041 h 4550041"/>
                <a:gd name="connsiteX2" fmla="*/ 9827580 w 9827580"/>
                <a:gd name="connsiteY2" fmla="*/ 714415 h 4550041"/>
                <a:gd name="connsiteX3" fmla="*/ 8904018 w 9827580"/>
                <a:gd name="connsiteY3" fmla="*/ 179706 h 4550041"/>
                <a:gd name="connsiteX4" fmla="*/ 8904018 w 9827580"/>
                <a:gd name="connsiteY4" fmla="*/ 182596 h 4550041"/>
                <a:gd name="connsiteX5" fmla="*/ 8875951 w 9827580"/>
                <a:gd name="connsiteY5" fmla="*/ 165544 h 4550041"/>
                <a:gd name="connsiteX6" fmla="*/ 8222165 w 9827580"/>
                <a:gd name="connsiteY6" fmla="*/ 0 h 4550041"/>
                <a:gd name="connsiteX7" fmla="*/ 7568379 w 9827580"/>
                <a:gd name="connsiteY7" fmla="*/ 165544 h 4550041"/>
                <a:gd name="connsiteX8" fmla="*/ 7474532 w 9827580"/>
                <a:gd name="connsiteY8" fmla="*/ 222558 h 4550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27580" h="4550041">
                  <a:moveTo>
                    <a:pt x="0" y="4550041"/>
                  </a:moveTo>
                  <a:lnTo>
                    <a:pt x="9827580" y="4550041"/>
                  </a:lnTo>
                  <a:lnTo>
                    <a:pt x="9827580" y="714415"/>
                  </a:lnTo>
                  <a:lnTo>
                    <a:pt x="8904018" y="179706"/>
                  </a:lnTo>
                  <a:lnTo>
                    <a:pt x="8904018" y="182596"/>
                  </a:lnTo>
                  <a:lnTo>
                    <a:pt x="8875951" y="165544"/>
                  </a:lnTo>
                  <a:cubicBezTo>
                    <a:pt x="8681605" y="59969"/>
                    <a:pt x="8458888" y="0"/>
                    <a:pt x="8222165" y="0"/>
                  </a:cubicBezTo>
                  <a:cubicBezTo>
                    <a:pt x="7985442" y="0"/>
                    <a:pt x="7762727" y="59969"/>
                    <a:pt x="7568379" y="165544"/>
                  </a:cubicBezTo>
                  <a:lnTo>
                    <a:pt x="7474532" y="22255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NZ"/>
            </a:p>
          </p:txBody>
        </p:sp>
      </p:grpSp>
    </p:spTree>
    <p:extLst>
      <p:ext uri="{BB962C8B-B14F-4D97-AF65-F5344CB8AC3E}">
        <p14:creationId xmlns:p14="http://schemas.microsoft.com/office/powerpoint/2010/main" val="5392941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Agenda 2">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7" name="Text Placeholder 7"/>
          <p:cNvSpPr>
            <a:spLocks noGrp="1"/>
          </p:cNvSpPr>
          <p:nvPr>
            <p:ph type="body" sz="quarter" idx="12" hasCustomPrompt="1"/>
          </p:nvPr>
        </p:nvSpPr>
        <p:spPr>
          <a:xfrm>
            <a:off x="5086350" y="708660"/>
            <a:ext cx="3600450" cy="4784090"/>
          </a:xfrm>
        </p:spPr>
        <p:txBody>
          <a:bodyPr anchor="t" anchorCtr="0">
            <a:normAutofit/>
          </a:bodyPr>
          <a:lstStyle>
            <a:lvl1pPr algn="r">
              <a:lnSpc>
                <a:spcPct val="150000"/>
              </a:lnSpc>
              <a:defRPr sz="2100" b="1" baseline="0"/>
            </a:lvl1pPr>
            <a:lvl2pPr algn="r">
              <a:defRPr/>
            </a:lvl2pPr>
            <a:lvl3pPr algn="r">
              <a:defRPr/>
            </a:lvl3pPr>
            <a:lvl4pPr algn="r">
              <a:defRPr/>
            </a:lvl4pPr>
            <a:lvl5pPr algn="r">
              <a:defRPr/>
            </a:lvl5pPr>
          </a:lstStyle>
          <a:p>
            <a:pPr lvl="0"/>
            <a:r>
              <a:rPr lang="en-NZ" sz="2100" b="1"/>
              <a:t>Introduction 01</a:t>
            </a:r>
          </a:p>
        </p:txBody>
      </p:sp>
      <p:sp>
        <p:nvSpPr>
          <p:cNvPr id="8" name="Footer Placeholder 7"/>
          <p:cNvSpPr>
            <a:spLocks noGrp="1"/>
          </p:cNvSpPr>
          <p:nvPr>
            <p:ph type="ftr" sz="quarter" idx="13"/>
          </p:nvPr>
        </p:nvSpPr>
        <p:spPr>
          <a:xfrm>
            <a:off x="3886200" y="6364095"/>
            <a:ext cx="3086100" cy="288000"/>
          </a:xfrm>
        </p:spPr>
        <p:txBody>
          <a:bodyPr/>
          <a:lstStyle>
            <a:lvl1pPr algn="l">
              <a:defRPr/>
            </a:lvl1pPr>
          </a:lstStyle>
          <a:p>
            <a:endParaRPr lang="en-NZ"/>
          </a:p>
        </p:txBody>
      </p:sp>
      <p:sp>
        <p:nvSpPr>
          <p:cNvPr id="9" name="Freeform 8"/>
          <p:cNvSpPr/>
          <p:nvPr userDrawn="1"/>
        </p:nvSpPr>
        <p:spPr>
          <a:xfrm>
            <a:off x="2" y="316596"/>
            <a:ext cx="5232619" cy="6541407"/>
          </a:xfrm>
          <a:custGeom>
            <a:avLst/>
            <a:gdLst>
              <a:gd name="connsiteX0" fmla="*/ 2622550 w 6976825"/>
              <a:gd name="connsiteY0" fmla="*/ 0 h 6541407"/>
              <a:gd name="connsiteX1" fmla="*/ 4032250 w 6976825"/>
              <a:gd name="connsiteY1" fmla="*/ 0 h 6541407"/>
              <a:gd name="connsiteX2" fmla="*/ 4032250 w 6976825"/>
              <a:gd name="connsiteY2" fmla="*/ 1 h 6541407"/>
              <a:gd name="connsiteX3" fmla="*/ 6398514 w 6976825"/>
              <a:gd name="connsiteY3" fmla="*/ 1 h 6541407"/>
              <a:gd name="connsiteX4" fmla="*/ 6873875 w 6976825"/>
              <a:gd name="connsiteY4" fmla="*/ 821056 h 6541407"/>
              <a:gd name="connsiteX5" fmla="*/ 6916142 w 6976825"/>
              <a:gd name="connsiteY5" fmla="*/ 904669 h 6541407"/>
              <a:gd name="connsiteX6" fmla="*/ 6976825 w 6976825"/>
              <a:gd name="connsiteY6" fmla="*/ 1205243 h 6541407"/>
              <a:gd name="connsiteX7" fmla="*/ 6916142 w 6976825"/>
              <a:gd name="connsiteY7" fmla="*/ 1505818 h 6541407"/>
              <a:gd name="connsiteX8" fmla="*/ 6870082 w 6976825"/>
              <a:gd name="connsiteY8" fmla="*/ 1590678 h 6541407"/>
              <a:gd name="connsiteX9" fmla="*/ 4006536 w 6976825"/>
              <a:gd name="connsiteY9" fmla="*/ 6541407 h 6541407"/>
              <a:gd name="connsiteX10" fmla="*/ 0 w 6976825"/>
              <a:gd name="connsiteY10" fmla="*/ 6541407 h 6541407"/>
              <a:gd name="connsiteX11" fmla="*/ 0 w 6976825"/>
              <a:gd name="connsiteY11" fmla="*/ 1 h 6541407"/>
              <a:gd name="connsiteX12" fmla="*/ 2622550 w 6976825"/>
              <a:gd name="connsiteY12" fmla="*/ 1 h 6541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76825" h="6541407">
                <a:moveTo>
                  <a:pt x="2622550" y="0"/>
                </a:moveTo>
                <a:lnTo>
                  <a:pt x="4032250" y="0"/>
                </a:lnTo>
                <a:lnTo>
                  <a:pt x="4032250" y="1"/>
                </a:lnTo>
                <a:lnTo>
                  <a:pt x="6398514" y="1"/>
                </a:lnTo>
                <a:lnTo>
                  <a:pt x="6873875" y="821056"/>
                </a:lnTo>
                <a:lnTo>
                  <a:pt x="6916142" y="904669"/>
                </a:lnTo>
                <a:cubicBezTo>
                  <a:pt x="6955217" y="997054"/>
                  <a:pt x="6976825" y="1098626"/>
                  <a:pt x="6976825" y="1205243"/>
                </a:cubicBezTo>
                <a:cubicBezTo>
                  <a:pt x="6976825" y="1311863"/>
                  <a:pt x="6955217" y="1413434"/>
                  <a:pt x="6916142" y="1505818"/>
                </a:cubicBezTo>
                <a:lnTo>
                  <a:pt x="6870082" y="1590678"/>
                </a:lnTo>
                <a:lnTo>
                  <a:pt x="4006536" y="6541407"/>
                </a:lnTo>
                <a:lnTo>
                  <a:pt x="0" y="6541407"/>
                </a:lnTo>
                <a:lnTo>
                  <a:pt x="0" y="1"/>
                </a:lnTo>
                <a:lnTo>
                  <a:pt x="2622550" y="1"/>
                </a:lnTo>
                <a:close/>
              </a:path>
            </a:pathLst>
          </a:custGeom>
          <a:solidFill>
            <a:srgbClr val="FED8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50"/>
          </a:p>
        </p:txBody>
      </p:sp>
      <p:sp>
        <p:nvSpPr>
          <p:cNvPr id="10" name="Picture Placeholder 42"/>
          <p:cNvSpPr>
            <a:spLocks noGrp="1"/>
          </p:cNvSpPr>
          <p:nvPr>
            <p:ph type="pic" sz="quarter" idx="10"/>
          </p:nvPr>
        </p:nvSpPr>
        <p:spPr>
          <a:xfrm>
            <a:off x="1" y="-1"/>
            <a:ext cx="5246906" cy="6858001"/>
          </a:xfrm>
          <a:custGeom>
            <a:avLst/>
            <a:gdLst>
              <a:gd name="connsiteX0" fmla="*/ 2641600 w 6995875"/>
              <a:gd name="connsiteY0" fmla="*/ 0 h 6858001"/>
              <a:gd name="connsiteX1" fmla="*/ 4051300 w 6995875"/>
              <a:gd name="connsiteY1" fmla="*/ 0 h 6858001"/>
              <a:gd name="connsiteX2" fmla="*/ 4051300 w 6995875"/>
              <a:gd name="connsiteY2" fmla="*/ 1 h 6858001"/>
              <a:gd name="connsiteX3" fmla="*/ 6417564 w 6995875"/>
              <a:gd name="connsiteY3" fmla="*/ 1 h 6858001"/>
              <a:gd name="connsiteX4" fmla="*/ 6892925 w 6995875"/>
              <a:gd name="connsiteY4" fmla="*/ 821056 h 6858001"/>
              <a:gd name="connsiteX5" fmla="*/ 6935192 w 6995875"/>
              <a:gd name="connsiteY5" fmla="*/ 904669 h 6858001"/>
              <a:gd name="connsiteX6" fmla="*/ 6995875 w 6995875"/>
              <a:gd name="connsiteY6" fmla="*/ 1205243 h 6858001"/>
              <a:gd name="connsiteX7" fmla="*/ 6935192 w 6995875"/>
              <a:gd name="connsiteY7" fmla="*/ 1505818 h 6858001"/>
              <a:gd name="connsiteX8" fmla="*/ 6889132 w 6995875"/>
              <a:gd name="connsiteY8" fmla="*/ 1590678 h 6858001"/>
              <a:gd name="connsiteX9" fmla="*/ 3842465 w 6995875"/>
              <a:gd name="connsiteY9" fmla="*/ 6858000 h 6858001"/>
              <a:gd name="connsiteX10" fmla="*/ 3619500 w 6995875"/>
              <a:gd name="connsiteY10" fmla="*/ 6858000 h 6858001"/>
              <a:gd name="connsiteX11" fmla="*/ 3619500 w 6995875"/>
              <a:gd name="connsiteY11" fmla="*/ 6858001 h 6858001"/>
              <a:gd name="connsiteX12" fmla="*/ 0 w 6995875"/>
              <a:gd name="connsiteY12" fmla="*/ 6858001 h 6858001"/>
              <a:gd name="connsiteX13" fmla="*/ 0 w 6995875"/>
              <a:gd name="connsiteY13" fmla="*/ 1 h 6858001"/>
              <a:gd name="connsiteX14" fmla="*/ 2641600 w 6995875"/>
              <a:gd name="connsiteY14"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5875" h="6858001">
                <a:moveTo>
                  <a:pt x="2641600" y="0"/>
                </a:moveTo>
                <a:lnTo>
                  <a:pt x="4051300" y="0"/>
                </a:lnTo>
                <a:lnTo>
                  <a:pt x="4051300" y="1"/>
                </a:lnTo>
                <a:lnTo>
                  <a:pt x="6417564" y="1"/>
                </a:lnTo>
                <a:lnTo>
                  <a:pt x="6892925" y="821056"/>
                </a:lnTo>
                <a:lnTo>
                  <a:pt x="6935192" y="904669"/>
                </a:lnTo>
                <a:cubicBezTo>
                  <a:pt x="6974267" y="997054"/>
                  <a:pt x="6995875" y="1098626"/>
                  <a:pt x="6995875" y="1205243"/>
                </a:cubicBezTo>
                <a:cubicBezTo>
                  <a:pt x="6995875" y="1311863"/>
                  <a:pt x="6974267" y="1413434"/>
                  <a:pt x="6935192" y="1505818"/>
                </a:cubicBezTo>
                <a:lnTo>
                  <a:pt x="6889132" y="1590678"/>
                </a:lnTo>
                <a:lnTo>
                  <a:pt x="3842465" y="6858000"/>
                </a:lnTo>
                <a:lnTo>
                  <a:pt x="3619500" y="6858000"/>
                </a:lnTo>
                <a:lnTo>
                  <a:pt x="3619500" y="6858001"/>
                </a:lnTo>
                <a:lnTo>
                  <a:pt x="0" y="6858001"/>
                </a:lnTo>
                <a:lnTo>
                  <a:pt x="0" y="1"/>
                </a:lnTo>
                <a:lnTo>
                  <a:pt x="2641600" y="1"/>
                </a:lnTo>
                <a:close/>
              </a:path>
            </a:pathLst>
          </a:custGeom>
          <a:solidFill>
            <a:schemeClr val="bg1">
              <a:lumMod val="85000"/>
            </a:schemeClr>
          </a:solidFill>
          <a:ln>
            <a:noFill/>
          </a:ln>
        </p:spPr>
        <p:txBody>
          <a:bodyPr wrap="square" anchor="ctr" anchorCtr="0">
            <a:noAutofit/>
          </a:bodyPr>
          <a:lstStyle>
            <a:lvl1pPr marL="0" indent="0" algn="ctr">
              <a:buFontTx/>
              <a:buNone/>
              <a:defRPr sz="900">
                <a:latin typeface="Arial" panose="020B0604020202020204" pitchFamily="34" charset="0"/>
                <a:cs typeface="Arial" panose="020B0604020202020204" pitchFamily="34" charset="0"/>
              </a:defRPr>
            </a:lvl1pPr>
          </a:lstStyle>
          <a:p>
            <a:r>
              <a:rPr lang="en-US"/>
              <a:t>Click icon to add picture</a:t>
            </a:r>
            <a:endParaRPr lang="en-NZ"/>
          </a:p>
        </p:txBody>
      </p:sp>
    </p:spTree>
    <p:extLst>
      <p:ext uri="{BB962C8B-B14F-4D97-AF65-F5344CB8AC3E}">
        <p14:creationId xmlns:p14="http://schemas.microsoft.com/office/powerpoint/2010/main" val="7936695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s 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Tree>
    <p:extLst>
      <p:ext uri="{BB962C8B-B14F-4D97-AF65-F5344CB8AC3E}">
        <p14:creationId xmlns:p14="http://schemas.microsoft.com/office/powerpoint/2010/main" val="30119098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09578"/>
            <a:ext cx="8229602" cy="485772"/>
          </a:xfrm>
        </p:spPr>
        <p:txBody>
          <a:bodyPr tIns="0" bIns="0" anchor="ctr" anchorCtr="0">
            <a:normAutofit/>
          </a:bodyPr>
          <a:lstStyle>
            <a:lvl1pPr>
              <a:defRPr sz="2100"/>
            </a:lvl1pPr>
          </a:lstStyle>
          <a:p>
            <a:r>
              <a:rPr lang="en-US"/>
              <a:t>Content Only</a:t>
            </a:r>
            <a:endParaRPr lang="en-NZ"/>
          </a:p>
        </p:txBody>
      </p:sp>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6" name="Text Placeholder 5"/>
          <p:cNvSpPr>
            <a:spLocks noGrp="1"/>
          </p:cNvSpPr>
          <p:nvPr>
            <p:ph type="body" sz="quarter" idx="12" hasCustomPrompt="1"/>
          </p:nvPr>
        </p:nvSpPr>
        <p:spPr>
          <a:xfrm>
            <a:off x="457200" y="946150"/>
            <a:ext cx="8229600" cy="349250"/>
          </a:xfrm>
        </p:spPr>
        <p:txBody>
          <a:bodyPr lIns="90000" tIns="0" bIns="0" anchor="ctr" anchorCtr="0">
            <a:normAutofit/>
          </a:bodyPr>
          <a:lstStyle>
            <a:lvl1pPr>
              <a:lnSpc>
                <a:spcPct val="100000"/>
              </a:lnSpc>
              <a:defRPr sz="1200" b="1" i="0" cap="all" spc="225" baseline="0">
                <a:solidFill>
                  <a:schemeClr val="accent1"/>
                </a:solidFill>
              </a:defRPr>
            </a:lvl1pPr>
          </a:lstStyle>
          <a:p>
            <a:pPr lvl="0"/>
            <a:r>
              <a:rPr lang="en-US"/>
              <a:t>Subtitle Text</a:t>
            </a:r>
            <a:endParaRPr lang="en-NZ"/>
          </a:p>
        </p:txBody>
      </p:sp>
      <p:sp>
        <p:nvSpPr>
          <p:cNvPr id="8" name="Text Placeholder 7"/>
          <p:cNvSpPr>
            <a:spLocks noGrp="1"/>
          </p:cNvSpPr>
          <p:nvPr>
            <p:ph type="body" sz="quarter" idx="13"/>
          </p:nvPr>
        </p:nvSpPr>
        <p:spPr>
          <a:xfrm>
            <a:off x="457200" y="1752600"/>
            <a:ext cx="8229600" cy="42748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517977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Blan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09578"/>
            <a:ext cx="8229602" cy="485772"/>
          </a:xfrm>
        </p:spPr>
        <p:txBody>
          <a:bodyPr tIns="0" bIns="0" anchor="ctr" anchorCtr="0">
            <a:normAutofit/>
          </a:bodyPr>
          <a:lstStyle>
            <a:lvl1pPr>
              <a:defRPr sz="2100"/>
            </a:lvl1pPr>
          </a:lstStyle>
          <a:p>
            <a:r>
              <a:rPr lang="en-US"/>
              <a:t>Content Only</a:t>
            </a:r>
            <a:endParaRPr lang="en-NZ"/>
          </a:p>
        </p:txBody>
      </p:sp>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7" name="Text Placeholder 5"/>
          <p:cNvSpPr>
            <a:spLocks noGrp="1"/>
          </p:cNvSpPr>
          <p:nvPr>
            <p:ph type="body" sz="quarter" idx="12" hasCustomPrompt="1"/>
          </p:nvPr>
        </p:nvSpPr>
        <p:spPr>
          <a:xfrm>
            <a:off x="457200" y="946150"/>
            <a:ext cx="8229600" cy="349250"/>
          </a:xfrm>
        </p:spPr>
        <p:txBody>
          <a:bodyPr lIns="90000" tIns="0" bIns="0" anchor="ctr" anchorCtr="0">
            <a:normAutofit/>
          </a:bodyPr>
          <a:lstStyle>
            <a:lvl1pPr>
              <a:lnSpc>
                <a:spcPct val="100000"/>
              </a:lnSpc>
              <a:defRPr sz="1200" b="1" i="0" cap="all" spc="225" baseline="0">
                <a:solidFill>
                  <a:schemeClr val="accent1"/>
                </a:solidFill>
              </a:defRPr>
            </a:lvl1pPr>
          </a:lstStyle>
          <a:p>
            <a:pPr lvl="0"/>
            <a:r>
              <a:rPr lang="en-US"/>
              <a:t>Subtitle Text</a:t>
            </a:r>
            <a:endParaRPr lang="en-NZ"/>
          </a:p>
        </p:txBody>
      </p:sp>
    </p:spTree>
    <p:extLst>
      <p:ext uri="{BB962C8B-B14F-4D97-AF65-F5344CB8AC3E}">
        <p14:creationId xmlns:p14="http://schemas.microsoft.com/office/powerpoint/2010/main" val="15735964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roject Overview">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6" name="Text Placeholder 5"/>
          <p:cNvSpPr>
            <a:spLocks noGrp="1"/>
          </p:cNvSpPr>
          <p:nvPr>
            <p:ph type="body" sz="quarter" idx="12" hasCustomPrompt="1"/>
          </p:nvPr>
        </p:nvSpPr>
        <p:spPr>
          <a:xfrm>
            <a:off x="457200" y="687070"/>
            <a:ext cx="8229600" cy="349250"/>
          </a:xfrm>
        </p:spPr>
        <p:txBody>
          <a:bodyPr anchor="ctr" anchorCtr="0">
            <a:normAutofit/>
          </a:bodyPr>
          <a:lstStyle>
            <a:lvl1pPr>
              <a:lnSpc>
                <a:spcPct val="100000"/>
              </a:lnSpc>
              <a:defRPr sz="1200" b="1" i="0" cap="all" spc="225" baseline="0">
                <a:solidFill>
                  <a:schemeClr val="accent1"/>
                </a:solidFill>
              </a:defRPr>
            </a:lvl1pPr>
          </a:lstStyle>
          <a:p>
            <a:pPr lvl="0"/>
            <a:r>
              <a:rPr lang="en-US"/>
              <a:t>Project overview</a:t>
            </a:r>
            <a:endParaRPr lang="en-NZ"/>
          </a:p>
        </p:txBody>
      </p:sp>
      <p:sp>
        <p:nvSpPr>
          <p:cNvPr id="8" name="Text Placeholder 7"/>
          <p:cNvSpPr>
            <a:spLocks noGrp="1"/>
          </p:cNvSpPr>
          <p:nvPr>
            <p:ph type="body" sz="quarter" idx="13" hasCustomPrompt="1"/>
          </p:nvPr>
        </p:nvSpPr>
        <p:spPr>
          <a:xfrm>
            <a:off x="457200" y="1752600"/>
            <a:ext cx="8229600" cy="3977640"/>
          </a:xfrm>
        </p:spPr>
        <p:txBody>
          <a:bodyPr>
            <a:normAutofit/>
          </a:bodyPr>
          <a:lstStyle>
            <a:lvl1pPr>
              <a:defRPr sz="3300" b="1" baseline="0"/>
            </a:lvl1pPr>
          </a:lstStyle>
          <a:p>
            <a:pPr lvl="0"/>
            <a:r>
              <a:rPr lang="en-US" err="1"/>
              <a:t>Highlevel</a:t>
            </a:r>
            <a:r>
              <a:rPr lang="en-US"/>
              <a:t> overview of the project.</a:t>
            </a:r>
            <a:endParaRPr lang="en-NZ"/>
          </a:p>
        </p:txBody>
      </p:sp>
    </p:spTree>
    <p:extLst>
      <p:ext uri="{BB962C8B-B14F-4D97-AF65-F5344CB8AC3E}">
        <p14:creationId xmlns:p14="http://schemas.microsoft.com/office/powerpoint/2010/main" val="33071494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Title 1"/>
          <p:cNvSpPr>
            <a:spLocks noGrp="1"/>
          </p:cNvSpPr>
          <p:nvPr>
            <p:ph type="title" hasCustomPrompt="1"/>
          </p:nvPr>
        </p:nvSpPr>
        <p:spPr>
          <a:xfrm>
            <a:off x="457200" y="409578"/>
            <a:ext cx="8229602" cy="485772"/>
          </a:xfrm>
        </p:spPr>
        <p:txBody>
          <a:bodyPr tIns="0" bIns="0" anchor="ctr" anchorCtr="0">
            <a:normAutofit/>
          </a:bodyPr>
          <a:lstStyle>
            <a:lvl1pPr>
              <a:defRPr sz="2100"/>
            </a:lvl1pPr>
          </a:lstStyle>
          <a:p>
            <a:r>
              <a:rPr lang="en-US"/>
              <a:t>Two Columns Content</a:t>
            </a:r>
            <a:endParaRPr lang="en-NZ"/>
          </a:p>
        </p:txBody>
      </p:sp>
      <p:sp>
        <p:nvSpPr>
          <p:cNvPr id="7" name="Text Placeholder 7"/>
          <p:cNvSpPr>
            <a:spLocks noGrp="1"/>
          </p:cNvSpPr>
          <p:nvPr>
            <p:ph type="body" sz="quarter" idx="13"/>
          </p:nvPr>
        </p:nvSpPr>
        <p:spPr>
          <a:xfrm>
            <a:off x="457200" y="1752600"/>
            <a:ext cx="3949065" cy="4146550"/>
          </a:xfrm>
        </p:spPr>
        <p:txBody>
          <a:bodyPr/>
          <a:lstStyle>
            <a:lvl1pPr>
              <a:defRPr sz="1800"/>
            </a:lvl1pPr>
            <a:lvl2pPr>
              <a:defRPr sz="1500"/>
            </a:lvl2pPr>
            <a:lvl3pPr>
              <a:defRPr sz="1350"/>
            </a:lvl3pPr>
            <a:lvl4pPr>
              <a:defRPr sz="12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Text Placeholder 7"/>
          <p:cNvSpPr>
            <a:spLocks noGrp="1"/>
          </p:cNvSpPr>
          <p:nvPr>
            <p:ph type="body" sz="quarter" idx="14"/>
          </p:nvPr>
        </p:nvSpPr>
        <p:spPr>
          <a:xfrm>
            <a:off x="4749165" y="1752600"/>
            <a:ext cx="3937635" cy="4146550"/>
          </a:xfrm>
        </p:spPr>
        <p:txBody>
          <a:bodyPr/>
          <a:lstStyle>
            <a:lvl1pPr>
              <a:defRPr sz="1800"/>
            </a:lvl1pPr>
            <a:lvl2pPr>
              <a:defRPr sz="1500"/>
            </a:lvl2pPr>
            <a:lvl3pPr>
              <a:defRPr sz="1350"/>
            </a:lvl3pPr>
            <a:lvl4pPr>
              <a:defRPr sz="1200"/>
            </a:lvl4pPr>
          </a:lstStyle>
          <a:p>
            <a:pPr lvl="0"/>
            <a:r>
              <a:rPr lang="en-US"/>
              <a:t>Edit Master text styles</a:t>
            </a:r>
          </a:p>
          <a:p>
            <a:pPr lvl="1"/>
            <a:r>
              <a:rPr lang="en-US"/>
              <a:t>Second level</a:t>
            </a:r>
          </a:p>
          <a:p>
            <a:pPr lvl="2"/>
            <a:r>
              <a:rPr lang="en-US"/>
              <a:t>Third level</a:t>
            </a:r>
          </a:p>
          <a:p>
            <a:pPr lvl="3"/>
            <a:r>
              <a:rPr lang="en-US"/>
              <a:t>Fourth level</a:t>
            </a:r>
          </a:p>
        </p:txBody>
      </p:sp>
      <p:sp>
        <p:nvSpPr>
          <p:cNvPr id="8" name="Text Placeholder 5"/>
          <p:cNvSpPr>
            <a:spLocks noGrp="1"/>
          </p:cNvSpPr>
          <p:nvPr>
            <p:ph type="body" sz="quarter" idx="12" hasCustomPrompt="1"/>
          </p:nvPr>
        </p:nvSpPr>
        <p:spPr>
          <a:xfrm>
            <a:off x="457200" y="946150"/>
            <a:ext cx="8229600" cy="349250"/>
          </a:xfrm>
        </p:spPr>
        <p:txBody>
          <a:bodyPr lIns="90000" tIns="0" bIns="0" anchor="ctr" anchorCtr="0">
            <a:normAutofit/>
          </a:bodyPr>
          <a:lstStyle>
            <a:lvl1pPr>
              <a:lnSpc>
                <a:spcPct val="100000"/>
              </a:lnSpc>
              <a:defRPr sz="1200" b="1" i="0" cap="all" spc="225" baseline="0">
                <a:solidFill>
                  <a:schemeClr val="accent1"/>
                </a:solidFill>
              </a:defRPr>
            </a:lvl1pPr>
          </a:lstStyle>
          <a:p>
            <a:pPr lvl="0"/>
            <a:r>
              <a:rPr lang="en-US"/>
              <a:t>Subtitle Text</a:t>
            </a:r>
            <a:endParaRPr lang="en-NZ"/>
          </a:p>
        </p:txBody>
      </p:sp>
    </p:spTree>
    <p:extLst>
      <p:ext uri="{BB962C8B-B14F-4D97-AF65-F5344CB8AC3E}">
        <p14:creationId xmlns:p14="http://schemas.microsoft.com/office/powerpoint/2010/main" val="7441229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Image 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Title 1"/>
          <p:cNvSpPr>
            <a:spLocks noGrp="1"/>
          </p:cNvSpPr>
          <p:nvPr>
            <p:ph type="title" hasCustomPrompt="1"/>
          </p:nvPr>
        </p:nvSpPr>
        <p:spPr>
          <a:xfrm>
            <a:off x="457200" y="409578"/>
            <a:ext cx="8229602" cy="485772"/>
          </a:xfrm>
        </p:spPr>
        <p:txBody>
          <a:bodyPr tIns="0" bIns="0" anchor="ctr" anchorCtr="0">
            <a:normAutofit/>
          </a:bodyPr>
          <a:lstStyle>
            <a:lvl1pPr>
              <a:defRPr sz="2100"/>
            </a:lvl1pPr>
          </a:lstStyle>
          <a:p>
            <a:r>
              <a:rPr lang="en-US"/>
              <a:t>Two Image Content</a:t>
            </a:r>
            <a:endParaRPr lang="en-NZ"/>
          </a:p>
        </p:txBody>
      </p:sp>
      <p:sp>
        <p:nvSpPr>
          <p:cNvPr id="10" name="Picture Placeholder 9"/>
          <p:cNvSpPr>
            <a:spLocks noGrp="1"/>
          </p:cNvSpPr>
          <p:nvPr>
            <p:ph type="pic" sz="quarter" idx="15"/>
          </p:nvPr>
        </p:nvSpPr>
        <p:spPr>
          <a:xfrm>
            <a:off x="457200" y="1625600"/>
            <a:ext cx="4006215" cy="2317750"/>
          </a:xfrm>
          <a:solidFill>
            <a:schemeClr val="bg1">
              <a:lumMod val="85000"/>
            </a:schemeClr>
          </a:solidFill>
        </p:spPr>
        <p:txBody>
          <a:bodyPr anchor="ctr" anchorCtr="0">
            <a:normAutofit/>
          </a:bodyPr>
          <a:lstStyle>
            <a:lvl1pPr marL="0" marR="0" indent="0" algn="ctr" defTabSz="685800" rtl="0" eaLnBrk="1" fontAlgn="auto" latinLnBrk="0" hangingPunct="1">
              <a:lnSpc>
                <a:spcPct val="120000"/>
              </a:lnSpc>
              <a:spcBef>
                <a:spcPts val="750"/>
              </a:spcBef>
              <a:spcAft>
                <a:spcPts val="0"/>
              </a:spcAft>
              <a:buClrTx/>
              <a:buSzTx/>
              <a:buFont typeface="Arial" panose="020B0604020202020204" pitchFamily="34" charset="0"/>
              <a:buNone/>
              <a:tabLst/>
              <a:defRPr sz="900"/>
            </a:lvl1pPr>
          </a:lstStyle>
          <a:p>
            <a:r>
              <a:rPr lang="en-US"/>
              <a:t>Click icon to add picture</a:t>
            </a:r>
            <a:endParaRPr lang="en-NZ"/>
          </a:p>
        </p:txBody>
      </p:sp>
      <p:sp>
        <p:nvSpPr>
          <p:cNvPr id="11" name="Text Placeholder 7"/>
          <p:cNvSpPr>
            <a:spLocks noGrp="1"/>
          </p:cNvSpPr>
          <p:nvPr>
            <p:ph type="body" sz="quarter" idx="13"/>
          </p:nvPr>
        </p:nvSpPr>
        <p:spPr>
          <a:xfrm>
            <a:off x="457200" y="4121150"/>
            <a:ext cx="4006215" cy="1778000"/>
          </a:xfrm>
        </p:spPr>
        <p:txBody>
          <a:bodyPr/>
          <a:lstStyle>
            <a:lvl1pPr>
              <a:defRPr sz="1200"/>
            </a:lvl1pPr>
            <a:lvl2pPr>
              <a:defRPr sz="1050"/>
            </a:lvl2pPr>
            <a:lvl3pPr>
              <a:defRPr sz="1050"/>
            </a:lvl3pPr>
            <a:lvl4pPr>
              <a:defRPr sz="1200"/>
            </a:lvl4pPr>
          </a:lstStyle>
          <a:p>
            <a:pPr lvl="0"/>
            <a:r>
              <a:rPr lang="en-US"/>
              <a:t>Edit Master text styles</a:t>
            </a:r>
          </a:p>
          <a:p>
            <a:pPr lvl="1"/>
            <a:r>
              <a:rPr lang="en-US"/>
              <a:t>Second level</a:t>
            </a:r>
          </a:p>
          <a:p>
            <a:pPr lvl="2"/>
            <a:r>
              <a:rPr lang="en-US"/>
              <a:t>Third level</a:t>
            </a:r>
          </a:p>
        </p:txBody>
      </p:sp>
      <p:sp>
        <p:nvSpPr>
          <p:cNvPr id="13" name="Picture Placeholder 9"/>
          <p:cNvSpPr>
            <a:spLocks noGrp="1"/>
          </p:cNvSpPr>
          <p:nvPr>
            <p:ph type="pic" sz="quarter" idx="16"/>
          </p:nvPr>
        </p:nvSpPr>
        <p:spPr>
          <a:xfrm>
            <a:off x="4686300" y="1625600"/>
            <a:ext cx="4000500" cy="2317750"/>
          </a:xfrm>
          <a:solidFill>
            <a:schemeClr val="bg1">
              <a:lumMod val="85000"/>
            </a:schemeClr>
          </a:solidFill>
        </p:spPr>
        <p:txBody>
          <a:bodyPr anchor="ctr" anchorCtr="0">
            <a:normAutofit/>
          </a:bodyPr>
          <a:lstStyle>
            <a:lvl1pPr algn="ctr">
              <a:defRPr sz="900"/>
            </a:lvl1pPr>
          </a:lstStyle>
          <a:p>
            <a:r>
              <a:rPr lang="en-US"/>
              <a:t>Click icon to add picture</a:t>
            </a:r>
            <a:endParaRPr lang="en-NZ"/>
          </a:p>
        </p:txBody>
      </p:sp>
      <p:sp>
        <p:nvSpPr>
          <p:cNvPr id="14" name="Text Placeholder 7"/>
          <p:cNvSpPr>
            <a:spLocks noGrp="1"/>
          </p:cNvSpPr>
          <p:nvPr>
            <p:ph type="body" sz="quarter" idx="17"/>
          </p:nvPr>
        </p:nvSpPr>
        <p:spPr>
          <a:xfrm>
            <a:off x="4686300" y="4121150"/>
            <a:ext cx="4000500" cy="1778000"/>
          </a:xfrm>
        </p:spPr>
        <p:txBody>
          <a:bodyPr/>
          <a:lstStyle>
            <a:lvl1pPr>
              <a:defRPr sz="1200"/>
            </a:lvl1pPr>
            <a:lvl2pPr>
              <a:defRPr sz="1050"/>
            </a:lvl2pPr>
            <a:lvl3pPr>
              <a:defRPr sz="1050"/>
            </a:lvl3pPr>
            <a:lvl4pPr>
              <a:defRPr sz="1200"/>
            </a:lvl4pPr>
          </a:lstStyle>
          <a:p>
            <a:pPr lvl="0"/>
            <a:r>
              <a:rPr lang="en-US"/>
              <a:t>Edit Master text styles</a:t>
            </a:r>
          </a:p>
          <a:p>
            <a:pPr lvl="1"/>
            <a:r>
              <a:rPr lang="en-US"/>
              <a:t>Second level</a:t>
            </a:r>
          </a:p>
          <a:p>
            <a:pPr lvl="2"/>
            <a:r>
              <a:rPr lang="en-US"/>
              <a:t>Third level</a:t>
            </a:r>
          </a:p>
        </p:txBody>
      </p:sp>
      <p:sp>
        <p:nvSpPr>
          <p:cNvPr id="12" name="Text Placeholder 5"/>
          <p:cNvSpPr>
            <a:spLocks noGrp="1"/>
          </p:cNvSpPr>
          <p:nvPr>
            <p:ph type="body" sz="quarter" idx="12" hasCustomPrompt="1"/>
          </p:nvPr>
        </p:nvSpPr>
        <p:spPr>
          <a:xfrm>
            <a:off x="457200" y="946150"/>
            <a:ext cx="8229600" cy="349250"/>
          </a:xfrm>
        </p:spPr>
        <p:txBody>
          <a:bodyPr lIns="90000" tIns="0" bIns="0" anchor="ctr" anchorCtr="0">
            <a:normAutofit/>
          </a:bodyPr>
          <a:lstStyle>
            <a:lvl1pPr>
              <a:lnSpc>
                <a:spcPct val="100000"/>
              </a:lnSpc>
              <a:defRPr sz="1200" b="1" i="0" cap="all" spc="225" baseline="0">
                <a:solidFill>
                  <a:schemeClr val="accent1"/>
                </a:solidFill>
              </a:defRPr>
            </a:lvl1pPr>
          </a:lstStyle>
          <a:p>
            <a:pPr lvl="0"/>
            <a:r>
              <a:rPr lang="en-US"/>
              <a:t>Subtitle Text</a:t>
            </a:r>
            <a:endParaRPr lang="en-NZ"/>
          </a:p>
        </p:txBody>
      </p:sp>
    </p:spTree>
    <p:extLst>
      <p:ext uri="{BB962C8B-B14F-4D97-AF65-F5344CB8AC3E}">
        <p14:creationId xmlns:p14="http://schemas.microsoft.com/office/powerpoint/2010/main" val="7854155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ree Image 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Title 1"/>
          <p:cNvSpPr>
            <a:spLocks noGrp="1"/>
          </p:cNvSpPr>
          <p:nvPr>
            <p:ph type="title" hasCustomPrompt="1"/>
          </p:nvPr>
        </p:nvSpPr>
        <p:spPr>
          <a:xfrm>
            <a:off x="457200" y="409578"/>
            <a:ext cx="8229602" cy="485772"/>
          </a:xfrm>
        </p:spPr>
        <p:txBody>
          <a:bodyPr tIns="0" bIns="0" anchor="ctr" anchorCtr="0">
            <a:normAutofit/>
          </a:bodyPr>
          <a:lstStyle>
            <a:lvl1pPr>
              <a:defRPr sz="2100"/>
            </a:lvl1pPr>
          </a:lstStyle>
          <a:p>
            <a:r>
              <a:rPr lang="en-US"/>
              <a:t>Three Image Content</a:t>
            </a:r>
            <a:endParaRPr lang="en-NZ"/>
          </a:p>
        </p:txBody>
      </p:sp>
      <p:sp>
        <p:nvSpPr>
          <p:cNvPr id="10" name="Picture Placeholder 9"/>
          <p:cNvSpPr>
            <a:spLocks noGrp="1"/>
          </p:cNvSpPr>
          <p:nvPr>
            <p:ph type="pic" sz="quarter" idx="15"/>
          </p:nvPr>
        </p:nvSpPr>
        <p:spPr>
          <a:xfrm>
            <a:off x="457200" y="1625600"/>
            <a:ext cx="2571750" cy="2317750"/>
          </a:xfrm>
          <a:solidFill>
            <a:schemeClr val="bg1">
              <a:lumMod val="85000"/>
            </a:schemeClr>
          </a:solidFill>
        </p:spPr>
        <p:txBody>
          <a:bodyPr anchor="ctr" anchorCtr="0">
            <a:normAutofit/>
          </a:bodyPr>
          <a:lstStyle>
            <a:lvl1pPr marL="0" marR="0" indent="0" algn="ctr" defTabSz="685800" rtl="0" eaLnBrk="1" fontAlgn="auto" latinLnBrk="0" hangingPunct="1">
              <a:lnSpc>
                <a:spcPct val="120000"/>
              </a:lnSpc>
              <a:spcBef>
                <a:spcPts val="750"/>
              </a:spcBef>
              <a:spcAft>
                <a:spcPts val="0"/>
              </a:spcAft>
              <a:buClrTx/>
              <a:buSzTx/>
              <a:buFont typeface="Arial" panose="020B0604020202020204" pitchFamily="34" charset="0"/>
              <a:buNone/>
              <a:tabLst/>
              <a:defRPr sz="900"/>
            </a:lvl1pPr>
          </a:lstStyle>
          <a:p>
            <a:r>
              <a:rPr lang="en-US"/>
              <a:t>Click icon to add picture</a:t>
            </a:r>
            <a:endParaRPr lang="en-NZ"/>
          </a:p>
        </p:txBody>
      </p:sp>
      <p:sp>
        <p:nvSpPr>
          <p:cNvPr id="11" name="Text Placeholder 7"/>
          <p:cNvSpPr>
            <a:spLocks noGrp="1"/>
          </p:cNvSpPr>
          <p:nvPr>
            <p:ph type="body" sz="quarter" idx="13"/>
          </p:nvPr>
        </p:nvSpPr>
        <p:spPr>
          <a:xfrm>
            <a:off x="457200" y="4121150"/>
            <a:ext cx="2571750" cy="1778000"/>
          </a:xfrm>
        </p:spPr>
        <p:txBody>
          <a:bodyPr/>
          <a:lstStyle>
            <a:lvl1pPr>
              <a:defRPr sz="1200"/>
            </a:lvl1pPr>
            <a:lvl2pPr>
              <a:defRPr sz="1050"/>
            </a:lvl2pPr>
            <a:lvl3pPr>
              <a:defRPr sz="1050"/>
            </a:lvl3pPr>
            <a:lvl4pPr>
              <a:defRPr sz="1200"/>
            </a:lvl4pPr>
          </a:lstStyle>
          <a:p>
            <a:pPr lvl="0"/>
            <a:r>
              <a:rPr lang="en-US"/>
              <a:t>Edit Master text styles</a:t>
            </a:r>
          </a:p>
          <a:p>
            <a:pPr lvl="1"/>
            <a:r>
              <a:rPr lang="en-US"/>
              <a:t>Second level</a:t>
            </a:r>
          </a:p>
          <a:p>
            <a:pPr lvl="2"/>
            <a:r>
              <a:rPr lang="en-US"/>
              <a:t>Third level</a:t>
            </a:r>
          </a:p>
        </p:txBody>
      </p:sp>
      <p:sp>
        <p:nvSpPr>
          <p:cNvPr id="12" name="Picture Placeholder 9"/>
          <p:cNvSpPr>
            <a:spLocks noGrp="1"/>
          </p:cNvSpPr>
          <p:nvPr>
            <p:ph type="pic" sz="quarter" idx="16"/>
          </p:nvPr>
        </p:nvSpPr>
        <p:spPr>
          <a:xfrm>
            <a:off x="3265171" y="1625600"/>
            <a:ext cx="2632710" cy="2317750"/>
          </a:xfrm>
          <a:solidFill>
            <a:schemeClr val="bg1">
              <a:lumMod val="85000"/>
            </a:schemeClr>
          </a:solidFill>
        </p:spPr>
        <p:txBody>
          <a:bodyPr anchor="ctr" anchorCtr="0">
            <a:normAutofit/>
          </a:bodyPr>
          <a:lstStyle>
            <a:lvl1pPr algn="ctr">
              <a:defRPr sz="900"/>
            </a:lvl1pPr>
          </a:lstStyle>
          <a:p>
            <a:r>
              <a:rPr lang="en-US"/>
              <a:t>Click icon to add picture</a:t>
            </a:r>
            <a:endParaRPr lang="en-NZ"/>
          </a:p>
        </p:txBody>
      </p:sp>
      <p:sp>
        <p:nvSpPr>
          <p:cNvPr id="15" name="Text Placeholder 7"/>
          <p:cNvSpPr>
            <a:spLocks noGrp="1"/>
          </p:cNvSpPr>
          <p:nvPr>
            <p:ph type="body" sz="quarter" idx="17"/>
          </p:nvPr>
        </p:nvSpPr>
        <p:spPr>
          <a:xfrm>
            <a:off x="3265171" y="4121150"/>
            <a:ext cx="2632710" cy="1778000"/>
          </a:xfrm>
        </p:spPr>
        <p:txBody>
          <a:bodyPr/>
          <a:lstStyle>
            <a:lvl1pPr>
              <a:defRPr sz="1200"/>
            </a:lvl1pPr>
            <a:lvl2pPr>
              <a:defRPr sz="1050"/>
            </a:lvl2pPr>
            <a:lvl3pPr>
              <a:defRPr sz="1050"/>
            </a:lvl3pPr>
            <a:lvl4pPr>
              <a:defRPr sz="1200"/>
            </a:lvl4pPr>
          </a:lstStyle>
          <a:p>
            <a:pPr lvl="0"/>
            <a:r>
              <a:rPr lang="en-US"/>
              <a:t>Edit Master text styles</a:t>
            </a:r>
          </a:p>
          <a:p>
            <a:pPr lvl="1"/>
            <a:r>
              <a:rPr lang="en-US"/>
              <a:t>Second level</a:t>
            </a:r>
          </a:p>
          <a:p>
            <a:pPr lvl="2"/>
            <a:r>
              <a:rPr lang="en-US"/>
              <a:t>Third level</a:t>
            </a:r>
          </a:p>
        </p:txBody>
      </p:sp>
      <p:sp>
        <p:nvSpPr>
          <p:cNvPr id="16" name="Picture Placeholder 9"/>
          <p:cNvSpPr>
            <a:spLocks noGrp="1"/>
          </p:cNvSpPr>
          <p:nvPr>
            <p:ph type="pic" sz="quarter" idx="18"/>
          </p:nvPr>
        </p:nvSpPr>
        <p:spPr>
          <a:xfrm>
            <a:off x="6115051" y="1625600"/>
            <a:ext cx="2571752" cy="2317750"/>
          </a:xfrm>
          <a:solidFill>
            <a:schemeClr val="bg1">
              <a:lumMod val="85000"/>
            </a:schemeClr>
          </a:solidFill>
        </p:spPr>
        <p:txBody>
          <a:bodyPr anchor="ctr" anchorCtr="0">
            <a:normAutofit/>
          </a:bodyPr>
          <a:lstStyle>
            <a:lvl1pPr algn="ctr">
              <a:defRPr sz="900"/>
            </a:lvl1pPr>
          </a:lstStyle>
          <a:p>
            <a:r>
              <a:rPr lang="en-US"/>
              <a:t>Click icon to add picture</a:t>
            </a:r>
            <a:endParaRPr lang="en-NZ"/>
          </a:p>
        </p:txBody>
      </p:sp>
      <p:sp>
        <p:nvSpPr>
          <p:cNvPr id="17" name="Text Placeholder 7"/>
          <p:cNvSpPr>
            <a:spLocks noGrp="1"/>
          </p:cNvSpPr>
          <p:nvPr>
            <p:ph type="body" sz="quarter" idx="19"/>
          </p:nvPr>
        </p:nvSpPr>
        <p:spPr>
          <a:xfrm>
            <a:off x="6115051" y="4121150"/>
            <a:ext cx="2571752" cy="1778000"/>
          </a:xfrm>
        </p:spPr>
        <p:txBody>
          <a:bodyPr/>
          <a:lstStyle>
            <a:lvl1pPr>
              <a:defRPr sz="1200"/>
            </a:lvl1pPr>
            <a:lvl2pPr>
              <a:defRPr sz="1050"/>
            </a:lvl2pPr>
            <a:lvl3pPr>
              <a:defRPr sz="1050"/>
            </a:lvl3pPr>
            <a:lvl4pPr>
              <a:defRPr sz="1200"/>
            </a:lvl4pPr>
          </a:lstStyle>
          <a:p>
            <a:pPr lvl="0"/>
            <a:r>
              <a:rPr lang="en-US"/>
              <a:t>Edit Master text styles</a:t>
            </a:r>
          </a:p>
          <a:p>
            <a:pPr lvl="1"/>
            <a:r>
              <a:rPr lang="en-US"/>
              <a:t>Second level</a:t>
            </a:r>
          </a:p>
          <a:p>
            <a:pPr lvl="2"/>
            <a:r>
              <a:rPr lang="en-US"/>
              <a:t>Third level</a:t>
            </a:r>
          </a:p>
        </p:txBody>
      </p:sp>
      <p:sp>
        <p:nvSpPr>
          <p:cNvPr id="13" name="Text Placeholder 5"/>
          <p:cNvSpPr>
            <a:spLocks noGrp="1"/>
          </p:cNvSpPr>
          <p:nvPr>
            <p:ph type="body" sz="quarter" idx="12" hasCustomPrompt="1"/>
          </p:nvPr>
        </p:nvSpPr>
        <p:spPr>
          <a:xfrm>
            <a:off x="457200" y="946150"/>
            <a:ext cx="8229600" cy="349250"/>
          </a:xfrm>
        </p:spPr>
        <p:txBody>
          <a:bodyPr lIns="90000" tIns="0" bIns="0" anchor="ctr" anchorCtr="0">
            <a:normAutofit/>
          </a:bodyPr>
          <a:lstStyle>
            <a:lvl1pPr>
              <a:lnSpc>
                <a:spcPct val="100000"/>
              </a:lnSpc>
              <a:defRPr sz="1200" b="1" i="0" cap="all" spc="225" baseline="0">
                <a:solidFill>
                  <a:schemeClr val="accent1"/>
                </a:solidFill>
              </a:defRPr>
            </a:lvl1pPr>
          </a:lstStyle>
          <a:p>
            <a:pPr lvl="0"/>
            <a:r>
              <a:rPr lang="en-US"/>
              <a:t>Subtitle Text</a:t>
            </a:r>
            <a:endParaRPr lang="en-NZ"/>
          </a:p>
        </p:txBody>
      </p:sp>
    </p:spTree>
    <p:extLst>
      <p:ext uri="{BB962C8B-B14F-4D97-AF65-F5344CB8AC3E}">
        <p14:creationId xmlns:p14="http://schemas.microsoft.com/office/powerpoint/2010/main" val="24026488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hree Column 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Title 1"/>
          <p:cNvSpPr>
            <a:spLocks noGrp="1"/>
          </p:cNvSpPr>
          <p:nvPr>
            <p:ph type="title" hasCustomPrompt="1"/>
          </p:nvPr>
        </p:nvSpPr>
        <p:spPr>
          <a:xfrm>
            <a:off x="457200" y="409578"/>
            <a:ext cx="8229602" cy="485772"/>
          </a:xfrm>
        </p:spPr>
        <p:txBody>
          <a:bodyPr tIns="0" bIns="0" anchor="ctr" anchorCtr="0">
            <a:normAutofit/>
          </a:bodyPr>
          <a:lstStyle>
            <a:lvl1pPr>
              <a:defRPr sz="2100"/>
            </a:lvl1pPr>
          </a:lstStyle>
          <a:p>
            <a:r>
              <a:rPr lang="en-US"/>
              <a:t>Three Columns</a:t>
            </a:r>
            <a:endParaRPr lang="en-NZ"/>
          </a:p>
        </p:txBody>
      </p:sp>
      <p:sp>
        <p:nvSpPr>
          <p:cNvPr id="8" name="Text Placeholder 7"/>
          <p:cNvSpPr>
            <a:spLocks noGrp="1"/>
          </p:cNvSpPr>
          <p:nvPr>
            <p:ph type="body" sz="quarter" idx="13"/>
          </p:nvPr>
        </p:nvSpPr>
        <p:spPr>
          <a:xfrm>
            <a:off x="457200" y="2146300"/>
            <a:ext cx="2571750" cy="3752850"/>
          </a:xfrm>
        </p:spPr>
        <p:txBody>
          <a:bodyPr/>
          <a:lstStyle>
            <a:lvl1pPr>
              <a:defRPr sz="1200"/>
            </a:lvl1pPr>
            <a:lvl2pPr>
              <a:defRPr sz="1050"/>
            </a:lvl2pPr>
            <a:lvl3pPr>
              <a:defRPr sz="1050"/>
            </a:lvl3pPr>
            <a:lvl4pPr>
              <a:defRPr sz="1200"/>
            </a:lvl4pPr>
          </a:lstStyle>
          <a:p>
            <a:pPr lvl="0"/>
            <a:r>
              <a:rPr lang="en-US"/>
              <a:t>Edit Master text styles</a:t>
            </a:r>
          </a:p>
          <a:p>
            <a:pPr lvl="1"/>
            <a:r>
              <a:rPr lang="en-US"/>
              <a:t>Second level</a:t>
            </a:r>
          </a:p>
          <a:p>
            <a:pPr lvl="2"/>
            <a:r>
              <a:rPr lang="en-US"/>
              <a:t>Third level</a:t>
            </a:r>
          </a:p>
        </p:txBody>
      </p:sp>
      <p:sp>
        <p:nvSpPr>
          <p:cNvPr id="10" name="Text Placeholder 7"/>
          <p:cNvSpPr>
            <a:spLocks noGrp="1"/>
          </p:cNvSpPr>
          <p:nvPr>
            <p:ph type="body" sz="quarter" idx="17"/>
          </p:nvPr>
        </p:nvSpPr>
        <p:spPr>
          <a:xfrm>
            <a:off x="3213736" y="2146300"/>
            <a:ext cx="2735580" cy="3752850"/>
          </a:xfrm>
        </p:spPr>
        <p:txBody>
          <a:bodyPr/>
          <a:lstStyle>
            <a:lvl1pPr>
              <a:defRPr sz="1200"/>
            </a:lvl1pPr>
            <a:lvl2pPr>
              <a:defRPr sz="1050"/>
            </a:lvl2pPr>
            <a:lvl3pPr>
              <a:defRPr sz="1050"/>
            </a:lvl3pPr>
            <a:lvl4pPr>
              <a:defRPr sz="1200"/>
            </a:lvl4pPr>
          </a:lstStyle>
          <a:p>
            <a:pPr lvl="0"/>
            <a:r>
              <a:rPr lang="en-US"/>
              <a:t>Edit Master text styles</a:t>
            </a:r>
          </a:p>
          <a:p>
            <a:pPr lvl="1"/>
            <a:r>
              <a:rPr lang="en-US"/>
              <a:t>Second level</a:t>
            </a:r>
          </a:p>
          <a:p>
            <a:pPr lvl="2"/>
            <a:r>
              <a:rPr lang="en-US"/>
              <a:t>Third level</a:t>
            </a:r>
          </a:p>
        </p:txBody>
      </p:sp>
      <p:sp>
        <p:nvSpPr>
          <p:cNvPr id="12" name="Text Placeholder 7"/>
          <p:cNvSpPr>
            <a:spLocks noGrp="1"/>
          </p:cNvSpPr>
          <p:nvPr>
            <p:ph type="body" sz="quarter" idx="19"/>
          </p:nvPr>
        </p:nvSpPr>
        <p:spPr>
          <a:xfrm>
            <a:off x="6115051" y="2146300"/>
            <a:ext cx="2571752" cy="3752850"/>
          </a:xfrm>
        </p:spPr>
        <p:txBody>
          <a:bodyPr/>
          <a:lstStyle>
            <a:lvl1pPr>
              <a:defRPr sz="1200"/>
            </a:lvl1pPr>
            <a:lvl2pPr>
              <a:defRPr sz="1050"/>
            </a:lvl2pPr>
            <a:lvl3pPr>
              <a:defRPr sz="1050"/>
            </a:lvl3pPr>
            <a:lvl4pPr>
              <a:defRPr sz="1200"/>
            </a:lvl4pPr>
          </a:lstStyle>
          <a:p>
            <a:pPr lvl="0"/>
            <a:r>
              <a:rPr lang="en-US"/>
              <a:t>Edit Master text styles</a:t>
            </a:r>
          </a:p>
          <a:p>
            <a:pPr lvl="1"/>
            <a:r>
              <a:rPr lang="en-US"/>
              <a:t>Second level</a:t>
            </a:r>
          </a:p>
          <a:p>
            <a:pPr lvl="2"/>
            <a:r>
              <a:rPr lang="en-US"/>
              <a:t>Third level</a:t>
            </a:r>
          </a:p>
        </p:txBody>
      </p:sp>
      <p:sp>
        <p:nvSpPr>
          <p:cNvPr id="13" name="Text Placeholder 5"/>
          <p:cNvSpPr>
            <a:spLocks noGrp="1"/>
          </p:cNvSpPr>
          <p:nvPr>
            <p:ph type="body" sz="quarter" idx="20" hasCustomPrompt="1"/>
          </p:nvPr>
        </p:nvSpPr>
        <p:spPr>
          <a:xfrm>
            <a:off x="457200" y="1708150"/>
            <a:ext cx="2571750" cy="349250"/>
          </a:xfrm>
        </p:spPr>
        <p:txBody>
          <a:bodyPr>
            <a:normAutofit/>
          </a:bodyPr>
          <a:lstStyle>
            <a:lvl1pPr>
              <a:defRPr sz="1200" b="1" i="0" cap="all" spc="225" baseline="0">
                <a:solidFill>
                  <a:schemeClr val="accent1"/>
                </a:solidFill>
              </a:defRPr>
            </a:lvl1pPr>
          </a:lstStyle>
          <a:p>
            <a:pPr lvl="0"/>
            <a:r>
              <a:rPr lang="en-US"/>
              <a:t>header</a:t>
            </a:r>
            <a:endParaRPr lang="en-NZ"/>
          </a:p>
        </p:txBody>
      </p:sp>
      <p:sp>
        <p:nvSpPr>
          <p:cNvPr id="14" name="Text Placeholder 5"/>
          <p:cNvSpPr>
            <a:spLocks noGrp="1"/>
          </p:cNvSpPr>
          <p:nvPr>
            <p:ph type="body" sz="quarter" idx="21" hasCustomPrompt="1"/>
          </p:nvPr>
        </p:nvSpPr>
        <p:spPr>
          <a:xfrm>
            <a:off x="3213736" y="1708150"/>
            <a:ext cx="2735580" cy="349250"/>
          </a:xfrm>
        </p:spPr>
        <p:txBody>
          <a:bodyPr>
            <a:normAutofit/>
          </a:bodyPr>
          <a:lstStyle>
            <a:lvl1pPr>
              <a:defRPr sz="1200" b="1" i="0" cap="all" spc="225" baseline="0">
                <a:solidFill>
                  <a:schemeClr val="accent1"/>
                </a:solidFill>
              </a:defRPr>
            </a:lvl1pPr>
          </a:lstStyle>
          <a:p>
            <a:pPr lvl="0"/>
            <a:r>
              <a:rPr lang="en-US"/>
              <a:t>header</a:t>
            </a:r>
            <a:endParaRPr lang="en-NZ"/>
          </a:p>
        </p:txBody>
      </p:sp>
      <p:sp>
        <p:nvSpPr>
          <p:cNvPr id="15" name="Text Placeholder 5"/>
          <p:cNvSpPr>
            <a:spLocks noGrp="1"/>
          </p:cNvSpPr>
          <p:nvPr>
            <p:ph type="body" sz="quarter" idx="22" hasCustomPrompt="1"/>
          </p:nvPr>
        </p:nvSpPr>
        <p:spPr>
          <a:xfrm>
            <a:off x="6115051" y="1708150"/>
            <a:ext cx="2571752" cy="349250"/>
          </a:xfrm>
        </p:spPr>
        <p:txBody>
          <a:bodyPr>
            <a:normAutofit/>
          </a:bodyPr>
          <a:lstStyle>
            <a:lvl1pPr>
              <a:defRPr sz="1200" b="1" i="0" cap="all" spc="225" baseline="0">
                <a:solidFill>
                  <a:schemeClr val="accent1"/>
                </a:solidFill>
              </a:defRPr>
            </a:lvl1pPr>
          </a:lstStyle>
          <a:p>
            <a:pPr lvl="0"/>
            <a:r>
              <a:rPr lang="en-US"/>
              <a:t>header</a:t>
            </a:r>
            <a:endParaRPr lang="en-NZ"/>
          </a:p>
        </p:txBody>
      </p:sp>
      <p:sp>
        <p:nvSpPr>
          <p:cNvPr id="16" name="Text Placeholder 5"/>
          <p:cNvSpPr>
            <a:spLocks noGrp="1"/>
          </p:cNvSpPr>
          <p:nvPr>
            <p:ph type="body" sz="quarter" idx="12" hasCustomPrompt="1"/>
          </p:nvPr>
        </p:nvSpPr>
        <p:spPr>
          <a:xfrm>
            <a:off x="457200" y="946150"/>
            <a:ext cx="8229600" cy="349250"/>
          </a:xfrm>
        </p:spPr>
        <p:txBody>
          <a:bodyPr lIns="90000" tIns="0" bIns="0" anchor="ctr" anchorCtr="0">
            <a:normAutofit/>
          </a:bodyPr>
          <a:lstStyle>
            <a:lvl1pPr>
              <a:lnSpc>
                <a:spcPct val="100000"/>
              </a:lnSpc>
              <a:defRPr sz="1200" b="1" i="0" cap="all" spc="225" baseline="0">
                <a:solidFill>
                  <a:schemeClr val="accent1"/>
                </a:solidFill>
              </a:defRPr>
            </a:lvl1pPr>
          </a:lstStyle>
          <a:p>
            <a:pPr lvl="0"/>
            <a:r>
              <a:rPr lang="en-US"/>
              <a:t>Subtitle Text</a:t>
            </a:r>
            <a:endParaRPr lang="en-NZ"/>
          </a:p>
        </p:txBody>
      </p:sp>
    </p:spTree>
    <p:extLst>
      <p:ext uri="{BB962C8B-B14F-4D97-AF65-F5344CB8AC3E}">
        <p14:creationId xmlns:p14="http://schemas.microsoft.com/office/powerpoint/2010/main" val="5426230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Image Lef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Title 1"/>
          <p:cNvSpPr>
            <a:spLocks noGrp="1"/>
          </p:cNvSpPr>
          <p:nvPr>
            <p:ph type="title" hasCustomPrompt="1"/>
          </p:nvPr>
        </p:nvSpPr>
        <p:spPr>
          <a:xfrm>
            <a:off x="457200" y="409578"/>
            <a:ext cx="8229602" cy="485772"/>
          </a:xfrm>
        </p:spPr>
        <p:txBody>
          <a:bodyPr tIns="0" bIns="0" anchor="ctr" anchorCtr="0">
            <a:normAutofit/>
          </a:bodyPr>
          <a:lstStyle>
            <a:lvl1pPr>
              <a:defRPr sz="2100"/>
            </a:lvl1pPr>
          </a:lstStyle>
          <a:p>
            <a:r>
              <a:rPr lang="en-US"/>
              <a:t>Content Image Left</a:t>
            </a:r>
            <a:endParaRPr lang="en-NZ"/>
          </a:p>
        </p:txBody>
      </p:sp>
      <p:sp>
        <p:nvSpPr>
          <p:cNvPr id="7" name="Picture Placeholder 9"/>
          <p:cNvSpPr>
            <a:spLocks noGrp="1"/>
          </p:cNvSpPr>
          <p:nvPr>
            <p:ph type="pic" sz="quarter" idx="15"/>
          </p:nvPr>
        </p:nvSpPr>
        <p:spPr>
          <a:xfrm>
            <a:off x="457200" y="1517650"/>
            <a:ext cx="4063365" cy="4591050"/>
          </a:xfrm>
          <a:solidFill>
            <a:schemeClr val="bg1">
              <a:lumMod val="85000"/>
            </a:schemeClr>
          </a:solidFill>
        </p:spPr>
        <p:txBody>
          <a:bodyPr anchor="ctr" anchorCtr="0">
            <a:normAutofit/>
          </a:bodyPr>
          <a:lstStyle>
            <a:lvl1pPr algn="ctr">
              <a:defRPr sz="900"/>
            </a:lvl1pPr>
          </a:lstStyle>
          <a:p>
            <a:r>
              <a:rPr lang="en-US"/>
              <a:t>Click icon to add picture</a:t>
            </a:r>
            <a:endParaRPr lang="en-NZ"/>
          </a:p>
        </p:txBody>
      </p:sp>
      <p:sp>
        <p:nvSpPr>
          <p:cNvPr id="13" name="Text Placeholder 7"/>
          <p:cNvSpPr>
            <a:spLocks noGrp="1"/>
          </p:cNvSpPr>
          <p:nvPr>
            <p:ph type="body" sz="quarter" idx="14"/>
          </p:nvPr>
        </p:nvSpPr>
        <p:spPr>
          <a:xfrm>
            <a:off x="4680585" y="1517650"/>
            <a:ext cx="4006215" cy="4591050"/>
          </a:xfrm>
        </p:spPr>
        <p:txBody>
          <a:bodyPr/>
          <a:lstStyle>
            <a:lvl1pPr>
              <a:defRPr sz="1800"/>
            </a:lvl1pPr>
            <a:lvl2pPr>
              <a:defRPr sz="1500"/>
            </a:lvl2pPr>
            <a:lvl3pPr>
              <a:defRPr sz="1350"/>
            </a:lvl3pPr>
            <a:lvl4pPr>
              <a:defRPr sz="1200"/>
            </a:lvl4pPr>
          </a:lstStyle>
          <a:p>
            <a:pPr lvl="0"/>
            <a:r>
              <a:rPr lang="en-US"/>
              <a:t>Edit Master text styles</a:t>
            </a:r>
          </a:p>
          <a:p>
            <a:pPr lvl="1"/>
            <a:r>
              <a:rPr lang="en-US"/>
              <a:t>Second level</a:t>
            </a:r>
          </a:p>
          <a:p>
            <a:pPr lvl="2"/>
            <a:r>
              <a:rPr lang="en-US"/>
              <a:t>Third level</a:t>
            </a:r>
          </a:p>
          <a:p>
            <a:pPr lvl="3"/>
            <a:r>
              <a:rPr lang="en-US"/>
              <a:t>Fourth level</a:t>
            </a:r>
          </a:p>
        </p:txBody>
      </p:sp>
      <p:sp>
        <p:nvSpPr>
          <p:cNvPr id="8" name="Text Placeholder 5"/>
          <p:cNvSpPr>
            <a:spLocks noGrp="1"/>
          </p:cNvSpPr>
          <p:nvPr>
            <p:ph type="body" sz="quarter" idx="12" hasCustomPrompt="1"/>
          </p:nvPr>
        </p:nvSpPr>
        <p:spPr>
          <a:xfrm>
            <a:off x="457200" y="946150"/>
            <a:ext cx="8229600" cy="349250"/>
          </a:xfrm>
        </p:spPr>
        <p:txBody>
          <a:bodyPr lIns="90000" tIns="0" bIns="0" anchor="ctr" anchorCtr="0">
            <a:normAutofit/>
          </a:bodyPr>
          <a:lstStyle>
            <a:lvl1pPr>
              <a:lnSpc>
                <a:spcPct val="100000"/>
              </a:lnSpc>
              <a:defRPr sz="1200" b="1" i="0" cap="all" spc="225" baseline="0">
                <a:solidFill>
                  <a:schemeClr val="accent1"/>
                </a:solidFill>
              </a:defRPr>
            </a:lvl1pPr>
          </a:lstStyle>
          <a:p>
            <a:pPr lvl="0"/>
            <a:r>
              <a:rPr lang="en-US"/>
              <a:t>Subtitle Text</a:t>
            </a:r>
            <a:endParaRPr lang="en-NZ"/>
          </a:p>
        </p:txBody>
      </p:sp>
    </p:spTree>
    <p:extLst>
      <p:ext uri="{BB962C8B-B14F-4D97-AF65-F5344CB8AC3E}">
        <p14:creationId xmlns:p14="http://schemas.microsoft.com/office/powerpoint/2010/main" val="41787083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Image Righ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Title 1"/>
          <p:cNvSpPr>
            <a:spLocks noGrp="1"/>
          </p:cNvSpPr>
          <p:nvPr>
            <p:ph type="title" hasCustomPrompt="1"/>
          </p:nvPr>
        </p:nvSpPr>
        <p:spPr>
          <a:xfrm>
            <a:off x="457200" y="409578"/>
            <a:ext cx="8229602" cy="485772"/>
          </a:xfrm>
        </p:spPr>
        <p:txBody>
          <a:bodyPr tIns="0" bIns="0" anchor="ctr" anchorCtr="0">
            <a:normAutofit/>
          </a:bodyPr>
          <a:lstStyle>
            <a:lvl1pPr>
              <a:defRPr sz="2100"/>
            </a:lvl1pPr>
          </a:lstStyle>
          <a:p>
            <a:r>
              <a:rPr lang="en-US"/>
              <a:t>Content Image Right</a:t>
            </a:r>
            <a:endParaRPr lang="en-NZ"/>
          </a:p>
        </p:txBody>
      </p:sp>
      <p:sp>
        <p:nvSpPr>
          <p:cNvPr id="7" name="Picture Placeholder 9"/>
          <p:cNvSpPr>
            <a:spLocks noGrp="1"/>
          </p:cNvSpPr>
          <p:nvPr>
            <p:ph type="pic" sz="quarter" idx="15"/>
          </p:nvPr>
        </p:nvSpPr>
        <p:spPr>
          <a:xfrm>
            <a:off x="4629151" y="1517650"/>
            <a:ext cx="4057650" cy="4591050"/>
          </a:xfrm>
          <a:solidFill>
            <a:schemeClr val="bg1">
              <a:lumMod val="85000"/>
            </a:schemeClr>
          </a:solidFill>
        </p:spPr>
        <p:txBody>
          <a:bodyPr anchor="ctr" anchorCtr="0">
            <a:normAutofit/>
          </a:bodyPr>
          <a:lstStyle>
            <a:lvl1pPr algn="ctr">
              <a:defRPr sz="900"/>
            </a:lvl1pPr>
          </a:lstStyle>
          <a:p>
            <a:r>
              <a:rPr lang="en-US"/>
              <a:t>Click icon to add picture</a:t>
            </a:r>
            <a:endParaRPr lang="en-NZ"/>
          </a:p>
        </p:txBody>
      </p:sp>
      <p:sp>
        <p:nvSpPr>
          <p:cNvPr id="13" name="Text Placeholder 7"/>
          <p:cNvSpPr>
            <a:spLocks noGrp="1"/>
          </p:cNvSpPr>
          <p:nvPr>
            <p:ph type="body" sz="quarter" idx="14"/>
          </p:nvPr>
        </p:nvSpPr>
        <p:spPr>
          <a:xfrm>
            <a:off x="457199" y="1517650"/>
            <a:ext cx="4057651" cy="4591050"/>
          </a:xfrm>
        </p:spPr>
        <p:txBody>
          <a:bodyPr/>
          <a:lstStyle>
            <a:lvl1pPr>
              <a:defRPr sz="1800"/>
            </a:lvl1pPr>
            <a:lvl2pPr>
              <a:defRPr sz="1500"/>
            </a:lvl2pPr>
            <a:lvl3pPr>
              <a:defRPr sz="1350"/>
            </a:lvl3pPr>
            <a:lvl4pPr>
              <a:defRPr sz="1200"/>
            </a:lvl4pPr>
          </a:lstStyle>
          <a:p>
            <a:pPr lvl="0"/>
            <a:r>
              <a:rPr lang="en-US"/>
              <a:t>Edit Master text styles</a:t>
            </a:r>
          </a:p>
          <a:p>
            <a:pPr lvl="1"/>
            <a:r>
              <a:rPr lang="en-US"/>
              <a:t>Second level</a:t>
            </a:r>
          </a:p>
          <a:p>
            <a:pPr lvl="2"/>
            <a:r>
              <a:rPr lang="en-US"/>
              <a:t>Third level</a:t>
            </a:r>
          </a:p>
          <a:p>
            <a:pPr lvl="3"/>
            <a:r>
              <a:rPr lang="en-US"/>
              <a:t>Fourth level</a:t>
            </a:r>
          </a:p>
        </p:txBody>
      </p:sp>
      <p:sp>
        <p:nvSpPr>
          <p:cNvPr id="8" name="Text Placeholder 5"/>
          <p:cNvSpPr>
            <a:spLocks noGrp="1"/>
          </p:cNvSpPr>
          <p:nvPr>
            <p:ph type="body" sz="quarter" idx="12" hasCustomPrompt="1"/>
          </p:nvPr>
        </p:nvSpPr>
        <p:spPr>
          <a:xfrm>
            <a:off x="457200" y="946150"/>
            <a:ext cx="8229600" cy="349250"/>
          </a:xfrm>
        </p:spPr>
        <p:txBody>
          <a:bodyPr lIns="90000" tIns="0" bIns="0" anchor="ctr" anchorCtr="0">
            <a:normAutofit/>
          </a:bodyPr>
          <a:lstStyle>
            <a:lvl1pPr>
              <a:lnSpc>
                <a:spcPct val="100000"/>
              </a:lnSpc>
              <a:defRPr sz="1200" b="1" i="0" cap="all" spc="225" baseline="0">
                <a:solidFill>
                  <a:schemeClr val="accent1"/>
                </a:solidFill>
              </a:defRPr>
            </a:lvl1pPr>
          </a:lstStyle>
          <a:p>
            <a:pPr lvl="0"/>
            <a:r>
              <a:rPr lang="en-US"/>
              <a:t>Subtitle Text</a:t>
            </a:r>
            <a:endParaRPr lang="en-NZ"/>
          </a:p>
        </p:txBody>
      </p:sp>
    </p:spTree>
    <p:extLst>
      <p:ext uri="{BB962C8B-B14F-4D97-AF65-F5344CB8AC3E}">
        <p14:creationId xmlns:p14="http://schemas.microsoft.com/office/powerpoint/2010/main" val="29058253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ex Image Lef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Title 1"/>
          <p:cNvSpPr>
            <a:spLocks noGrp="1"/>
          </p:cNvSpPr>
          <p:nvPr>
            <p:ph type="title" hasCustomPrompt="1"/>
          </p:nvPr>
        </p:nvSpPr>
        <p:spPr>
          <a:xfrm>
            <a:off x="4240530" y="690759"/>
            <a:ext cx="4446271" cy="485772"/>
          </a:xfrm>
        </p:spPr>
        <p:txBody>
          <a:bodyPr tIns="0" bIns="0" anchor="ctr" anchorCtr="0">
            <a:normAutofit/>
          </a:bodyPr>
          <a:lstStyle>
            <a:lvl1pPr>
              <a:defRPr sz="2100"/>
            </a:lvl1pPr>
          </a:lstStyle>
          <a:p>
            <a:r>
              <a:rPr lang="en-US"/>
              <a:t>Hex Image Left</a:t>
            </a:r>
            <a:endParaRPr lang="en-NZ"/>
          </a:p>
        </p:txBody>
      </p:sp>
      <p:sp>
        <p:nvSpPr>
          <p:cNvPr id="6" name="Text Placeholder 5"/>
          <p:cNvSpPr>
            <a:spLocks noGrp="1"/>
          </p:cNvSpPr>
          <p:nvPr>
            <p:ph type="body" sz="quarter" idx="12" hasCustomPrompt="1"/>
          </p:nvPr>
        </p:nvSpPr>
        <p:spPr>
          <a:xfrm>
            <a:off x="4240530" y="1227331"/>
            <a:ext cx="4446270" cy="349250"/>
          </a:xfrm>
        </p:spPr>
        <p:txBody>
          <a:bodyPr tIns="0" bIns="0" anchor="ctr" anchorCtr="0">
            <a:normAutofit/>
          </a:bodyPr>
          <a:lstStyle>
            <a:lvl1pPr>
              <a:lnSpc>
                <a:spcPct val="100000"/>
              </a:lnSpc>
              <a:defRPr sz="1200" b="1" i="0" cap="all" spc="225" baseline="0">
                <a:solidFill>
                  <a:schemeClr val="accent1"/>
                </a:solidFill>
              </a:defRPr>
            </a:lvl1pPr>
          </a:lstStyle>
          <a:p>
            <a:pPr lvl="0"/>
            <a:r>
              <a:rPr lang="en-US"/>
              <a:t>Subtitle Text</a:t>
            </a:r>
            <a:endParaRPr lang="en-NZ"/>
          </a:p>
        </p:txBody>
      </p:sp>
      <p:sp>
        <p:nvSpPr>
          <p:cNvPr id="7" name="Text Placeholder 7"/>
          <p:cNvSpPr>
            <a:spLocks noGrp="1"/>
          </p:cNvSpPr>
          <p:nvPr>
            <p:ph type="body" sz="quarter" idx="14"/>
          </p:nvPr>
        </p:nvSpPr>
        <p:spPr>
          <a:xfrm>
            <a:off x="4240530" y="1748031"/>
            <a:ext cx="4446270" cy="3745989"/>
          </a:xfrm>
        </p:spPr>
        <p:txBody>
          <a:bodyPr/>
          <a:lstStyle>
            <a:lvl1pPr>
              <a:defRPr sz="1800"/>
            </a:lvl1pPr>
            <a:lvl2pPr>
              <a:defRPr sz="1500"/>
            </a:lvl2pPr>
            <a:lvl3pPr>
              <a:defRPr sz="1350"/>
            </a:lvl3pPr>
            <a:lvl4pPr>
              <a:defRPr sz="1200"/>
            </a:lvl4pPr>
          </a:lstStyle>
          <a:p>
            <a:pPr lvl="0"/>
            <a:r>
              <a:rPr lang="en-US"/>
              <a:t>Edit Master text styles</a:t>
            </a:r>
          </a:p>
          <a:p>
            <a:pPr lvl="1"/>
            <a:r>
              <a:rPr lang="en-US"/>
              <a:t>Second level</a:t>
            </a:r>
          </a:p>
          <a:p>
            <a:pPr lvl="2"/>
            <a:r>
              <a:rPr lang="en-US"/>
              <a:t>Third level</a:t>
            </a:r>
          </a:p>
          <a:p>
            <a:pPr lvl="3"/>
            <a:r>
              <a:rPr lang="en-US"/>
              <a:t>Fourth level</a:t>
            </a:r>
          </a:p>
        </p:txBody>
      </p:sp>
      <p:sp>
        <p:nvSpPr>
          <p:cNvPr id="9" name="Picture Placeholder 28"/>
          <p:cNvSpPr>
            <a:spLocks noGrp="1"/>
          </p:cNvSpPr>
          <p:nvPr>
            <p:ph type="pic" sz="quarter" idx="13"/>
          </p:nvPr>
        </p:nvSpPr>
        <p:spPr>
          <a:xfrm>
            <a:off x="466725" y="360095"/>
            <a:ext cx="3596640" cy="5465907"/>
          </a:xfrm>
          <a:custGeom>
            <a:avLst/>
            <a:gdLst>
              <a:gd name="connsiteX0" fmla="*/ 2366525 w 4757738"/>
              <a:gd name="connsiteY0" fmla="*/ 558 h 5422843"/>
              <a:gd name="connsiteX1" fmla="*/ 2494284 w 4757738"/>
              <a:gd name="connsiteY1" fmla="*/ 30087 h 5422843"/>
              <a:gd name="connsiteX2" fmla="*/ 4642323 w 4757738"/>
              <a:gd name="connsiteY2" fmla="*/ 1270258 h 5422843"/>
              <a:gd name="connsiteX3" fmla="*/ 4671763 w 4757738"/>
              <a:gd name="connsiteY3" fmla="*/ 1296226 h 5422843"/>
              <a:gd name="connsiteX4" fmla="*/ 4692267 w 4757738"/>
              <a:gd name="connsiteY4" fmla="*/ 1310050 h 5422843"/>
              <a:gd name="connsiteX5" fmla="*/ 4705183 w 4757738"/>
              <a:gd name="connsiteY5" fmla="*/ 1325703 h 5422843"/>
              <a:gd name="connsiteX6" fmla="*/ 4709120 w 4757738"/>
              <a:gd name="connsiteY6" fmla="*/ 1329176 h 5422843"/>
              <a:gd name="connsiteX7" fmla="*/ 4712218 w 4757738"/>
              <a:gd name="connsiteY7" fmla="*/ 1334230 h 5422843"/>
              <a:gd name="connsiteX8" fmla="*/ 4719562 w 4757738"/>
              <a:gd name="connsiteY8" fmla="*/ 1343132 h 5422843"/>
              <a:gd name="connsiteX9" fmla="*/ 4757738 w 4757738"/>
              <a:gd name="connsiteY9" fmla="*/ 1468110 h 5422843"/>
              <a:gd name="connsiteX10" fmla="*/ 4757738 w 4757738"/>
              <a:gd name="connsiteY10" fmla="*/ 3939970 h 5422843"/>
              <a:gd name="connsiteX11" fmla="*/ 4753197 w 4757738"/>
              <a:gd name="connsiteY11" fmla="*/ 3985019 h 5422843"/>
              <a:gd name="connsiteX12" fmla="*/ 4750795 w 4757738"/>
              <a:gd name="connsiteY12" fmla="*/ 3992758 h 5422843"/>
              <a:gd name="connsiteX13" fmla="*/ 4746829 w 4757738"/>
              <a:gd name="connsiteY13" fmla="*/ 4016389 h 5422843"/>
              <a:gd name="connsiteX14" fmla="*/ 4642323 w 4757738"/>
              <a:gd name="connsiteY14" fmla="*/ 4152585 h 5422843"/>
              <a:gd name="connsiteX15" fmla="*/ 2494284 w 4757738"/>
              <a:gd name="connsiteY15" fmla="*/ 5392756 h 5422843"/>
              <a:gd name="connsiteX16" fmla="*/ 2324082 w 4757738"/>
              <a:gd name="connsiteY16" fmla="*/ 5415163 h 5422843"/>
              <a:gd name="connsiteX17" fmla="*/ 2318038 w 4757738"/>
              <a:gd name="connsiteY17" fmla="*/ 5412214 h 5422843"/>
              <a:gd name="connsiteX18" fmla="*/ 2304880 w 4757738"/>
              <a:gd name="connsiteY18" fmla="*/ 5409235 h 5422843"/>
              <a:gd name="connsiteX19" fmla="*/ 2263454 w 4757738"/>
              <a:gd name="connsiteY19" fmla="*/ 5390580 h 5422843"/>
              <a:gd name="connsiteX20" fmla="*/ 115415 w 4757738"/>
              <a:gd name="connsiteY20" fmla="*/ 4150409 h 5422843"/>
              <a:gd name="connsiteX21" fmla="*/ 10909 w 4757738"/>
              <a:gd name="connsiteY21" fmla="*/ 4014213 h 5422843"/>
              <a:gd name="connsiteX22" fmla="*/ 7738 w 4757738"/>
              <a:gd name="connsiteY22" fmla="*/ 3995318 h 5422843"/>
              <a:gd name="connsiteX23" fmla="*/ 4541 w 4757738"/>
              <a:gd name="connsiteY23" fmla="*/ 3985019 h 5422843"/>
              <a:gd name="connsiteX24" fmla="*/ 0 w 4757738"/>
              <a:gd name="connsiteY24" fmla="*/ 3939970 h 5422843"/>
              <a:gd name="connsiteX25" fmla="*/ 0 w 4757738"/>
              <a:gd name="connsiteY25" fmla="*/ 1468110 h 5422843"/>
              <a:gd name="connsiteX26" fmla="*/ 65471 w 4757738"/>
              <a:gd name="connsiteY26" fmla="*/ 1310050 h 5422843"/>
              <a:gd name="connsiteX27" fmla="*/ 96444 w 4757738"/>
              <a:gd name="connsiteY27" fmla="*/ 1289167 h 5422843"/>
              <a:gd name="connsiteX28" fmla="*/ 115415 w 4757738"/>
              <a:gd name="connsiteY28" fmla="*/ 1272434 h 5422843"/>
              <a:gd name="connsiteX29" fmla="*/ 2263454 w 4757738"/>
              <a:gd name="connsiteY29" fmla="*/ 32263 h 5422843"/>
              <a:gd name="connsiteX30" fmla="*/ 2304880 w 4757738"/>
              <a:gd name="connsiteY30" fmla="*/ 13607 h 5422843"/>
              <a:gd name="connsiteX31" fmla="*/ 2309929 w 4757738"/>
              <a:gd name="connsiteY31" fmla="*/ 12464 h 5422843"/>
              <a:gd name="connsiteX32" fmla="*/ 2313756 w 4757738"/>
              <a:gd name="connsiteY32" fmla="*/ 10712 h 5422843"/>
              <a:gd name="connsiteX33" fmla="*/ 2339865 w 4757738"/>
              <a:gd name="connsiteY33" fmla="*/ 5688 h 5422843"/>
              <a:gd name="connsiteX34" fmla="*/ 2347877 w 4757738"/>
              <a:gd name="connsiteY34" fmla="*/ 3874 h 5422843"/>
              <a:gd name="connsiteX35" fmla="*/ 2349514 w 4757738"/>
              <a:gd name="connsiteY35" fmla="*/ 3831 h 5422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57738" h="5422843">
                <a:moveTo>
                  <a:pt x="2366525" y="558"/>
                </a:moveTo>
                <a:cubicBezTo>
                  <a:pt x="2409619" y="-2488"/>
                  <a:pt x="2454054" y="6860"/>
                  <a:pt x="2494284" y="30087"/>
                </a:cubicBezTo>
                <a:lnTo>
                  <a:pt x="4642323" y="1270258"/>
                </a:lnTo>
                <a:lnTo>
                  <a:pt x="4671763" y="1296226"/>
                </a:lnTo>
                <a:lnTo>
                  <a:pt x="4692267" y="1310050"/>
                </a:lnTo>
                <a:lnTo>
                  <a:pt x="4705183" y="1325703"/>
                </a:lnTo>
                <a:lnTo>
                  <a:pt x="4709120" y="1329176"/>
                </a:lnTo>
                <a:lnTo>
                  <a:pt x="4712218" y="1334230"/>
                </a:lnTo>
                <a:lnTo>
                  <a:pt x="4719562" y="1343132"/>
                </a:lnTo>
                <a:cubicBezTo>
                  <a:pt x="4743665" y="1378808"/>
                  <a:pt x="4757738" y="1421815"/>
                  <a:pt x="4757738" y="1468110"/>
                </a:cubicBezTo>
                <a:lnTo>
                  <a:pt x="4757738" y="3939970"/>
                </a:lnTo>
                <a:cubicBezTo>
                  <a:pt x="4757738" y="3955402"/>
                  <a:pt x="4756174" y="3970468"/>
                  <a:pt x="4753197" y="3985019"/>
                </a:cubicBezTo>
                <a:lnTo>
                  <a:pt x="4750795" y="3992758"/>
                </a:lnTo>
                <a:lnTo>
                  <a:pt x="4746829" y="4016389"/>
                </a:lnTo>
                <a:cubicBezTo>
                  <a:pt x="4731972" y="4071836"/>
                  <a:pt x="4695963" y="4121616"/>
                  <a:pt x="4642323" y="4152585"/>
                </a:cubicBezTo>
                <a:lnTo>
                  <a:pt x="2494284" y="5392756"/>
                </a:lnTo>
                <a:cubicBezTo>
                  <a:pt x="2440644" y="5423725"/>
                  <a:pt x="2379529" y="5430020"/>
                  <a:pt x="2324082" y="5415163"/>
                </a:cubicBezTo>
                <a:lnTo>
                  <a:pt x="2318038" y="5412214"/>
                </a:lnTo>
                <a:lnTo>
                  <a:pt x="2304880" y="5409235"/>
                </a:lnTo>
                <a:cubicBezTo>
                  <a:pt x="2290741" y="5404522"/>
                  <a:pt x="2276864" y="5398322"/>
                  <a:pt x="2263454" y="5390580"/>
                </a:cubicBezTo>
                <a:lnTo>
                  <a:pt x="115415" y="4150409"/>
                </a:lnTo>
                <a:cubicBezTo>
                  <a:pt x="61775" y="4119440"/>
                  <a:pt x="25766" y="4069660"/>
                  <a:pt x="10909" y="4014213"/>
                </a:cubicBezTo>
                <a:lnTo>
                  <a:pt x="7738" y="3995318"/>
                </a:lnTo>
                <a:lnTo>
                  <a:pt x="4541" y="3985019"/>
                </a:lnTo>
                <a:cubicBezTo>
                  <a:pt x="1564" y="3970468"/>
                  <a:pt x="0" y="3955402"/>
                  <a:pt x="0" y="3939970"/>
                </a:cubicBezTo>
                <a:lnTo>
                  <a:pt x="0" y="1468110"/>
                </a:lnTo>
                <a:cubicBezTo>
                  <a:pt x="0" y="1406384"/>
                  <a:pt x="25020" y="1350501"/>
                  <a:pt x="65471" y="1310050"/>
                </a:cubicBezTo>
                <a:lnTo>
                  <a:pt x="96444" y="1289167"/>
                </a:lnTo>
                <a:lnTo>
                  <a:pt x="115415" y="1272434"/>
                </a:lnTo>
                <a:lnTo>
                  <a:pt x="2263454" y="32263"/>
                </a:lnTo>
                <a:cubicBezTo>
                  <a:pt x="2276864" y="24520"/>
                  <a:pt x="2290741" y="18320"/>
                  <a:pt x="2304880" y="13607"/>
                </a:cubicBezTo>
                <a:lnTo>
                  <a:pt x="2309929" y="12464"/>
                </a:lnTo>
                <a:lnTo>
                  <a:pt x="2313756" y="10712"/>
                </a:lnTo>
                <a:lnTo>
                  <a:pt x="2339865" y="5688"/>
                </a:lnTo>
                <a:lnTo>
                  <a:pt x="2347877" y="3874"/>
                </a:lnTo>
                <a:lnTo>
                  <a:pt x="2349514" y="3831"/>
                </a:lnTo>
                <a:close/>
              </a:path>
            </a:pathLst>
          </a:custGeom>
          <a:solidFill>
            <a:schemeClr val="bg1">
              <a:lumMod val="85000"/>
              <a:alpha val="57000"/>
            </a:schemeClr>
          </a:solidFill>
        </p:spPr>
        <p:txBody>
          <a:bodyPr wrap="square" anchor="ctr" anchorCtr="0">
            <a:noAutofit/>
          </a:bodyPr>
          <a:lstStyle>
            <a:lvl1pPr marL="0" indent="0" algn="ctr">
              <a:buNone/>
              <a:defRPr sz="900">
                <a:solidFill>
                  <a:schemeClr val="tx1"/>
                </a:solidFill>
              </a:defRPr>
            </a:lvl1pPr>
          </a:lstStyle>
          <a:p>
            <a:r>
              <a:rPr lang="en-US"/>
              <a:t>Click icon to add picture</a:t>
            </a:r>
            <a:endParaRPr lang="en-NZ"/>
          </a:p>
        </p:txBody>
      </p:sp>
    </p:spTree>
    <p:extLst>
      <p:ext uri="{BB962C8B-B14F-4D97-AF65-F5344CB8AC3E}">
        <p14:creationId xmlns:p14="http://schemas.microsoft.com/office/powerpoint/2010/main" val="8377425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Hex Image Righ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9" name="Title 1"/>
          <p:cNvSpPr>
            <a:spLocks noGrp="1"/>
          </p:cNvSpPr>
          <p:nvPr>
            <p:ph type="title" hasCustomPrompt="1"/>
          </p:nvPr>
        </p:nvSpPr>
        <p:spPr>
          <a:xfrm>
            <a:off x="466725" y="690759"/>
            <a:ext cx="4446271" cy="485772"/>
          </a:xfrm>
        </p:spPr>
        <p:txBody>
          <a:bodyPr tIns="0" bIns="0" anchor="ctr" anchorCtr="0">
            <a:normAutofit/>
          </a:bodyPr>
          <a:lstStyle>
            <a:lvl1pPr>
              <a:defRPr sz="2100"/>
            </a:lvl1pPr>
          </a:lstStyle>
          <a:p>
            <a:r>
              <a:rPr lang="en-US"/>
              <a:t>Hex Image Left</a:t>
            </a:r>
            <a:endParaRPr lang="en-NZ"/>
          </a:p>
        </p:txBody>
      </p:sp>
      <p:sp>
        <p:nvSpPr>
          <p:cNvPr id="10" name="Text Placeholder 5"/>
          <p:cNvSpPr>
            <a:spLocks noGrp="1"/>
          </p:cNvSpPr>
          <p:nvPr>
            <p:ph type="body" sz="quarter" idx="12" hasCustomPrompt="1"/>
          </p:nvPr>
        </p:nvSpPr>
        <p:spPr>
          <a:xfrm>
            <a:off x="466725" y="1227331"/>
            <a:ext cx="4446270" cy="349250"/>
          </a:xfrm>
        </p:spPr>
        <p:txBody>
          <a:bodyPr tIns="0" bIns="0" anchor="ctr" anchorCtr="0">
            <a:normAutofit/>
          </a:bodyPr>
          <a:lstStyle>
            <a:lvl1pPr>
              <a:lnSpc>
                <a:spcPct val="100000"/>
              </a:lnSpc>
              <a:defRPr sz="1200" b="1" i="0" cap="all" spc="225" baseline="0">
                <a:solidFill>
                  <a:schemeClr val="accent1"/>
                </a:solidFill>
              </a:defRPr>
            </a:lvl1pPr>
          </a:lstStyle>
          <a:p>
            <a:pPr lvl="0"/>
            <a:r>
              <a:rPr lang="en-US"/>
              <a:t>Subtitle Text</a:t>
            </a:r>
            <a:endParaRPr lang="en-NZ"/>
          </a:p>
        </p:txBody>
      </p:sp>
      <p:sp>
        <p:nvSpPr>
          <p:cNvPr id="11" name="Text Placeholder 7"/>
          <p:cNvSpPr>
            <a:spLocks noGrp="1"/>
          </p:cNvSpPr>
          <p:nvPr>
            <p:ph type="body" sz="quarter" idx="14"/>
          </p:nvPr>
        </p:nvSpPr>
        <p:spPr>
          <a:xfrm>
            <a:off x="466725" y="1748031"/>
            <a:ext cx="4446270" cy="3745989"/>
          </a:xfrm>
        </p:spPr>
        <p:txBody>
          <a:bodyPr/>
          <a:lstStyle>
            <a:lvl1pPr>
              <a:defRPr sz="1800"/>
            </a:lvl1pPr>
            <a:lvl2pPr>
              <a:defRPr sz="1500"/>
            </a:lvl2pPr>
            <a:lvl3pPr>
              <a:defRPr sz="1350"/>
            </a:lvl3pPr>
            <a:lvl4pPr>
              <a:defRPr sz="1200"/>
            </a:lvl4pPr>
          </a:lstStyle>
          <a:p>
            <a:pPr lvl="0"/>
            <a:r>
              <a:rPr lang="en-US"/>
              <a:t>Edit Master text styles</a:t>
            </a:r>
          </a:p>
          <a:p>
            <a:pPr lvl="1"/>
            <a:r>
              <a:rPr lang="en-US"/>
              <a:t>Second level</a:t>
            </a:r>
          </a:p>
          <a:p>
            <a:pPr lvl="2"/>
            <a:r>
              <a:rPr lang="en-US"/>
              <a:t>Third level</a:t>
            </a:r>
          </a:p>
          <a:p>
            <a:pPr lvl="3"/>
            <a:r>
              <a:rPr lang="en-US"/>
              <a:t>Fourth level</a:t>
            </a:r>
          </a:p>
        </p:txBody>
      </p:sp>
      <p:sp>
        <p:nvSpPr>
          <p:cNvPr id="12" name="Picture Placeholder 28"/>
          <p:cNvSpPr>
            <a:spLocks noGrp="1"/>
          </p:cNvSpPr>
          <p:nvPr>
            <p:ph type="pic" sz="quarter" idx="13"/>
          </p:nvPr>
        </p:nvSpPr>
        <p:spPr>
          <a:xfrm>
            <a:off x="5090162" y="360095"/>
            <a:ext cx="3596640" cy="5465907"/>
          </a:xfrm>
          <a:custGeom>
            <a:avLst/>
            <a:gdLst>
              <a:gd name="connsiteX0" fmla="*/ 2366525 w 4757738"/>
              <a:gd name="connsiteY0" fmla="*/ 558 h 5422843"/>
              <a:gd name="connsiteX1" fmla="*/ 2494284 w 4757738"/>
              <a:gd name="connsiteY1" fmla="*/ 30087 h 5422843"/>
              <a:gd name="connsiteX2" fmla="*/ 4642323 w 4757738"/>
              <a:gd name="connsiteY2" fmla="*/ 1270258 h 5422843"/>
              <a:gd name="connsiteX3" fmla="*/ 4671763 w 4757738"/>
              <a:gd name="connsiteY3" fmla="*/ 1296226 h 5422843"/>
              <a:gd name="connsiteX4" fmla="*/ 4692267 w 4757738"/>
              <a:gd name="connsiteY4" fmla="*/ 1310050 h 5422843"/>
              <a:gd name="connsiteX5" fmla="*/ 4705183 w 4757738"/>
              <a:gd name="connsiteY5" fmla="*/ 1325703 h 5422843"/>
              <a:gd name="connsiteX6" fmla="*/ 4709120 w 4757738"/>
              <a:gd name="connsiteY6" fmla="*/ 1329176 h 5422843"/>
              <a:gd name="connsiteX7" fmla="*/ 4712218 w 4757738"/>
              <a:gd name="connsiteY7" fmla="*/ 1334230 h 5422843"/>
              <a:gd name="connsiteX8" fmla="*/ 4719562 w 4757738"/>
              <a:gd name="connsiteY8" fmla="*/ 1343132 h 5422843"/>
              <a:gd name="connsiteX9" fmla="*/ 4757738 w 4757738"/>
              <a:gd name="connsiteY9" fmla="*/ 1468110 h 5422843"/>
              <a:gd name="connsiteX10" fmla="*/ 4757738 w 4757738"/>
              <a:gd name="connsiteY10" fmla="*/ 3939970 h 5422843"/>
              <a:gd name="connsiteX11" fmla="*/ 4753197 w 4757738"/>
              <a:gd name="connsiteY11" fmla="*/ 3985019 h 5422843"/>
              <a:gd name="connsiteX12" fmla="*/ 4750795 w 4757738"/>
              <a:gd name="connsiteY12" fmla="*/ 3992758 h 5422843"/>
              <a:gd name="connsiteX13" fmla="*/ 4746829 w 4757738"/>
              <a:gd name="connsiteY13" fmla="*/ 4016389 h 5422843"/>
              <a:gd name="connsiteX14" fmla="*/ 4642323 w 4757738"/>
              <a:gd name="connsiteY14" fmla="*/ 4152585 h 5422843"/>
              <a:gd name="connsiteX15" fmla="*/ 2494284 w 4757738"/>
              <a:gd name="connsiteY15" fmla="*/ 5392756 h 5422843"/>
              <a:gd name="connsiteX16" fmla="*/ 2324082 w 4757738"/>
              <a:gd name="connsiteY16" fmla="*/ 5415163 h 5422843"/>
              <a:gd name="connsiteX17" fmla="*/ 2318038 w 4757738"/>
              <a:gd name="connsiteY17" fmla="*/ 5412214 h 5422843"/>
              <a:gd name="connsiteX18" fmla="*/ 2304880 w 4757738"/>
              <a:gd name="connsiteY18" fmla="*/ 5409235 h 5422843"/>
              <a:gd name="connsiteX19" fmla="*/ 2263454 w 4757738"/>
              <a:gd name="connsiteY19" fmla="*/ 5390580 h 5422843"/>
              <a:gd name="connsiteX20" fmla="*/ 115415 w 4757738"/>
              <a:gd name="connsiteY20" fmla="*/ 4150409 h 5422843"/>
              <a:gd name="connsiteX21" fmla="*/ 10909 w 4757738"/>
              <a:gd name="connsiteY21" fmla="*/ 4014213 h 5422843"/>
              <a:gd name="connsiteX22" fmla="*/ 7738 w 4757738"/>
              <a:gd name="connsiteY22" fmla="*/ 3995318 h 5422843"/>
              <a:gd name="connsiteX23" fmla="*/ 4541 w 4757738"/>
              <a:gd name="connsiteY23" fmla="*/ 3985019 h 5422843"/>
              <a:gd name="connsiteX24" fmla="*/ 0 w 4757738"/>
              <a:gd name="connsiteY24" fmla="*/ 3939970 h 5422843"/>
              <a:gd name="connsiteX25" fmla="*/ 0 w 4757738"/>
              <a:gd name="connsiteY25" fmla="*/ 1468110 h 5422843"/>
              <a:gd name="connsiteX26" fmla="*/ 65471 w 4757738"/>
              <a:gd name="connsiteY26" fmla="*/ 1310050 h 5422843"/>
              <a:gd name="connsiteX27" fmla="*/ 96444 w 4757738"/>
              <a:gd name="connsiteY27" fmla="*/ 1289167 h 5422843"/>
              <a:gd name="connsiteX28" fmla="*/ 115415 w 4757738"/>
              <a:gd name="connsiteY28" fmla="*/ 1272434 h 5422843"/>
              <a:gd name="connsiteX29" fmla="*/ 2263454 w 4757738"/>
              <a:gd name="connsiteY29" fmla="*/ 32263 h 5422843"/>
              <a:gd name="connsiteX30" fmla="*/ 2304880 w 4757738"/>
              <a:gd name="connsiteY30" fmla="*/ 13607 h 5422843"/>
              <a:gd name="connsiteX31" fmla="*/ 2309929 w 4757738"/>
              <a:gd name="connsiteY31" fmla="*/ 12464 h 5422843"/>
              <a:gd name="connsiteX32" fmla="*/ 2313756 w 4757738"/>
              <a:gd name="connsiteY32" fmla="*/ 10712 h 5422843"/>
              <a:gd name="connsiteX33" fmla="*/ 2339865 w 4757738"/>
              <a:gd name="connsiteY33" fmla="*/ 5688 h 5422843"/>
              <a:gd name="connsiteX34" fmla="*/ 2347877 w 4757738"/>
              <a:gd name="connsiteY34" fmla="*/ 3874 h 5422843"/>
              <a:gd name="connsiteX35" fmla="*/ 2349514 w 4757738"/>
              <a:gd name="connsiteY35" fmla="*/ 3831 h 5422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57738" h="5422843">
                <a:moveTo>
                  <a:pt x="2366525" y="558"/>
                </a:moveTo>
                <a:cubicBezTo>
                  <a:pt x="2409619" y="-2488"/>
                  <a:pt x="2454054" y="6860"/>
                  <a:pt x="2494284" y="30087"/>
                </a:cubicBezTo>
                <a:lnTo>
                  <a:pt x="4642323" y="1270258"/>
                </a:lnTo>
                <a:lnTo>
                  <a:pt x="4671763" y="1296226"/>
                </a:lnTo>
                <a:lnTo>
                  <a:pt x="4692267" y="1310050"/>
                </a:lnTo>
                <a:lnTo>
                  <a:pt x="4705183" y="1325703"/>
                </a:lnTo>
                <a:lnTo>
                  <a:pt x="4709120" y="1329176"/>
                </a:lnTo>
                <a:lnTo>
                  <a:pt x="4712218" y="1334230"/>
                </a:lnTo>
                <a:lnTo>
                  <a:pt x="4719562" y="1343132"/>
                </a:lnTo>
                <a:cubicBezTo>
                  <a:pt x="4743665" y="1378808"/>
                  <a:pt x="4757738" y="1421815"/>
                  <a:pt x="4757738" y="1468110"/>
                </a:cubicBezTo>
                <a:lnTo>
                  <a:pt x="4757738" y="3939970"/>
                </a:lnTo>
                <a:cubicBezTo>
                  <a:pt x="4757738" y="3955402"/>
                  <a:pt x="4756174" y="3970468"/>
                  <a:pt x="4753197" y="3985019"/>
                </a:cubicBezTo>
                <a:lnTo>
                  <a:pt x="4750795" y="3992758"/>
                </a:lnTo>
                <a:lnTo>
                  <a:pt x="4746829" y="4016389"/>
                </a:lnTo>
                <a:cubicBezTo>
                  <a:pt x="4731972" y="4071836"/>
                  <a:pt x="4695963" y="4121616"/>
                  <a:pt x="4642323" y="4152585"/>
                </a:cubicBezTo>
                <a:lnTo>
                  <a:pt x="2494284" y="5392756"/>
                </a:lnTo>
                <a:cubicBezTo>
                  <a:pt x="2440644" y="5423725"/>
                  <a:pt x="2379529" y="5430020"/>
                  <a:pt x="2324082" y="5415163"/>
                </a:cubicBezTo>
                <a:lnTo>
                  <a:pt x="2318038" y="5412214"/>
                </a:lnTo>
                <a:lnTo>
                  <a:pt x="2304880" y="5409235"/>
                </a:lnTo>
                <a:cubicBezTo>
                  <a:pt x="2290741" y="5404522"/>
                  <a:pt x="2276864" y="5398322"/>
                  <a:pt x="2263454" y="5390580"/>
                </a:cubicBezTo>
                <a:lnTo>
                  <a:pt x="115415" y="4150409"/>
                </a:lnTo>
                <a:cubicBezTo>
                  <a:pt x="61775" y="4119440"/>
                  <a:pt x="25766" y="4069660"/>
                  <a:pt x="10909" y="4014213"/>
                </a:cubicBezTo>
                <a:lnTo>
                  <a:pt x="7738" y="3995318"/>
                </a:lnTo>
                <a:lnTo>
                  <a:pt x="4541" y="3985019"/>
                </a:lnTo>
                <a:cubicBezTo>
                  <a:pt x="1564" y="3970468"/>
                  <a:pt x="0" y="3955402"/>
                  <a:pt x="0" y="3939970"/>
                </a:cubicBezTo>
                <a:lnTo>
                  <a:pt x="0" y="1468110"/>
                </a:lnTo>
                <a:cubicBezTo>
                  <a:pt x="0" y="1406384"/>
                  <a:pt x="25020" y="1350501"/>
                  <a:pt x="65471" y="1310050"/>
                </a:cubicBezTo>
                <a:lnTo>
                  <a:pt x="96444" y="1289167"/>
                </a:lnTo>
                <a:lnTo>
                  <a:pt x="115415" y="1272434"/>
                </a:lnTo>
                <a:lnTo>
                  <a:pt x="2263454" y="32263"/>
                </a:lnTo>
                <a:cubicBezTo>
                  <a:pt x="2276864" y="24520"/>
                  <a:pt x="2290741" y="18320"/>
                  <a:pt x="2304880" y="13607"/>
                </a:cubicBezTo>
                <a:lnTo>
                  <a:pt x="2309929" y="12464"/>
                </a:lnTo>
                <a:lnTo>
                  <a:pt x="2313756" y="10712"/>
                </a:lnTo>
                <a:lnTo>
                  <a:pt x="2339865" y="5688"/>
                </a:lnTo>
                <a:lnTo>
                  <a:pt x="2347877" y="3874"/>
                </a:lnTo>
                <a:lnTo>
                  <a:pt x="2349514" y="3831"/>
                </a:lnTo>
                <a:close/>
              </a:path>
            </a:pathLst>
          </a:custGeom>
          <a:solidFill>
            <a:schemeClr val="bg1">
              <a:lumMod val="85000"/>
              <a:alpha val="57000"/>
            </a:schemeClr>
          </a:solidFill>
        </p:spPr>
        <p:txBody>
          <a:bodyPr wrap="square" anchor="ctr" anchorCtr="0">
            <a:noAutofit/>
          </a:bodyPr>
          <a:lstStyle>
            <a:lvl1pPr marL="0" indent="0" algn="ctr">
              <a:buNone/>
              <a:defRPr sz="900">
                <a:solidFill>
                  <a:schemeClr val="tx1"/>
                </a:solidFill>
              </a:defRPr>
            </a:lvl1pPr>
          </a:lstStyle>
          <a:p>
            <a:r>
              <a:rPr lang="en-US"/>
              <a:t>Click icon to add picture</a:t>
            </a:r>
            <a:endParaRPr lang="en-NZ"/>
          </a:p>
        </p:txBody>
      </p:sp>
    </p:spTree>
    <p:extLst>
      <p:ext uri="{BB962C8B-B14F-4D97-AF65-F5344CB8AC3E}">
        <p14:creationId xmlns:p14="http://schemas.microsoft.com/office/powerpoint/2010/main" val="17194182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 Large Hex Image Lef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377565" y="6394668"/>
            <a:ext cx="3086100" cy="288000"/>
          </a:xfrm>
        </p:spPr>
        <p:txBody>
          <a:bodyPr/>
          <a:lstStyle>
            <a:lvl1pPr algn="l">
              <a:defRPr/>
            </a:lvl1p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Title 1"/>
          <p:cNvSpPr>
            <a:spLocks noGrp="1"/>
          </p:cNvSpPr>
          <p:nvPr>
            <p:ph type="title" hasCustomPrompt="1"/>
          </p:nvPr>
        </p:nvSpPr>
        <p:spPr>
          <a:xfrm>
            <a:off x="3377565" y="690759"/>
            <a:ext cx="5309236" cy="485772"/>
          </a:xfrm>
        </p:spPr>
        <p:txBody>
          <a:bodyPr tIns="0" bIns="0" anchor="ctr" anchorCtr="0">
            <a:normAutofit/>
          </a:bodyPr>
          <a:lstStyle>
            <a:lvl1pPr>
              <a:defRPr sz="2100"/>
            </a:lvl1pPr>
          </a:lstStyle>
          <a:p>
            <a:r>
              <a:rPr lang="en-US"/>
              <a:t>Hex Image Left</a:t>
            </a:r>
            <a:endParaRPr lang="en-NZ"/>
          </a:p>
        </p:txBody>
      </p:sp>
      <p:sp>
        <p:nvSpPr>
          <p:cNvPr id="6" name="Text Placeholder 5"/>
          <p:cNvSpPr>
            <a:spLocks noGrp="1"/>
          </p:cNvSpPr>
          <p:nvPr>
            <p:ph type="body" sz="quarter" idx="12" hasCustomPrompt="1"/>
          </p:nvPr>
        </p:nvSpPr>
        <p:spPr>
          <a:xfrm>
            <a:off x="3377565" y="1227331"/>
            <a:ext cx="5309235" cy="349250"/>
          </a:xfrm>
        </p:spPr>
        <p:txBody>
          <a:bodyPr tIns="0" bIns="0" anchor="ctr" anchorCtr="0">
            <a:normAutofit/>
          </a:bodyPr>
          <a:lstStyle>
            <a:lvl1pPr>
              <a:lnSpc>
                <a:spcPct val="100000"/>
              </a:lnSpc>
              <a:defRPr sz="1200" b="1" i="0" cap="all" spc="225" baseline="0">
                <a:solidFill>
                  <a:schemeClr val="accent1"/>
                </a:solidFill>
              </a:defRPr>
            </a:lvl1pPr>
          </a:lstStyle>
          <a:p>
            <a:pPr lvl="0"/>
            <a:r>
              <a:rPr lang="en-US"/>
              <a:t>Subtitle Text</a:t>
            </a:r>
            <a:endParaRPr lang="en-NZ"/>
          </a:p>
        </p:txBody>
      </p:sp>
      <p:sp>
        <p:nvSpPr>
          <p:cNvPr id="7" name="Text Placeholder 7"/>
          <p:cNvSpPr>
            <a:spLocks noGrp="1"/>
          </p:cNvSpPr>
          <p:nvPr>
            <p:ph type="body" sz="quarter" idx="14"/>
          </p:nvPr>
        </p:nvSpPr>
        <p:spPr>
          <a:xfrm>
            <a:off x="3377565" y="1748031"/>
            <a:ext cx="5309235" cy="3745989"/>
          </a:xfrm>
        </p:spPr>
        <p:txBody>
          <a:bodyPr/>
          <a:lstStyle>
            <a:lvl1pPr>
              <a:defRPr sz="1800"/>
            </a:lvl1pPr>
            <a:lvl2pPr>
              <a:defRPr sz="1500"/>
            </a:lvl2pPr>
            <a:lvl3pPr>
              <a:defRPr sz="1350"/>
            </a:lvl3pPr>
            <a:lvl4pPr>
              <a:defRPr sz="1200"/>
            </a:lvl4pPr>
          </a:lstStyle>
          <a:p>
            <a:pPr lvl="0"/>
            <a:r>
              <a:rPr lang="en-US"/>
              <a:t>Edit Master text styles</a:t>
            </a:r>
          </a:p>
          <a:p>
            <a:pPr lvl="1"/>
            <a:r>
              <a:rPr lang="en-US"/>
              <a:t>Second level</a:t>
            </a:r>
          </a:p>
          <a:p>
            <a:pPr lvl="2"/>
            <a:r>
              <a:rPr lang="en-US"/>
              <a:t>Third level</a:t>
            </a:r>
          </a:p>
          <a:p>
            <a:pPr lvl="3"/>
            <a:r>
              <a:rPr lang="en-US"/>
              <a:t>Fourth level</a:t>
            </a:r>
          </a:p>
        </p:txBody>
      </p:sp>
      <p:sp>
        <p:nvSpPr>
          <p:cNvPr id="14" name="Picture Placeholder 13"/>
          <p:cNvSpPr>
            <a:spLocks noGrp="1"/>
          </p:cNvSpPr>
          <p:nvPr>
            <p:ph type="pic" sz="quarter" idx="13"/>
          </p:nvPr>
        </p:nvSpPr>
        <p:spPr>
          <a:xfrm>
            <a:off x="2" y="0"/>
            <a:ext cx="3028949" cy="6858000"/>
          </a:xfrm>
          <a:custGeom>
            <a:avLst/>
            <a:gdLst>
              <a:gd name="connsiteX0" fmla="*/ 0 w 4038599"/>
              <a:gd name="connsiteY0" fmla="*/ 0 h 6858000"/>
              <a:gd name="connsiteX1" fmla="*/ 2165232 w 4038599"/>
              <a:gd name="connsiteY1" fmla="*/ 0 h 6858000"/>
              <a:gd name="connsiteX2" fmla="*/ 3842659 w 4038599"/>
              <a:gd name="connsiteY2" fmla="*/ 968464 h 6858000"/>
              <a:gd name="connsiteX3" fmla="*/ 3892640 w 4038599"/>
              <a:gd name="connsiteY3" fmla="*/ 1012550 h 6858000"/>
              <a:gd name="connsiteX4" fmla="*/ 3927449 w 4038599"/>
              <a:gd name="connsiteY4" fmla="*/ 1036019 h 6858000"/>
              <a:gd name="connsiteX5" fmla="*/ 3949377 w 4038599"/>
              <a:gd name="connsiteY5" fmla="*/ 1062593 h 6858000"/>
              <a:gd name="connsiteX6" fmla="*/ 3956061 w 4038599"/>
              <a:gd name="connsiteY6" fmla="*/ 1068489 h 6858000"/>
              <a:gd name="connsiteX7" fmla="*/ 3961320 w 4038599"/>
              <a:gd name="connsiteY7" fmla="*/ 1077069 h 6858000"/>
              <a:gd name="connsiteX8" fmla="*/ 3973788 w 4038599"/>
              <a:gd name="connsiteY8" fmla="*/ 1092182 h 6858000"/>
              <a:gd name="connsiteX9" fmla="*/ 4038599 w 4038599"/>
              <a:gd name="connsiteY9" fmla="*/ 1304357 h 6858000"/>
              <a:gd name="connsiteX10" fmla="*/ 4038599 w 4038599"/>
              <a:gd name="connsiteY10" fmla="*/ 5500829 h 6858000"/>
              <a:gd name="connsiteX11" fmla="*/ 4030890 w 4038599"/>
              <a:gd name="connsiteY11" fmla="*/ 5577308 h 6858000"/>
              <a:gd name="connsiteX12" fmla="*/ 4026812 w 4038599"/>
              <a:gd name="connsiteY12" fmla="*/ 5590447 h 6858000"/>
              <a:gd name="connsiteX13" fmla="*/ 4020079 w 4038599"/>
              <a:gd name="connsiteY13" fmla="*/ 5630565 h 6858000"/>
              <a:gd name="connsiteX14" fmla="*/ 3842659 w 4038599"/>
              <a:gd name="connsiteY14" fmla="*/ 5861785 h 6858000"/>
              <a:gd name="connsiteX15" fmla="*/ 2117164 w 4038599"/>
              <a:gd name="connsiteY15" fmla="*/ 6858000 h 6858000"/>
              <a:gd name="connsiteX16" fmla="*/ 0 w 4038599"/>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38599" h="6858000">
                <a:moveTo>
                  <a:pt x="0" y="0"/>
                </a:moveTo>
                <a:lnTo>
                  <a:pt x="2165232" y="0"/>
                </a:lnTo>
                <a:lnTo>
                  <a:pt x="3842659" y="968464"/>
                </a:lnTo>
                <a:lnTo>
                  <a:pt x="3892640" y="1012550"/>
                </a:lnTo>
                <a:lnTo>
                  <a:pt x="3927449" y="1036019"/>
                </a:lnTo>
                <a:lnTo>
                  <a:pt x="3949377" y="1062593"/>
                </a:lnTo>
                <a:lnTo>
                  <a:pt x="3956061" y="1068489"/>
                </a:lnTo>
                <a:lnTo>
                  <a:pt x="3961320" y="1077069"/>
                </a:lnTo>
                <a:lnTo>
                  <a:pt x="3973788" y="1092182"/>
                </a:lnTo>
                <a:cubicBezTo>
                  <a:pt x="4014708" y="1152749"/>
                  <a:pt x="4038599" y="1225762"/>
                  <a:pt x="4038599" y="1304357"/>
                </a:cubicBezTo>
                <a:lnTo>
                  <a:pt x="4038599" y="5500829"/>
                </a:lnTo>
                <a:cubicBezTo>
                  <a:pt x="4038599" y="5527028"/>
                  <a:pt x="4035944" y="5552605"/>
                  <a:pt x="4030890" y="5577308"/>
                </a:cubicBezTo>
                <a:lnTo>
                  <a:pt x="4026812" y="5590447"/>
                </a:lnTo>
                <a:lnTo>
                  <a:pt x="4020079" y="5630565"/>
                </a:lnTo>
                <a:cubicBezTo>
                  <a:pt x="3994856" y="5724697"/>
                  <a:pt x="3933724" y="5809209"/>
                  <a:pt x="3842659" y="5861785"/>
                </a:cubicBezTo>
                <a:lnTo>
                  <a:pt x="2117164" y="6858000"/>
                </a:lnTo>
                <a:lnTo>
                  <a:pt x="0" y="6858000"/>
                </a:lnTo>
                <a:close/>
              </a:path>
            </a:pathLst>
          </a:custGeom>
          <a:solidFill>
            <a:schemeClr val="bg1">
              <a:lumMod val="85000"/>
              <a:alpha val="57000"/>
            </a:schemeClr>
          </a:solidFill>
        </p:spPr>
        <p:txBody>
          <a:bodyPr wrap="square" anchor="ctr" anchorCtr="0">
            <a:noAutofit/>
          </a:bodyPr>
          <a:lstStyle>
            <a:lvl1pPr marL="0" indent="0" algn="ctr">
              <a:buNone/>
              <a:defRPr sz="900">
                <a:solidFill>
                  <a:schemeClr val="tx1"/>
                </a:solidFill>
              </a:defRPr>
            </a:lvl1pPr>
          </a:lstStyle>
          <a:p>
            <a:r>
              <a:rPr lang="en-US"/>
              <a:t>Click icon to add picture</a:t>
            </a:r>
            <a:endParaRPr lang="en-NZ"/>
          </a:p>
        </p:txBody>
      </p:sp>
    </p:spTree>
    <p:extLst>
      <p:ext uri="{BB962C8B-B14F-4D97-AF65-F5344CB8AC3E}">
        <p14:creationId xmlns:p14="http://schemas.microsoft.com/office/powerpoint/2010/main" val="733021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Large Hex Image Righ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62915" y="6394668"/>
            <a:ext cx="3086100" cy="288000"/>
          </a:xfrm>
        </p:spPr>
        <p:txBody>
          <a:bodyPr/>
          <a:lstStyle>
            <a:lvl1pPr algn="l">
              <a:defRPr/>
            </a:lvl1pPr>
          </a:lstStyle>
          <a:p>
            <a:endParaRPr lang="en-NZ"/>
          </a:p>
        </p:txBody>
      </p:sp>
      <p:sp>
        <p:nvSpPr>
          <p:cNvPr id="5" name="Title 1"/>
          <p:cNvSpPr>
            <a:spLocks noGrp="1"/>
          </p:cNvSpPr>
          <p:nvPr>
            <p:ph type="title" hasCustomPrompt="1"/>
          </p:nvPr>
        </p:nvSpPr>
        <p:spPr>
          <a:xfrm>
            <a:off x="462915" y="690759"/>
            <a:ext cx="5309236" cy="485772"/>
          </a:xfrm>
        </p:spPr>
        <p:txBody>
          <a:bodyPr tIns="0" bIns="0" anchor="ctr" anchorCtr="0">
            <a:normAutofit/>
          </a:bodyPr>
          <a:lstStyle>
            <a:lvl1pPr>
              <a:defRPr sz="2100"/>
            </a:lvl1pPr>
          </a:lstStyle>
          <a:p>
            <a:r>
              <a:rPr lang="en-US"/>
              <a:t>Hex Image Left</a:t>
            </a:r>
            <a:endParaRPr lang="en-NZ"/>
          </a:p>
        </p:txBody>
      </p:sp>
      <p:sp>
        <p:nvSpPr>
          <p:cNvPr id="6" name="Text Placeholder 5"/>
          <p:cNvSpPr>
            <a:spLocks noGrp="1"/>
          </p:cNvSpPr>
          <p:nvPr>
            <p:ph type="body" sz="quarter" idx="12" hasCustomPrompt="1"/>
          </p:nvPr>
        </p:nvSpPr>
        <p:spPr>
          <a:xfrm>
            <a:off x="462915" y="1227331"/>
            <a:ext cx="5309235" cy="349250"/>
          </a:xfrm>
        </p:spPr>
        <p:txBody>
          <a:bodyPr tIns="0" bIns="0" anchor="ctr" anchorCtr="0">
            <a:normAutofit/>
          </a:bodyPr>
          <a:lstStyle>
            <a:lvl1pPr>
              <a:lnSpc>
                <a:spcPct val="100000"/>
              </a:lnSpc>
              <a:defRPr sz="1200" b="1" i="0" cap="all" spc="225" baseline="0">
                <a:solidFill>
                  <a:schemeClr val="accent1"/>
                </a:solidFill>
              </a:defRPr>
            </a:lvl1pPr>
          </a:lstStyle>
          <a:p>
            <a:pPr lvl="0"/>
            <a:r>
              <a:rPr lang="en-US"/>
              <a:t>Subtitle Text</a:t>
            </a:r>
            <a:endParaRPr lang="en-NZ"/>
          </a:p>
        </p:txBody>
      </p:sp>
      <p:sp>
        <p:nvSpPr>
          <p:cNvPr id="7" name="Text Placeholder 7"/>
          <p:cNvSpPr>
            <a:spLocks noGrp="1"/>
          </p:cNvSpPr>
          <p:nvPr>
            <p:ph type="body" sz="quarter" idx="14"/>
          </p:nvPr>
        </p:nvSpPr>
        <p:spPr>
          <a:xfrm>
            <a:off x="462915" y="1748031"/>
            <a:ext cx="5309235" cy="3745989"/>
          </a:xfrm>
        </p:spPr>
        <p:txBody>
          <a:bodyPr/>
          <a:lstStyle>
            <a:lvl1pPr>
              <a:defRPr sz="1800"/>
            </a:lvl1pPr>
            <a:lvl2pPr>
              <a:defRPr sz="1500"/>
            </a:lvl2pPr>
            <a:lvl3pPr>
              <a:defRPr sz="1350"/>
            </a:lvl3pPr>
            <a:lvl4pPr>
              <a:defRPr sz="1200"/>
            </a:lvl4pPr>
          </a:lstStyle>
          <a:p>
            <a:pPr lvl="0"/>
            <a:r>
              <a:rPr lang="en-US"/>
              <a:t>Edit Master text styles</a:t>
            </a:r>
          </a:p>
          <a:p>
            <a:pPr lvl="1"/>
            <a:r>
              <a:rPr lang="en-US"/>
              <a:t>Second level</a:t>
            </a:r>
          </a:p>
          <a:p>
            <a:pPr lvl="2"/>
            <a:r>
              <a:rPr lang="en-US"/>
              <a:t>Third level</a:t>
            </a:r>
          </a:p>
          <a:p>
            <a:pPr lvl="3"/>
            <a:r>
              <a:rPr lang="en-US"/>
              <a:t>Fourth level</a:t>
            </a:r>
          </a:p>
        </p:txBody>
      </p:sp>
      <p:sp>
        <p:nvSpPr>
          <p:cNvPr id="10" name="Picture Placeholder 9"/>
          <p:cNvSpPr>
            <a:spLocks noGrp="1"/>
          </p:cNvSpPr>
          <p:nvPr>
            <p:ph type="pic" sz="quarter" idx="13"/>
          </p:nvPr>
        </p:nvSpPr>
        <p:spPr>
          <a:xfrm>
            <a:off x="6115050" y="0"/>
            <a:ext cx="3040781" cy="6858000"/>
          </a:xfrm>
          <a:custGeom>
            <a:avLst/>
            <a:gdLst>
              <a:gd name="connsiteX0" fmla="*/ 1879766 w 4054374"/>
              <a:gd name="connsiteY0" fmla="*/ 0 h 6858000"/>
              <a:gd name="connsiteX1" fmla="*/ 4054374 w 4054374"/>
              <a:gd name="connsiteY1" fmla="*/ 0 h 6858000"/>
              <a:gd name="connsiteX2" fmla="*/ 4054374 w 4054374"/>
              <a:gd name="connsiteY2" fmla="*/ 6858000 h 6858000"/>
              <a:gd name="connsiteX3" fmla="*/ 1927834 w 4054374"/>
              <a:gd name="connsiteY3" fmla="*/ 6858000 h 6858000"/>
              <a:gd name="connsiteX4" fmla="*/ 195940 w 4054374"/>
              <a:gd name="connsiteY4" fmla="*/ 5858091 h 6858000"/>
              <a:gd name="connsiteX5" fmla="*/ 18520 w 4054374"/>
              <a:gd name="connsiteY5" fmla="*/ 5626871 h 6858000"/>
              <a:gd name="connsiteX6" fmla="*/ 13137 w 4054374"/>
              <a:gd name="connsiteY6" fmla="*/ 5594793 h 6858000"/>
              <a:gd name="connsiteX7" fmla="*/ 7709 w 4054374"/>
              <a:gd name="connsiteY7" fmla="*/ 5577308 h 6858000"/>
              <a:gd name="connsiteX8" fmla="*/ 0 w 4054374"/>
              <a:gd name="connsiteY8" fmla="*/ 5500829 h 6858000"/>
              <a:gd name="connsiteX9" fmla="*/ 0 w 4054374"/>
              <a:gd name="connsiteY9" fmla="*/ 1304357 h 6858000"/>
              <a:gd name="connsiteX10" fmla="*/ 111150 w 4054374"/>
              <a:gd name="connsiteY10" fmla="*/ 1036019 h 6858000"/>
              <a:gd name="connsiteX11" fmla="*/ 163733 w 4054374"/>
              <a:gd name="connsiteY11" fmla="*/ 1000566 h 6858000"/>
              <a:gd name="connsiteX12" fmla="*/ 195940 w 4054374"/>
              <a:gd name="connsiteY12" fmla="*/ 9721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54374" h="6858000">
                <a:moveTo>
                  <a:pt x="1879766" y="0"/>
                </a:moveTo>
                <a:lnTo>
                  <a:pt x="4054374" y="0"/>
                </a:lnTo>
                <a:lnTo>
                  <a:pt x="4054374" y="6858000"/>
                </a:lnTo>
                <a:lnTo>
                  <a:pt x="1927834" y="6858000"/>
                </a:lnTo>
                <a:lnTo>
                  <a:pt x="195940" y="5858091"/>
                </a:lnTo>
                <a:cubicBezTo>
                  <a:pt x="104876" y="5805515"/>
                  <a:pt x="43743" y="5721003"/>
                  <a:pt x="18520" y="5626871"/>
                </a:cubicBezTo>
                <a:lnTo>
                  <a:pt x="13137" y="5594793"/>
                </a:lnTo>
                <a:lnTo>
                  <a:pt x="7709" y="5577308"/>
                </a:lnTo>
                <a:cubicBezTo>
                  <a:pt x="2655" y="5552605"/>
                  <a:pt x="0" y="5527028"/>
                  <a:pt x="0" y="5500829"/>
                </a:cubicBezTo>
                <a:lnTo>
                  <a:pt x="0" y="1304357"/>
                </a:lnTo>
                <a:cubicBezTo>
                  <a:pt x="0" y="1199565"/>
                  <a:pt x="42477" y="1104692"/>
                  <a:pt x="111150" y="1036019"/>
                </a:cubicBezTo>
                <a:lnTo>
                  <a:pt x="163733" y="1000566"/>
                </a:lnTo>
                <a:lnTo>
                  <a:pt x="195940" y="972158"/>
                </a:lnTo>
                <a:close/>
              </a:path>
            </a:pathLst>
          </a:custGeom>
          <a:solidFill>
            <a:schemeClr val="bg1">
              <a:lumMod val="85000"/>
              <a:alpha val="57000"/>
            </a:schemeClr>
          </a:solidFill>
        </p:spPr>
        <p:txBody>
          <a:bodyPr wrap="square" anchor="ctr" anchorCtr="0">
            <a:noAutofit/>
          </a:bodyPr>
          <a:lstStyle>
            <a:lvl1pPr marL="0" indent="0" algn="ctr">
              <a:buNone/>
              <a:defRPr sz="900">
                <a:solidFill>
                  <a:schemeClr val="tx1"/>
                </a:solidFill>
              </a:defRPr>
            </a:lvl1pPr>
          </a:lstStyle>
          <a:p>
            <a:r>
              <a:rPr lang="en-US"/>
              <a:t>Click icon to add picture</a:t>
            </a:r>
            <a:endParaRPr lang="en-NZ"/>
          </a:p>
        </p:txBody>
      </p:sp>
    </p:spTree>
    <p:extLst>
      <p:ext uri="{BB962C8B-B14F-4D97-AF65-F5344CB8AC3E}">
        <p14:creationId xmlns:p14="http://schemas.microsoft.com/office/powerpoint/2010/main" val="16044881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Title 1"/>
          <p:cNvSpPr>
            <a:spLocks noGrp="1"/>
          </p:cNvSpPr>
          <p:nvPr>
            <p:ph type="title" hasCustomPrompt="1"/>
          </p:nvPr>
        </p:nvSpPr>
        <p:spPr>
          <a:xfrm>
            <a:off x="457200" y="409578"/>
            <a:ext cx="8229602" cy="485772"/>
          </a:xfrm>
        </p:spPr>
        <p:txBody>
          <a:bodyPr tIns="0" bIns="0" anchor="ctr" anchorCtr="0">
            <a:normAutofit/>
          </a:bodyPr>
          <a:lstStyle>
            <a:lvl1pPr>
              <a:defRPr sz="2100" baseline="0"/>
            </a:lvl1pPr>
          </a:lstStyle>
          <a:p>
            <a:r>
              <a:rPr lang="en-US"/>
              <a:t>Image Only</a:t>
            </a:r>
            <a:endParaRPr lang="en-NZ"/>
          </a:p>
        </p:txBody>
      </p:sp>
      <p:sp>
        <p:nvSpPr>
          <p:cNvPr id="7" name="Picture Placeholder 9"/>
          <p:cNvSpPr>
            <a:spLocks noGrp="1"/>
          </p:cNvSpPr>
          <p:nvPr>
            <p:ph type="pic" sz="quarter" idx="15"/>
          </p:nvPr>
        </p:nvSpPr>
        <p:spPr>
          <a:xfrm>
            <a:off x="457200" y="1517650"/>
            <a:ext cx="8229601" cy="4591050"/>
          </a:xfrm>
          <a:solidFill>
            <a:schemeClr val="bg1">
              <a:lumMod val="85000"/>
            </a:schemeClr>
          </a:solidFill>
        </p:spPr>
        <p:txBody>
          <a:bodyPr anchor="ctr" anchorCtr="0">
            <a:normAutofit/>
          </a:bodyPr>
          <a:lstStyle>
            <a:lvl1pPr algn="ctr">
              <a:defRPr sz="900"/>
            </a:lvl1pPr>
          </a:lstStyle>
          <a:p>
            <a:r>
              <a:rPr lang="en-US"/>
              <a:t>Click icon to add picture</a:t>
            </a:r>
            <a:endParaRPr lang="en-NZ"/>
          </a:p>
        </p:txBody>
      </p:sp>
      <p:sp>
        <p:nvSpPr>
          <p:cNvPr id="8" name="Text Placeholder 5"/>
          <p:cNvSpPr>
            <a:spLocks noGrp="1"/>
          </p:cNvSpPr>
          <p:nvPr>
            <p:ph type="body" sz="quarter" idx="12" hasCustomPrompt="1"/>
          </p:nvPr>
        </p:nvSpPr>
        <p:spPr>
          <a:xfrm>
            <a:off x="457200" y="946150"/>
            <a:ext cx="8229600" cy="349250"/>
          </a:xfrm>
        </p:spPr>
        <p:txBody>
          <a:bodyPr lIns="90000" tIns="0" bIns="0" anchor="ctr" anchorCtr="0">
            <a:normAutofit/>
          </a:bodyPr>
          <a:lstStyle>
            <a:lvl1pPr>
              <a:lnSpc>
                <a:spcPct val="100000"/>
              </a:lnSpc>
              <a:defRPr sz="1200" b="1" i="0" cap="all" spc="225" baseline="0">
                <a:solidFill>
                  <a:schemeClr val="accent1"/>
                </a:solidFill>
              </a:defRPr>
            </a:lvl1pPr>
          </a:lstStyle>
          <a:p>
            <a:pPr lvl="0"/>
            <a:r>
              <a:rPr lang="en-US"/>
              <a:t>Subtitle Text</a:t>
            </a:r>
            <a:endParaRPr lang="en-NZ"/>
          </a:p>
        </p:txBody>
      </p:sp>
    </p:spTree>
    <p:extLst>
      <p:ext uri="{BB962C8B-B14F-4D97-AF65-F5344CB8AC3E}">
        <p14:creationId xmlns:p14="http://schemas.microsoft.com/office/powerpoint/2010/main" val="35473635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mage &amp; Descri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Title 1"/>
          <p:cNvSpPr>
            <a:spLocks noGrp="1"/>
          </p:cNvSpPr>
          <p:nvPr>
            <p:ph type="title" hasCustomPrompt="1"/>
          </p:nvPr>
        </p:nvSpPr>
        <p:spPr>
          <a:xfrm>
            <a:off x="457200" y="409578"/>
            <a:ext cx="8229602" cy="485772"/>
          </a:xfrm>
        </p:spPr>
        <p:txBody>
          <a:bodyPr tIns="0" bIns="0" anchor="ctr" anchorCtr="0">
            <a:normAutofit/>
          </a:bodyPr>
          <a:lstStyle>
            <a:lvl1pPr>
              <a:defRPr sz="2100"/>
            </a:lvl1pPr>
          </a:lstStyle>
          <a:p>
            <a:r>
              <a:rPr lang="en-US"/>
              <a:t>Image &amp; Description</a:t>
            </a:r>
            <a:endParaRPr lang="en-NZ"/>
          </a:p>
        </p:txBody>
      </p:sp>
      <p:sp>
        <p:nvSpPr>
          <p:cNvPr id="10" name="Picture Placeholder 9"/>
          <p:cNvSpPr>
            <a:spLocks noGrp="1"/>
          </p:cNvSpPr>
          <p:nvPr>
            <p:ph type="pic" sz="quarter" idx="15"/>
          </p:nvPr>
        </p:nvSpPr>
        <p:spPr>
          <a:xfrm>
            <a:off x="457200" y="1517650"/>
            <a:ext cx="8229601" cy="2425700"/>
          </a:xfrm>
          <a:solidFill>
            <a:schemeClr val="bg1">
              <a:lumMod val="85000"/>
            </a:schemeClr>
          </a:solidFill>
        </p:spPr>
        <p:txBody>
          <a:bodyPr anchor="ctr" anchorCtr="0">
            <a:normAutofit/>
          </a:bodyPr>
          <a:lstStyle>
            <a:lvl1pPr algn="ctr">
              <a:defRPr sz="900"/>
            </a:lvl1pPr>
          </a:lstStyle>
          <a:p>
            <a:r>
              <a:rPr lang="en-US"/>
              <a:t>Click icon to add picture</a:t>
            </a:r>
            <a:endParaRPr lang="en-NZ"/>
          </a:p>
        </p:txBody>
      </p:sp>
      <p:sp>
        <p:nvSpPr>
          <p:cNvPr id="11" name="Text Placeholder 7"/>
          <p:cNvSpPr>
            <a:spLocks noGrp="1"/>
          </p:cNvSpPr>
          <p:nvPr>
            <p:ph type="body" sz="quarter" idx="13"/>
          </p:nvPr>
        </p:nvSpPr>
        <p:spPr>
          <a:xfrm>
            <a:off x="457200" y="4121150"/>
            <a:ext cx="8229601" cy="1778000"/>
          </a:xfrm>
        </p:spPr>
        <p:txBody>
          <a:bodyPr/>
          <a:lstStyle>
            <a:lvl1pPr>
              <a:defRPr sz="1200"/>
            </a:lvl1pPr>
            <a:lvl2pPr>
              <a:defRPr sz="1050"/>
            </a:lvl2pPr>
            <a:lvl3pPr>
              <a:defRPr sz="1050"/>
            </a:lvl3pPr>
            <a:lvl4pPr>
              <a:defRPr sz="1200"/>
            </a:lvl4pPr>
          </a:lstStyle>
          <a:p>
            <a:pPr lvl="0"/>
            <a:r>
              <a:rPr lang="en-US"/>
              <a:t>Edit Master text styles</a:t>
            </a:r>
          </a:p>
          <a:p>
            <a:pPr lvl="1"/>
            <a:r>
              <a:rPr lang="en-US"/>
              <a:t>Second level</a:t>
            </a:r>
          </a:p>
          <a:p>
            <a:pPr lvl="2"/>
            <a:r>
              <a:rPr lang="en-US"/>
              <a:t>Third level</a:t>
            </a:r>
          </a:p>
        </p:txBody>
      </p:sp>
      <p:sp>
        <p:nvSpPr>
          <p:cNvPr id="8" name="Text Placeholder 5"/>
          <p:cNvSpPr>
            <a:spLocks noGrp="1"/>
          </p:cNvSpPr>
          <p:nvPr>
            <p:ph type="body" sz="quarter" idx="12" hasCustomPrompt="1"/>
          </p:nvPr>
        </p:nvSpPr>
        <p:spPr>
          <a:xfrm>
            <a:off x="457200" y="946150"/>
            <a:ext cx="8229600" cy="349250"/>
          </a:xfrm>
        </p:spPr>
        <p:txBody>
          <a:bodyPr lIns="90000" tIns="0" bIns="0" anchor="ctr" anchorCtr="0">
            <a:normAutofit/>
          </a:bodyPr>
          <a:lstStyle>
            <a:lvl1pPr>
              <a:lnSpc>
                <a:spcPct val="100000"/>
              </a:lnSpc>
              <a:defRPr sz="1200" b="1" i="0" cap="all" spc="225" baseline="0">
                <a:solidFill>
                  <a:schemeClr val="accent1"/>
                </a:solidFill>
              </a:defRPr>
            </a:lvl1pPr>
          </a:lstStyle>
          <a:p>
            <a:pPr lvl="0"/>
            <a:r>
              <a:rPr lang="en-US"/>
              <a:t>Subtitle Text</a:t>
            </a:r>
            <a:endParaRPr lang="en-NZ"/>
          </a:p>
        </p:txBody>
      </p:sp>
    </p:spTree>
    <p:extLst>
      <p:ext uri="{BB962C8B-B14F-4D97-AF65-F5344CB8AC3E}">
        <p14:creationId xmlns:p14="http://schemas.microsoft.com/office/powerpoint/2010/main" val="15854582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Title 1"/>
          <p:cNvSpPr>
            <a:spLocks noGrp="1"/>
          </p:cNvSpPr>
          <p:nvPr>
            <p:ph type="title" hasCustomPrompt="1"/>
          </p:nvPr>
        </p:nvSpPr>
        <p:spPr>
          <a:xfrm>
            <a:off x="457200" y="409578"/>
            <a:ext cx="8229602" cy="485772"/>
          </a:xfrm>
        </p:spPr>
        <p:txBody>
          <a:bodyPr tIns="0" bIns="0" anchor="ctr" anchorCtr="0">
            <a:normAutofit/>
          </a:bodyPr>
          <a:lstStyle>
            <a:lvl1pPr>
              <a:defRPr sz="2100"/>
            </a:lvl1pPr>
          </a:lstStyle>
          <a:p>
            <a:r>
              <a:rPr lang="en-US"/>
              <a:t>Two Images</a:t>
            </a:r>
            <a:endParaRPr lang="en-NZ"/>
          </a:p>
        </p:txBody>
      </p:sp>
      <p:sp>
        <p:nvSpPr>
          <p:cNvPr id="10" name="Picture Placeholder 9"/>
          <p:cNvSpPr>
            <a:spLocks noGrp="1"/>
          </p:cNvSpPr>
          <p:nvPr>
            <p:ph type="pic" sz="quarter" idx="15"/>
          </p:nvPr>
        </p:nvSpPr>
        <p:spPr>
          <a:xfrm>
            <a:off x="457201" y="1524000"/>
            <a:ext cx="4044950" cy="4578350"/>
          </a:xfrm>
          <a:solidFill>
            <a:schemeClr val="bg1">
              <a:lumMod val="85000"/>
            </a:schemeClr>
          </a:solidFill>
        </p:spPr>
        <p:txBody>
          <a:bodyPr anchor="ctr" anchorCtr="0">
            <a:normAutofit/>
          </a:bodyPr>
          <a:lstStyle>
            <a:lvl1pPr algn="ctr">
              <a:defRPr sz="900"/>
            </a:lvl1pPr>
          </a:lstStyle>
          <a:p>
            <a:r>
              <a:rPr lang="en-US"/>
              <a:t>Click icon to add picture</a:t>
            </a:r>
            <a:endParaRPr lang="en-NZ"/>
          </a:p>
        </p:txBody>
      </p:sp>
      <p:sp>
        <p:nvSpPr>
          <p:cNvPr id="13" name="Picture Placeholder 9"/>
          <p:cNvSpPr>
            <a:spLocks noGrp="1"/>
          </p:cNvSpPr>
          <p:nvPr>
            <p:ph type="pic" sz="quarter" idx="16"/>
          </p:nvPr>
        </p:nvSpPr>
        <p:spPr>
          <a:xfrm>
            <a:off x="4648200" y="1524000"/>
            <a:ext cx="4038600" cy="4578350"/>
          </a:xfrm>
          <a:solidFill>
            <a:schemeClr val="bg1">
              <a:lumMod val="85000"/>
            </a:schemeClr>
          </a:solidFill>
        </p:spPr>
        <p:txBody>
          <a:bodyPr anchor="ctr" anchorCtr="0">
            <a:normAutofit/>
          </a:bodyPr>
          <a:lstStyle>
            <a:lvl1pPr algn="ctr">
              <a:defRPr sz="900"/>
            </a:lvl1pPr>
          </a:lstStyle>
          <a:p>
            <a:r>
              <a:rPr lang="en-US"/>
              <a:t>Click icon to add picture</a:t>
            </a:r>
            <a:endParaRPr lang="en-NZ"/>
          </a:p>
        </p:txBody>
      </p:sp>
      <p:sp>
        <p:nvSpPr>
          <p:cNvPr id="8" name="Text Placeholder 5"/>
          <p:cNvSpPr>
            <a:spLocks noGrp="1"/>
          </p:cNvSpPr>
          <p:nvPr>
            <p:ph type="body" sz="quarter" idx="12" hasCustomPrompt="1"/>
          </p:nvPr>
        </p:nvSpPr>
        <p:spPr>
          <a:xfrm>
            <a:off x="457200" y="946150"/>
            <a:ext cx="8229600" cy="349250"/>
          </a:xfrm>
        </p:spPr>
        <p:txBody>
          <a:bodyPr lIns="90000" tIns="0" bIns="0" anchor="ctr" anchorCtr="0">
            <a:normAutofit/>
          </a:bodyPr>
          <a:lstStyle>
            <a:lvl1pPr>
              <a:lnSpc>
                <a:spcPct val="100000"/>
              </a:lnSpc>
              <a:defRPr sz="1200" b="1" i="0" cap="all" spc="225" baseline="0">
                <a:solidFill>
                  <a:schemeClr val="accent1"/>
                </a:solidFill>
              </a:defRPr>
            </a:lvl1pPr>
          </a:lstStyle>
          <a:p>
            <a:pPr lvl="0"/>
            <a:r>
              <a:rPr lang="en-US"/>
              <a:t>Subtitle Text</a:t>
            </a:r>
            <a:endParaRPr lang="en-NZ"/>
          </a:p>
        </p:txBody>
      </p:sp>
    </p:spTree>
    <p:extLst>
      <p:ext uri="{BB962C8B-B14F-4D97-AF65-F5344CB8AC3E}">
        <p14:creationId xmlns:p14="http://schemas.microsoft.com/office/powerpoint/2010/main" val="24872937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o Image &amp; Descri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7" name="Picture Placeholder 9"/>
          <p:cNvSpPr>
            <a:spLocks noGrp="1"/>
          </p:cNvSpPr>
          <p:nvPr>
            <p:ph type="pic" sz="quarter" idx="15"/>
          </p:nvPr>
        </p:nvSpPr>
        <p:spPr>
          <a:xfrm>
            <a:off x="457200" y="466725"/>
            <a:ext cx="4063365" cy="2317750"/>
          </a:xfrm>
          <a:solidFill>
            <a:schemeClr val="bg1">
              <a:lumMod val="85000"/>
            </a:schemeClr>
          </a:solidFill>
        </p:spPr>
        <p:txBody>
          <a:bodyPr anchor="ctr" anchorCtr="0">
            <a:normAutofit/>
          </a:bodyPr>
          <a:lstStyle>
            <a:lvl1pPr algn="ctr">
              <a:defRPr sz="900"/>
            </a:lvl1pPr>
          </a:lstStyle>
          <a:p>
            <a:r>
              <a:rPr lang="en-US"/>
              <a:t>Click icon to add picture</a:t>
            </a:r>
            <a:endParaRPr lang="en-NZ"/>
          </a:p>
        </p:txBody>
      </p:sp>
      <p:sp>
        <p:nvSpPr>
          <p:cNvPr id="8" name="Text Placeholder 7"/>
          <p:cNvSpPr>
            <a:spLocks noGrp="1"/>
          </p:cNvSpPr>
          <p:nvPr>
            <p:ph type="body" sz="quarter" idx="13"/>
          </p:nvPr>
        </p:nvSpPr>
        <p:spPr>
          <a:xfrm>
            <a:off x="457200" y="2962276"/>
            <a:ext cx="4063365" cy="2987675"/>
          </a:xfrm>
        </p:spPr>
        <p:txBody>
          <a:bodyPr/>
          <a:lstStyle>
            <a:lvl1pPr>
              <a:defRPr sz="1200"/>
            </a:lvl1pPr>
            <a:lvl2pPr>
              <a:defRPr sz="1050"/>
            </a:lvl2pPr>
            <a:lvl3pPr>
              <a:defRPr sz="1050"/>
            </a:lvl3pPr>
            <a:lvl4pPr>
              <a:defRPr sz="1200"/>
            </a:lvl4pPr>
          </a:lstStyle>
          <a:p>
            <a:pPr lvl="0"/>
            <a:r>
              <a:rPr lang="en-US"/>
              <a:t>Edit Master text styles</a:t>
            </a:r>
          </a:p>
          <a:p>
            <a:pPr lvl="1"/>
            <a:r>
              <a:rPr lang="en-US"/>
              <a:t>Second level</a:t>
            </a:r>
          </a:p>
          <a:p>
            <a:pPr lvl="2"/>
            <a:r>
              <a:rPr lang="en-US"/>
              <a:t>Third level</a:t>
            </a:r>
          </a:p>
        </p:txBody>
      </p:sp>
      <p:sp>
        <p:nvSpPr>
          <p:cNvPr id="9" name="Picture Placeholder 9"/>
          <p:cNvSpPr>
            <a:spLocks noGrp="1"/>
          </p:cNvSpPr>
          <p:nvPr>
            <p:ph type="pic" sz="quarter" idx="16"/>
          </p:nvPr>
        </p:nvSpPr>
        <p:spPr>
          <a:xfrm>
            <a:off x="4623435" y="466725"/>
            <a:ext cx="4063365" cy="2317750"/>
          </a:xfrm>
          <a:solidFill>
            <a:schemeClr val="bg1">
              <a:lumMod val="85000"/>
            </a:schemeClr>
          </a:solidFill>
        </p:spPr>
        <p:txBody>
          <a:bodyPr anchor="ctr" anchorCtr="0">
            <a:normAutofit/>
          </a:bodyPr>
          <a:lstStyle>
            <a:lvl1pPr algn="ctr">
              <a:defRPr sz="900"/>
            </a:lvl1pPr>
          </a:lstStyle>
          <a:p>
            <a:r>
              <a:rPr lang="en-US"/>
              <a:t>Click icon to add picture</a:t>
            </a:r>
            <a:endParaRPr lang="en-NZ"/>
          </a:p>
        </p:txBody>
      </p:sp>
      <p:sp>
        <p:nvSpPr>
          <p:cNvPr id="10" name="Text Placeholder 7"/>
          <p:cNvSpPr>
            <a:spLocks noGrp="1"/>
          </p:cNvSpPr>
          <p:nvPr>
            <p:ph type="body" sz="quarter" idx="17"/>
          </p:nvPr>
        </p:nvSpPr>
        <p:spPr>
          <a:xfrm>
            <a:off x="4623435" y="2962276"/>
            <a:ext cx="4063365" cy="2987675"/>
          </a:xfrm>
        </p:spPr>
        <p:txBody>
          <a:bodyPr/>
          <a:lstStyle>
            <a:lvl1pPr>
              <a:defRPr sz="1200"/>
            </a:lvl1pPr>
            <a:lvl2pPr>
              <a:defRPr sz="1050"/>
            </a:lvl2pPr>
            <a:lvl3pPr>
              <a:defRPr sz="1050"/>
            </a:lvl3pPr>
            <a:lvl4pPr>
              <a:defRPr sz="1200"/>
            </a:lvl4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365578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am Bio 1">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Picture Placeholder 9"/>
          <p:cNvSpPr>
            <a:spLocks noGrp="1"/>
          </p:cNvSpPr>
          <p:nvPr>
            <p:ph type="pic" sz="quarter" idx="15" hasCustomPrompt="1"/>
          </p:nvPr>
        </p:nvSpPr>
        <p:spPr>
          <a:xfrm>
            <a:off x="457201" y="466726"/>
            <a:ext cx="1548765" cy="2276474"/>
          </a:xfrm>
          <a:solidFill>
            <a:schemeClr val="bg1">
              <a:lumMod val="85000"/>
            </a:schemeClr>
          </a:solidFill>
        </p:spPr>
        <p:txBody>
          <a:bodyPr anchor="ctr" anchorCtr="0">
            <a:normAutofit/>
          </a:bodyPr>
          <a:lstStyle>
            <a:lvl1pPr algn="ctr">
              <a:defRPr sz="900"/>
            </a:lvl1pPr>
          </a:lstStyle>
          <a:p>
            <a:r>
              <a:rPr lang="en-NZ"/>
              <a:t>Professional Portrait</a:t>
            </a:r>
          </a:p>
        </p:txBody>
      </p:sp>
      <p:sp>
        <p:nvSpPr>
          <p:cNvPr id="6" name="Text Placeholder 7"/>
          <p:cNvSpPr>
            <a:spLocks noGrp="1"/>
          </p:cNvSpPr>
          <p:nvPr>
            <p:ph type="body" sz="quarter" idx="13"/>
          </p:nvPr>
        </p:nvSpPr>
        <p:spPr>
          <a:xfrm>
            <a:off x="2240281" y="1377950"/>
            <a:ext cx="6446520" cy="4571999"/>
          </a:xfrm>
        </p:spPr>
        <p:txBody>
          <a:bodyPr/>
          <a:lstStyle>
            <a:lvl1pPr>
              <a:defRPr sz="1200"/>
            </a:lvl1pPr>
            <a:lvl2pPr>
              <a:defRPr sz="1050"/>
            </a:lvl2pPr>
            <a:lvl3pPr>
              <a:defRPr sz="1050"/>
            </a:lvl3pPr>
            <a:lvl4pPr>
              <a:defRPr sz="1200"/>
            </a:lvl4pPr>
          </a:lstStyle>
          <a:p>
            <a:pPr lvl="0"/>
            <a:r>
              <a:rPr lang="en-US"/>
              <a:t>Edit Master text styles</a:t>
            </a:r>
          </a:p>
          <a:p>
            <a:pPr lvl="1"/>
            <a:r>
              <a:rPr lang="en-US"/>
              <a:t>Second level</a:t>
            </a:r>
          </a:p>
          <a:p>
            <a:pPr lvl="2"/>
            <a:r>
              <a:rPr lang="en-US"/>
              <a:t>Third level</a:t>
            </a:r>
          </a:p>
        </p:txBody>
      </p:sp>
      <p:sp>
        <p:nvSpPr>
          <p:cNvPr id="9" name="Text Placeholder 8"/>
          <p:cNvSpPr>
            <a:spLocks noGrp="1"/>
          </p:cNvSpPr>
          <p:nvPr>
            <p:ph type="body" sz="quarter" idx="16" hasCustomPrompt="1"/>
          </p:nvPr>
        </p:nvSpPr>
        <p:spPr>
          <a:xfrm>
            <a:off x="2240281" y="466727"/>
            <a:ext cx="4408170" cy="460375"/>
          </a:xfrm>
        </p:spPr>
        <p:txBody>
          <a:bodyPr anchor="ctr" anchorCtr="0">
            <a:normAutofit/>
          </a:bodyPr>
          <a:lstStyle>
            <a:lvl1pPr>
              <a:lnSpc>
                <a:spcPct val="100000"/>
              </a:lnSpc>
              <a:defRPr sz="1800" b="1" baseline="0">
                <a:solidFill>
                  <a:schemeClr val="accent1"/>
                </a:solidFill>
              </a:defRPr>
            </a:lvl1pPr>
          </a:lstStyle>
          <a:p>
            <a:pPr lvl="0"/>
            <a:r>
              <a:rPr lang="en-US"/>
              <a:t>Full Name</a:t>
            </a:r>
            <a:endParaRPr lang="en-NZ"/>
          </a:p>
        </p:txBody>
      </p:sp>
      <p:sp>
        <p:nvSpPr>
          <p:cNvPr id="10" name="Text Placeholder 8"/>
          <p:cNvSpPr>
            <a:spLocks noGrp="1"/>
          </p:cNvSpPr>
          <p:nvPr>
            <p:ph type="body" sz="quarter" idx="17" hasCustomPrompt="1"/>
          </p:nvPr>
        </p:nvSpPr>
        <p:spPr>
          <a:xfrm>
            <a:off x="2240281" y="939801"/>
            <a:ext cx="4408170" cy="298450"/>
          </a:xfrm>
        </p:spPr>
        <p:txBody>
          <a:bodyPr anchor="ctr" anchorCtr="0">
            <a:noAutofit/>
          </a:bodyPr>
          <a:lstStyle>
            <a:lvl1pPr>
              <a:lnSpc>
                <a:spcPct val="100000"/>
              </a:lnSpc>
              <a:defRPr sz="1200" b="0" i="1" baseline="0">
                <a:solidFill>
                  <a:schemeClr val="tx1"/>
                </a:solidFill>
              </a:defRPr>
            </a:lvl1pPr>
          </a:lstStyle>
          <a:p>
            <a:pPr lvl="0"/>
            <a:r>
              <a:rPr lang="en-US"/>
              <a:t>Position Title</a:t>
            </a:r>
            <a:endParaRPr lang="en-NZ"/>
          </a:p>
        </p:txBody>
      </p:sp>
    </p:spTree>
    <p:extLst>
      <p:ext uri="{BB962C8B-B14F-4D97-AF65-F5344CB8AC3E}">
        <p14:creationId xmlns:p14="http://schemas.microsoft.com/office/powerpoint/2010/main" val="26982984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am Bio 2">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Picture Placeholder 9"/>
          <p:cNvSpPr>
            <a:spLocks noGrp="1"/>
          </p:cNvSpPr>
          <p:nvPr>
            <p:ph type="pic" sz="quarter" idx="15" hasCustomPrompt="1"/>
          </p:nvPr>
        </p:nvSpPr>
        <p:spPr>
          <a:xfrm>
            <a:off x="457201" y="466727"/>
            <a:ext cx="1034415" cy="1603375"/>
          </a:xfrm>
          <a:solidFill>
            <a:schemeClr val="bg1">
              <a:lumMod val="85000"/>
            </a:schemeClr>
          </a:solidFill>
        </p:spPr>
        <p:txBody>
          <a:bodyPr anchor="ctr" anchorCtr="0">
            <a:normAutofit/>
          </a:bodyPr>
          <a:lstStyle>
            <a:lvl1pPr algn="ctr">
              <a:defRPr sz="900"/>
            </a:lvl1pPr>
          </a:lstStyle>
          <a:p>
            <a:r>
              <a:rPr lang="en-NZ"/>
              <a:t>Professional Portrait</a:t>
            </a:r>
          </a:p>
        </p:txBody>
      </p:sp>
      <p:sp>
        <p:nvSpPr>
          <p:cNvPr id="6" name="Text Placeholder 7"/>
          <p:cNvSpPr>
            <a:spLocks noGrp="1"/>
          </p:cNvSpPr>
          <p:nvPr>
            <p:ph type="body" sz="quarter" idx="13"/>
          </p:nvPr>
        </p:nvSpPr>
        <p:spPr>
          <a:xfrm>
            <a:off x="457199" y="3130553"/>
            <a:ext cx="3816351" cy="2825749"/>
          </a:xfrm>
        </p:spPr>
        <p:txBody>
          <a:bodyPr lIns="0" rIns="0"/>
          <a:lstStyle>
            <a:lvl1pPr>
              <a:defRPr sz="1200"/>
            </a:lvl1pPr>
            <a:lvl2pPr>
              <a:defRPr sz="1050"/>
            </a:lvl2pPr>
            <a:lvl3pPr>
              <a:defRPr sz="1050"/>
            </a:lvl3pPr>
            <a:lvl4pPr>
              <a:defRPr sz="1200"/>
            </a:lvl4pPr>
          </a:lstStyle>
          <a:p>
            <a:pPr lvl="0"/>
            <a:r>
              <a:rPr lang="en-US"/>
              <a:t>Edit Master text styles</a:t>
            </a:r>
          </a:p>
          <a:p>
            <a:pPr lvl="1"/>
            <a:r>
              <a:rPr lang="en-US"/>
              <a:t>Second level</a:t>
            </a:r>
          </a:p>
          <a:p>
            <a:pPr lvl="2"/>
            <a:r>
              <a:rPr lang="en-US"/>
              <a:t>Third level</a:t>
            </a:r>
          </a:p>
        </p:txBody>
      </p:sp>
      <p:sp>
        <p:nvSpPr>
          <p:cNvPr id="9" name="Text Placeholder 8"/>
          <p:cNvSpPr>
            <a:spLocks noGrp="1"/>
          </p:cNvSpPr>
          <p:nvPr>
            <p:ph type="body" sz="quarter" idx="16" hasCustomPrompt="1"/>
          </p:nvPr>
        </p:nvSpPr>
        <p:spPr>
          <a:xfrm>
            <a:off x="457200" y="2219327"/>
            <a:ext cx="2374900" cy="460375"/>
          </a:xfrm>
        </p:spPr>
        <p:txBody>
          <a:bodyPr lIns="0" rIns="0" anchor="ctr" anchorCtr="0">
            <a:normAutofit/>
          </a:bodyPr>
          <a:lstStyle>
            <a:lvl1pPr>
              <a:lnSpc>
                <a:spcPct val="100000"/>
              </a:lnSpc>
              <a:defRPr sz="1500" b="1" baseline="0">
                <a:solidFill>
                  <a:schemeClr val="accent1"/>
                </a:solidFill>
              </a:defRPr>
            </a:lvl1pPr>
          </a:lstStyle>
          <a:p>
            <a:pPr lvl="0"/>
            <a:r>
              <a:rPr lang="en-US"/>
              <a:t>Full Name</a:t>
            </a:r>
            <a:endParaRPr lang="en-NZ"/>
          </a:p>
        </p:txBody>
      </p:sp>
      <p:sp>
        <p:nvSpPr>
          <p:cNvPr id="10" name="Text Placeholder 8"/>
          <p:cNvSpPr>
            <a:spLocks noGrp="1"/>
          </p:cNvSpPr>
          <p:nvPr>
            <p:ph type="body" sz="quarter" idx="17" hasCustomPrompt="1"/>
          </p:nvPr>
        </p:nvSpPr>
        <p:spPr>
          <a:xfrm>
            <a:off x="457200" y="2692401"/>
            <a:ext cx="2374900" cy="298450"/>
          </a:xfrm>
        </p:spPr>
        <p:txBody>
          <a:bodyPr lIns="0" rIns="0" anchor="ctr" anchorCtr="0">
            <a:noAutofit/>
          </a:bodyPr>
          <a:lstStyle>
            <a:lvl1pPr>
              <a:lnSpc>
                <a:spcPct val="100000"/>
              </a:lnSpc>
              <a:defRPr sz="1050" b="0" i="1" baseline="0">
                <a:solidFill>
                  <a:schemeClr val="tx1"/>
                </a:solidFill>
              </a:defRPr>
            </a:lvl1pPr>
          </a:lstStyle>
          <a:p>
            <a:pPr lvl="0"/>
            <a:r>
              <a:rPr lang="en-US"/>
              <a:t>Position Title</a:t>
            </a:r>
            <a:endParaRPr lang="en-NZ"/>
          </a:p>
        </p:txBody>
      </p:sp>
      <p:sp>
        <p:nvSpPr>
          <p:cNvPr id="8" name="Picture Placeholder 9"/>
          <p:cNvSpPr>
            <a:spLocks noGrp="1"/>
          </p:cNvSpPr>
          <p:nvPr>
            <p:ph type="pic" sz="quarter" idx="18" hasCustomPrompt="1"/>
          </p:nvPr>
        </p:nvSpPr>
        <p:spPr>
          <a:xfrm>
            <a:off x="4870451" y="466727"/>
            <a:ext cx="1034100" cy="1603375"/>
          </a:xfrm>
          <a:solidFill>
            <a:schemeClr val="bg1">
              <a:lumMod val="85000"/>
            </a:schemeClr>
          </a:solidFill>
        </p:spPr>
        <p:txBody>
          <a:bodyPr anchor="ctr" anchorCtr="0">
            <a:normAutofit/>
          </a:bodyPr>
          <a:lstStyle>
            <a:lvl1pPr algn="ctr">
              <a:defRPr sz="900"/>
            </a:lvl1pPr>
          </a:lstStyle>
          <a:p>
            <a:r>
              <a:rPr lang="en-NZ"/>
              <a:t>Professional Portrait</a:t>
            </a:r>
          </a:p>
        </p:txBody>
      </p:sp>
      <p:sp>
        <p:nvSpPr>
          <p:cNvPr id="11" name="Text Placeholder 7"/>
          <p:cNvSpPr>
            <a:spLocks noGrp="1"/>
          </p:cNvSpPr>
          <p:nvPr>
            <p:ph type="body" sz="quarter" idx="19"/>
          </p:nvPr>
        </p:nvSpPr>
        <p:spPr>
          <a:xfrm>
            <a:off x="4870451" y="3130553"/>
            <a:ext cx="3816351" cy="2825749"/>
          </a:xfrm>
        </p:spPr>
        <p:txBody>
          <a:bodyPr lIns="0" rIns="0"/>
          <a:lstStyle>
            <a:lvl1pPr>
              <a:defRPr sz="1200"/>
            </a:lvl1pPr>
            <a:lvl2pPr>
              <a:defRPr sz="1050"/>
            </a:lvl2pPr>
            <a:lvl3pPr>
              <a:defRPr sz="1050"/>
            </a:lvl3pPr>
            <a:lvl4pPr>
              <a:defRPr sz="1200"/>
            </a:lvl4pPr>
          </a:lstStyle>
          <a:p>
            <a:pPr lvl="0"/>
            <a:r>
              <a:rPr lang="en-US"/>
              <a:t>Edit Master text styles</a:t>
            </a:r>
          </a:p>
          <a:p>
            <a:pPr lvl="1"/>
            <a:r>
              <a:rPr lang="en-US"/>
              <a:t>Second level</a:t>
            </a:r>
          </a:p>
          <a:p>
            <a:pPr lvl="2"/>
            <a:r>
              <a:rPr lang="en-US"/>
              <a:t>Third level</a:t>
            </a:r>
          </a:p>
        </p:txBody>
      </p:sp>
      <p:sp>
        <p:nvSpPr>
          <p:cNvPr id="12" name="Text Placeholder 8"/>
          <p:cNvSpPr>
            <a:spLocks noGrp="1"/>
          </p:cNvSpPr>
          <p:nvPr>
            <p:ph type="body" sz="quarter" idx="20" hasCustomPrompt="1"/>
          </p:nvPr>
        </p:nvSpPr>
        <p:spPr>
          <a:xfrm>
            <a:off x="4870452" y="2219327"/>
            <a:ext cx="2374900" cy="460375"/>
          </a:xfrm>
        </p:spPr>
        <p:txBody>
          <a:bodyPr lIns="0" rIns="0" anchor="ctr" anchorCtr="0">
            <a:normAutofit/>
          </a:bodyPr>
          <a:lstStyle>
            <a:lvl1pPr>
              <a:lnSpc>
                <a:spcPct val="100000"/>
              </a:lnSpc>
              <a:defRPr sz="1500" b="1" baseline="0">
                <a:solidFill>
                  <a:schemeClr val="accent1"/>
                </a:solidFill>
              </a:defRPr>
            </a:lvl1pPr>
          </a:lstStyle>
          <a:p>
            <a:pPr lvl="0"/>
            <a:r>
              <a:rPr lang="en-US"/>
              <a:t>Full Name</a:t>
            </a:r>
            <a:endParaRPr lang="en-NZ"/>
          </a:p>
        </p:txBody>
      </p:sp>
      <p:sp>
        <p:nvSpPr>
          <p:cNvPr id="13" name="Text Placeholder 8"/>
          <p:cNvSpPr>
            <a:spLocks noGrp="1"/>
          </p:cNvSpPr>
          <p:nvPr>
            <p:ph type="body" sz="quarter" idx="21" hasCustomPrompt="1"/>
          </p:nvPr>
        </p:nvSpPr>
        <p:spPr>
          <a:xfrm>
            <a:off x="4870452" y="2692401"/>
            <a:ext cx="2374900" cy="298450"/>
          </a:xfrm>
        </p:spPr>
        <p:txBody>
          <a:bodyPr lIns="0" rIns="0" anchor="ctr" anchorCtr="0">
            <a:noAutofit/>
          </a:bodyPr>
          <a:lstStyle>
            <a:lvl1pPr>
              <a:lnSpc>
                <a:spcPct val="100000"/>
              </a:lnSpc>
              <a:defRPr sz="1050" b="0" i="1" baseline="0">
                <a:solidFill>
                  <a:schemeClr val="tx1"/>
                </a:solidFill>
              </a:defRPr>
            </a:lvl1pPr>
          </a:lstStyle>
          <a:p>
            <a:pPr lvl="0"/>
            <a:r>
              <a:rPr lang="en-US"/>
              <a:t>Position Title</a:t>
            </a:r>
            <a:endParaRPr lang="en-NZ"/>
          </a:p>
        </p:txBody>
      </p:sp>
    </p:spTree>
    <p:extLst>
      <p:ext uri="{BB962C8B-B14F-4D97-AF65-F5344CB8AC3E}">
        <p14:creationId xmlns:p14="http://schemas.microsoft.com/office/powerpoint/2010/main" val="3185036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am Bio 3">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Picture Placeholder 9"/>
          <p:cNvSpPr>
            <a:spLocks noGrp="1"/>
          </p:cNvSpPr>
          <p:nvPr>
            <p:ph type="pic" sz="quarter" idx="15" hasCustomPrompt="1"/>
          </p:nvPr>
        </p:nvSpPr>
        <p:spPr>
          <a:xfrm>
            <a:off x="457201" y="1581152"/>
            <a:ext cx="1034415" cy="1409701"/>
          </a:xfrm>
          <a:solidFill>
            <a:schemeClr val="bg1">
              <a:lumMod val="85000"/>
            </a:schemeClr>
          </a:solidFill>
        </p:spPr>
        <p:txBody>
          <a:bodyPr anchor="ctr" anchorCtr="0">
            <a:normAutofit/>
          </a:bodyPr>
          <a:lstStyle>
            <a:lvl1pPr algn="ctr">
              <a:defRPr sz="900"/>
            </a:lvl1pPr>
          </a:lstStyle>
          <a:p>
            <a:r>
              <a:rPr lang="en-NZ"/>
              <a:t>Professional Portrait</a:t>
            </a:r>
          </a:p>
        </p:txBody>
      </p:sp>
      <p:sp>
        <p:nvSpPr>
          <p:cNvPr id="6" name="Text Placeholder 7"/>
          <p:cNvSpPr>
            <a:spLocks noGrp="1"/>
          </p:cNvSpPr>
          <p:nvPr>
            <p:ph type="body" sz="quarter" idx="13"/>
          </p:nvPr>
        </p:nvSpPr>
        <p:spPr>
          <a:xfrm>
            <a:off x="457199" y="4051304"/>
            <a:ext cx="2444751" cy="1981199"/>
          </a:xfrm>
        </p:spPr>
        <p:txBody>
          <a:bodyPr lIns="0" rIns="0"/>
          <a:lstStyle>
            <a:lvl1pPr>
              <a:defRPr sz="1200"/>
            </a:lvl1pPr>
            <a:lvl2pPr>
              <a:defRPr sz="1050"/>
            </a:lvl2pPr>
            <a:lvl3pPr>
              <a:defRPr sz="1050"/>
            </a:lvl3pPr>
            <a:lvl4pPr>
              <a:defRPr sz="1200"/>
            </a:lvl4pPr>
          </a:lstStyle>
          <a:p>
            <a:pPr lvl="0"/>
            <a:r>
              <a:rPr lang="en-US"/>
              <a:t>Edit Master text styles</a:t>
            </a:r>
          </a:p>
          <a:p>
            <a:pPr lvl="1"/>
            <a:r>
              <a:rPr lang="en-US"/>
              <a:t>Second level</a:t>
            </a:r>
          </a:p>
          <a:p>
            <a:pPr lvl="2"/>
            <a:r>
              <a:rPr lang="en-US"/>
              <a:t>Third level</a:t>
            </a:r>
          </a:p>
        </p:txBody>
      </p:sp>
      <p:sp>
        <p:nvSpPr>
          <p:cNvPr id="9" name="Text Placeholder 8"/>
          <p:cNvSpPr>
            <a:spLocks noGrp="1"/>
          </p:cNvSpPr>
          <p:nvPr>
            <p:ph type="body" sz="quarter" idx="16" hasCustomPrompt="1"/>
          </p:nvPr>
        </p:nvSpPr>
        <p:spPr>
          <a:xfrm>
            <a:off x="457201" y="3140078"/>
            <a:ext cx="2444750" cy="460375"/>
          </a:xfrm>
        </p:spPr>
        <p:txBody>
          <a:bodyPr lIns="0" rIns="0" anchor="ctr" anchorCtr="0">
            <a:normAutofit/>
          </a:bodyPr>
          <a:lstStyle>
            <a:lvl1pPr>
              <a:lnSpc>
                <a:spcPct val="100000"/>
              </a:lnSpc>
              <a:defRPr sz="1500" b="1" baseline="0">
                <a:solidFill>
                  <a:schemeClr val="accent1"/>
                </a:solidFill>
              </a:defRPr>
            </a:lvl1pPr>
          </a:lstStyle>
          <a:p>
            <a:pPr lvl="0"/>
            <a:r>
              <a:rPr lang="en-US"/>
              <a:t>Full Name</a:t>
            </a:r>
            <a:endParaRPr lang="en-NZ"/>
          </a:p>
        </p:txBody>
      </p:sp>
      <p:sp>
        <p:nvSpPr>
          <p:cNvPr id="10" name="Text Placeholder 8"/>
          <p:cNvSpPr>
            <a:spLocks noGrp="1"/>
          </p:cNvSpPr>
          <p:nvPr>
            <p:ph type="body" sz="quarter" idx="17" hasCustomPrompt="1"/>
          </p:nvPr>
        </p:nvSpPr>
        <p:spPr>
          <a:xfrm>
            <a:off x="457201" y="3613152"/>
            <a:ext cx="2444750" cy="298450"/>
          </a:xfrm>
        </p:spPr>
        <p:txBody>
          <a:bodyPr lIns="0" rIns="0" anchor="ctr" anchorCtr="0">
            <a:noAutofit/>
          </a:bodyPr>
          <a:lstStyle>
            <a:lvl1pPr>
              <a:lnSpc>
                <a:spcPct val="100000"/>
              </a:lnSpc>
              <a:defRPr sz="1050" b="0" i="1" baseline="0">
                <a:solidFill>
                  <a:schemeClr val="tx1"/>
                </a:solidFill>
              </a:defRPr>
            </a:lvl1pPr>
          </a:lstStyle>
          <a:p>
            <a:pPr lvl="0"/>
            <a:r>
              <a:rPr lang="en-US"/>
              <a:t>Position Title</a:t>
            </a:r>
            <a:endParaRPr lang="en-NZ"/>
          </a:p>
        </p:txBody>
      </p:sp>
      <p:sp>
        <p:nvSpPr>
          <p:cNvPr id="14" name="Title 1"/>
          <p:cNvSpPr>
            <a:spLocks noGrp="1"/>
          </p:cNvSpPr>
          <p:nvPr>
            <p:ph type="title" hasCustomPrompt="1"/>
          </p:nvPr>
        </p:nvSpPr>
        <p:spPr>
          <a:xfrm>
            <a:off x="457200" y="409578"/>
            <a:ext cx="8229602" cy="485772"/>
          </a:xfrm>
        </p:spPr>
        <p:txBody>
          <a:bodyPr tIns="0" bIns="0" anchor="ctr" anchorCtr="0">
            <a:normAutofit/>
          </a:bodyPr>
          <a:lstStyle>
            <a:lvl1pPr>
              <a:defRPr sz="2100"/>
            </a:lvl1pPr>
          </a:lstStyle>
          <a:p>
            <a:r>
              <a:rPr lang="en-US"/>
              <a:t>Three Bio Slide</a:t>
            </a:r>
            <a:endParaRPr lang="en-NZ"/>
          </a:p>
        </p:txBody>
      </p:sp>
      <p:sp>
        <p:nvSpPr>
          <p:cNvPr id="15" name="Text Placeholder 5"/>
          <p:cNvSpPr>
            <a:spLocks noGrp="1"/>
          </p:cNvSpPr>
          <p:nvPr>
            <p:ph type="body" sz="quarter" idx="12" hasCustomPrompt="1"/>
          </p:nvPr>
        </p:nvSpPr>
        <p:spPr>
          <a:xfrm>
            <a:off x="457200" y="946150"/>
            <a:ext cx="8229600" cy="349250"/>
          </a:xfrm>
        </p:spPr>
        <p:txBody>
          <a:bodyPr tIns="0" bIns="0" anchor="ctr" anchorCtr="0">
            <a:normAutofit/>
          </a:bodyPr>
          <a:lstStyle>
            <a:lvl1pPr>
              <a:defRPr sz="1200" b="1" i="0" cap="all" spc="225" baseline="0">
                <a:solidFill>
                  <a:schemeClr val="accent1"/>
                </a:solidFill>
              </a:defRPr>
            </a:lvl1pPr>
          </a:lstStyle>
          <a:p>
            <a:pPr lvl="0"/>
            <a:r>
              <a:rPr lang="en-US"/>
              <a:t>Subtitle Text</a:t>
            </a:r>
            <a:endParaRPr lang="en-NZ"/>
          </a:p>
        </p:txBody>
      </p:sp>
      <p:sp>
        <p:nvSpPr>
          <p:cNvPr id="16" name="Picture Placeholder 9"/>
          <p:cNvSpPr>
            <a:spLocks noGrp="1"/>
          </p:cNvSpPr>
          <p:nvPr>
            <p:ph type="pic" sz="quarter" idx="18" hasCustomPrompt="1"/>
          </p:nvPr>
        </p:nvSpPr>
        <p:spPr>
          <a:xfrm>
            <a:off x="3346450" y="1581152"/>
            <a:ext cx="1034100" cy="1409701"/>
          </a:xfrm>
          <a:solidFill>
            <a:schemeClr val="bg1">
              <a:lumMod val="85000"/>
            </a:schemeClr>
          </a:solidFill>
        </p:spPr>
        <p:txBody>
          <a:bodyPr anchor="ctr" anchorCtr="0">
            <a:normAutofit/>
          </a:bodyPr>
          <a:lstStyle>
            <a:lvl1pPr algn="ctr">
              <a:defRPr sz="900"/>
            </a:lvl1pPr>
          </a:lstStyle>
          <a:p>
            <a:r>
              <a:rPr lang="en-NZ"/>
              <a:t>Professional Portrait</a:t>
            </a:r>
          </a:p>
        </p:txBody>
      </p:sp>
      <p:sp>
        <p:nvSpPr>
          <p:cNvPr id="17" name="Text Placeholder 7"/>
          <p:cNvSpPr>
            <a:spLocks noGrp="1"/>
          </p:cNvSpPr>
          <p:nvPr>
            <p:ph type="body" sz="quarter" idx="19"/>
          </p:nvPr>
        </p:nvSpPr>
        <p:spPr>
          <a:xfrm>
            <a:off x="3346450" y="4051304"/>
            <a:ext cx="2444751" cy="1981199"/>
          </a:xfrm>
        </p:spPr>
        <p:txBody>
          <a:bodyPr lIns="0" rIns="0"/>
          <a:lstStyle>
            <a:lvl1pPr>
              <a:defRPr sz="1200"/>
            </a:lvl1pPr>
            <a:lvl2pPr>
              <a:defRPr sz="1050"/>
            </a:lvl2pPr>
            <a:lvl3pPr>
              <a:defRPr sz="1050"/>
            </a:lvl3pPr>
            <a:lvl4pPr>
              <a:defRPr sz="1200"/>
            </a:lvl4pPr>
          </a:lstStyle>
          <a:p>
            <a:pPr lvl="0"/>
            <a:r>
              <a:rPr lang="en-US"/>
              <a:t>Edit Master text styles</a:t>
            </a:r>
          </a:p>
          <a:p>
            <a:pPr lvl="1"/>
            <a:r>
              <a:rPr lang="en-US"/>
              <a:t>Second level</a:t>
            </a:r>
          </a:p>
          <a:p>
            <a:pPr lvl="2"/>
            <a:r>
              <a:rPr lang="en-US"/>
              <a:t>Third level</a:t>
            </a:r>
          </a:p>
        </p:txBody>
      </p:sp>
      <p:sp>
        <p:nvSpPr>
          <p:cNvPr id="18" name="Text Placeholder 8"/>
          <p:cNvSpPr>
            <a:spLocks noGrp="1"/>
          </p:cNvSpPr>
          <p:nvPr>
            <p:ph type="body" sz="quarter" idx="20" hasCustomPrompt="1"/>
          </p:nvPr>
        </p:nvSpPr>
        <p:spPr>
          <a:xfrm>
            <a:off x="3346450" y="3140078"/>
            <a:ext cx="2444750" cy="460375"/>
          </a:xfrm>
        </p:spPr>
        <p:txBody>
          <a:bodyPr lIns="0" rIns="0" anchor="ctr" anchorCtr="0">
            <a:normAutofit/>
          </a:bodyPr>
          <a:lstStyle>
            <a:lvl1pPr>
              <a:lnSpc>
                <a:spcPct val="100000"/>
              </a:lnSpc>
              <a:defRPr sz="1500" b="1" baseline="0">
                <a:solidFill>
                  <a:schemeClr val="accent1"/>
                </a:solidFill>
              </a:defRPr>
            </a:lvl1pPr>
          </a:lstStyle>
          <a:p>
            <a:pPr lvl="0"/>
            <a:r>
              <a:rPr lang="en-US"/>
              <a:t>Full Name</a:t>
            </a:r>
            <a:endParaRPr lang="en-NZ"/>
          </a:p>
        </p:txBody>
      </p:sp>
      <p:sp>
        <p:nvSpPr>
          <p:cNvPr id="19" name="Text Placeholder 8"/>
          <p:cNvSpPr>
            <a:spLocks noGrp="1"/>
          </p:cNvSpPr>
          <p:nvPr>
            <p:ph type="body" sz="quarter" idx="21" hasCustomPrompt="1"/>
          </p:nvPr>
        </p:nvSpPr>
        <p:spPr>
          <a:xfrm>
            <a:off x="3346450" y="3613152"/>
            <a:ext cx="2444750" cy="298450"/>
          </a:xfrm>
        </p:spPr>
        <p:txBody>
          <a:bodyPr lIns="0" rIns="0" anchor="ctr" anchorCtr="0">
            <a:noAutofit/>
          </a:bodyPr>
          <a:lstStyle>
            <a:lvl1pPr>
              <a:lnSpc>
                <a:spcPct val="100000"/>
              </a:lnSpc>
              <a:defRPr sz="1050" b="0" i="1" baseline="0">
                <a:solidFill>
                  <a:schemeClr val="tx1"/>
                </a:solidFill>
              </a:defRPr>
            </a:lvl1pPr>
          </a:lstStyle>
          <a:p>
            <a:pPr lvl="0"/>
            <a:r>
              <a:rPr lang="en-US"/>
              <a:t>Position Title</a:t>
            </a:r>
            <a:endParaRPr lang="en-NZ"/>
          </a:p>
        </p:txBody>
      </p:sp>
      <p:sp>
        <p:nvSpPr>
          <p:cNvPr id="20" name="Picture Placeholder 9"/>
          <p:cNvSpPr>
            <a:spLocks noGrp="1"/>
          </p:cNvSpPr>
          <p:nvPr>
            <p:ph type="pic" sz="quarter" idx="22" hasCustomPrompt="1"/>
          </p:nvPr>
        </p:nvSpPr>
        <p:spPr>
          <a:xfrm>
            <a:off x="6242050" y="1581152"/>
            <a:ext cx="1034100" cy="1409701"/>
          </a:xfrm>
          <a:solidFill>
            <a:schemeClr val="bg1">
              <a:lumMod val="85000"/>
            </a:schemeClr>
          </a:solidFill>
        </p:spPr>
        <p:txBody>
          <a:bodyPr anchor="ctr" anchorCtr="0">
            <a:normAutofit/>
          </a:bodyPr>
          <a:lstStyle>
            <a:lvl1pPr algn="ctr">
              <a:defRPr sz="900"/>
            </a:lvl1pPr>
          </a:lstStyle>
          <a:p>
            <a:r>
              <a:rPr lang="en-NZ"/>
              <a:t>Professional Portrait</a:t>
            </a:r>
          </a:p>
        </p:txBody>
      </p:sp>
      <p:sp>
        <p:nvSpPr>
          <p:cNvPr id="21" name="Text Placeholder 7"/>
          <p:cNvSpPr>
            <a:spLocks noGrp="1"/>
          </p:cNvSpPr>
          <p:nvPr>
            <p:ph type="body" sz="quarter" idx="23"/>
          </p:nvPr>
        </p:nvSpPr>
        <p:spPr>
          <a:xfrm>
            <a:off x="6242050" y="4051304"/>
            <a:ext cx="2444751" cy="1981199"/>
          </a:xfrm>
        </p:spPr>
        <p:txBody>
          <a:bodyPr lIns="0" rIns="0"/>
          <a:lstStyle>
            <a:lvl1pPr>
              <a:defRPr sz="1200"/>
            </a:lvl1pPr>
            <a:lvl2pPr>
              <a:defRPr sz="1050"/>
            </a:lvl2pPr>
            <a:lvl3pPr>
              <a:defRPr sz="1050"/>
            </a:lvl3pPr>
            <a:lvl4pPr>
              <a:defRPr sz="1200"/>
            </a:lvl4pPr>
          </a:lstStyle>
          <a:p>
            <a:pPr lvl="0"/>
            <a:r>
              <a:rPr lang="en-US"/>
              <a:t>Edit Master text styles</a:t>
            </a:r>
          </a:p>
          <a:p>
            <a:pPr lvl="1"/>
            <a:r>
              <a:rPr lang="en-US"/>
              <a:t>Second level</a:t>
            </a:r>
          </a:p>
          <a:p>
            <a:pPr lvl="2"/>
            <a:r>
              <a:rPr lang="en-US"/>
              <a:t>Third level</a:t>
            </a:r>
          </a:p>
        </p:txBody>
      </p:sp>
      <p:sp>
        <p:nvSpPr>
          <p:cNvPr id="22" name="Text Placeholder 8"/>
          <p:cNvSpPr>
            <a:spLocks noGrp="1"/>
          </p:cNvSpPr>
          <p:nvPr>
            <p:ph type="body" sz="quarter" idx="24" hasCustomPrompt="1"/>
          </p:nvPr>
        </p:nvSpPr>
        <p:spPr>
          <a:xfrm>
            <a:off x="6242050" y="3140078"/>
            <a:ext cx="2444750" cy="460375"/>
          </a:xfrm>
        </p:spPr>
        <p:txBody>
          <a:bodyPr lIns="0" rIns="0" anchor="ctr" anchorCtr="0">
            <a:normAutofit/>
          </a:bodyPr>
          <a:lstStyle>
            <a:lvl1pPr>
              <a:lnSpc>
                <a:spcPct val="100000"/>
              </a:lnSpc>
              <a:defRPr sz="1500" b="1" baseline="0">
                <a:solidFill>
                  <a:schemeClr val="accent1"/>
                </a:solidFill>
              </a:defRPr>
            </a:lvl1pPr>
          </a:lstStyle>
          <a:p>
            <a:pPr lvl="0"/>
            <a:r>
              <a:rPr lang="en-US"/>
              <a:t>Full Name</a:t>
            </a:r>
            <a:endParaRPr lang="en-NZ"/>
          </a:p>
        </p:txBody>
      </p:sp>
      <p:sp>
        <p:nvSpPr>
          <p:cNvPr id="23" name="Text Placeholder 8"/>
          <p:cNvSpPr>
            <a:spLocks noGrp="1"/>
          </p:cNvSpPr>
          <p:nvPr>
            <p:ph type="body" sz="quarter" idx="25" hasCustomPrompt="1"/>
          </p:nvPr>
        </p:nvSpPr>
        <p:spPr>
          <a:xfrm>
            <a:off x="6242050" y="3613152"/>
            <a:ext cx="2444750" cy="298450"/>
          </a:xfrm>
        </p:spPr>
        <p:txBody>
          <a:bodyPr lIns="0" rIns="0" anchor="ctr" anchorCtr="0">
            <a:noAutofit/>
          </a:bodyPr>
          <a:lstStyle>
            <a:lvl1pPr>
              <a:lnSpc>
                <a:spcPct val="100000"/>
              </a:lnSpc>
              <a:defRPr sz="1050" b="0" i="1" baseline="0">
                <a:solidFill>
                  <a:schemeClr val="tx1"/>
                </a:solidFill>
              </a:defRPr>
            </a:lvl1pPr>
          </a:lstStyle>
          <a:p>
            <a:pPr lvl="0"/>
            <a:r>
              <a:rPr lang="en-US"/>
              <a:t>Position Title</a:t>
            </a:r>
            <a:endParaRPr lang="en-NZ"/>
          </a:p>
        </p:txBody>
      </p:sp>
    </p:spTree>
    <p:extLst>
      <p:ext uri="{BB962C8B-B14F-4D97-AF65-F5344CB8AC3E}">
        <p14:creationId xmlns:p14="http://schemas.microsoft.com/office/powerpoint/2010/main" val="25564033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Group Bio">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Title 1"/>
          <p:cNvSpPr>
            <a:spLocks noGrp="1"/>
          </p:cNvSpPr>
          <p:nvPr>
            <p:ph type="title" hasCustomPrompt="1"/>
          </p:nvPr>
        </p:nvSpPr>
        <p:spPr>
          <a:xfrm>
            <a:off x="457200" y="409578"/>
            <a:ext cx="8229602" cy="485772"/>
          </a:xfrm>
        </p:spPr>
        <p:txBody>
          <a:bodyPr tIns="0" bIns="0" anchor="ctr" anchorCtr="0">
            <a:normAutofit/>
          </a:bodyPr>
          <a:lstStyle>
            <a:lvl1pPr>
              <a:defRPr sz="2100"/>
            </a:lvl1pPr>
          </a:lstStyle>
          <a:p>
            <a:r>
              <a:rPr lang="en-US"/>
              <a:t>Group Bio Slide</a:t>
            </a:r>
            <a:endParaRPr lang="en-NZ"/>
          </a:p>
        </p:txBody>
      </p:sp>
      <p:sp>
        <p:nvSpPr>
          <p:cNvPr id="6" name="Text Placeholder 5"/>
          <p:cNvSpPr>
            <a:spLocks noGrp="1"/>
          </p:cNvSpPr>
          <p:nvPr>
            <p:ph type="body" sz="quarter" idx="12" hasCustomPrompt="1"/>
          </p:nvPr>
        </p:nvSpPr>
        <p:spPr>
          <a:xfrm>
            <a:off x="457200" y="946150"/>
            <a:ext cx="8229600" cy="349250"/>
          </a:xfrm>
        </p:spPr>
        <p:txBody>
          <a:bodyPr tIns="0" bIns="0" anchor="ctr" anchorCtr="0">
            <a:normAutofit/>
          </a:bodyPr>
          <a:lstStyle>
            <a:lvl1pPr>
              <a:defRPr sz="1200" b="1" i="0" cap="all" spc="225" baseline="0">
                <a:solidFill>
                  <a:schemeClr val="accent1"/>
                </a:solidFill>
              </a:defRPr>
            </a:lvl1pPr>
          </a:lstStyle>
          <a:p>
            <a:pPr lvl="0"/>
            <a:r>
              <a:rPr lang="en-US"/>
              <a:t>Subtitle Text</a:t>
            </a:r>
            <a:endParaRPr lang="en-NZ"/>
          </a:p>
        </p:txBody>
      </p:sp>
      <p:sp>
        <p:nvSpPr>
          <p:cNvPr id="7" name="Picture Placeholder 9"/>
          <p:cNvSpPr>
            <a:spLocks noGrp="1"/>
          </p:cNvSpPr>
          <p:nvPr>
            <p:ph type="pic" sz="quarter" idx="15" hasCustomPrompt="1"/>
          </p:nvPr>
        </p:nvSpPr>
        <p:spPr>
          <a:xfrm>
            <a:off x="457200" y="1835152"/>
            <a:ext cx="769500" cy="1155701"/>
          </a:xfrm>
          <a:solidFill>
            <a:schemeClr val="bg1">
              <a:lumMod val="85000"/>
            </a:schemeClr>
          </a:solidFill>
        </p:spPr>
        <p:txBody>
          <a:bodyPr anchor="ctr" anchorCtr="0">
            <a:normAutofit/>
          </a:bodyPr>
          <a:lstStyle>
            <a:lvl1pPr algn="ctr">
              <a:defRPr sz="900"/>
            </a:lvl1pPr>
          </a:lstStyle>
          <a:p>
            <a:r>
              <a:rPr lang="en-NZ"/>
              <a:t>Professional Portrait</a:t>
            </a:r>
          </a:p>
        </p:txBody>
      </p:sp>
      <p:sp>
        <p:nvSpPr>
          <p:cNvPr id="8" name="Text Placeholder 8"/>
          <p:cNvSpPr>
            <a:spLocks noGrp="1"/>
          </p:cNvSpPr>
          <p:nvPr>
            <p:ph type="body" sz="quarter" idx="16" hasCustomPrompt="1"/>
          </p:nvPr>
        </p:nvSpPr>
        <p:spPr>
          <a:xfrm>
            <a:off x="457201" y="3140077"/>
            <a:ext cx="1758950" cy="371474"/>
          </a:xfrm>
        </p:spPr>
        <p:txBody>
          <a:bodyPr lIns="0" rIns="0" anchor="ctr" anchorCtr="0">
            <a:normAutofit/>
          </a:bodyPr>
          <a:lstStyle>
            <a:lvl1pPr>
              <a:lnSpc>
                <a:spcPct val="100000"/>
              </a:lnSpc>
              <a:defRPr sz="1350" b="1" baseline="0">
                <a:solidFill>
                  <a:schemeClr val="accent1"/>
                </a:solidFill>
              </a:defRPr>
            </a:lvl1pPr>
          </a:lstStyle>
          <a:p>
            <a:pPr lvl="0"/>
            <a:r>
              <a:rPr lang="en-US"/>
              <a:t>Full Name</a:t>
            </a:r>
            <a:endParaRPr lang="en-NZ"/>
          </a:p>
        </p:txBody>
      </p:sp>
      <p:sp>
        <p:nvSpPr>
          <p:cNvPr id="9" name="Text Placeholder 8"/>
          <p:cNvSpPr>
            <a:spLocks noGrp="1"/>
          </p:cNvSpPr>
          <p:nvPr>
            <p:ph type="body" sz="quarter" idx="17" hasCustomPrompt="1"/>
          </p:nvPr>
        </p:nvSpPr>
        <p:spPr>
          <a:xfrm>
            <a:off x="457201" y="3517903"/>
            <a:ext cx="1758950" cy="215898"/>
          </a:xfrm>
        </p:spPr>
        <p:txBody>
          <a:bodyPr lIns="0" rIns="0" anchor="ctr" anchorCtr="0">
            <a:noAutofit/>
          </a:bodyPr>
          <a:lstStyle>
            <a:lvl1pPr>
              <a:lnSpc>
                <a:spcPct val="100000"/>
              </a:lnSpc>
              <a:defRPr sz="900" b="0" i="1" baseline="0">
                <a:solidFill>
                  <a:schemeClr val="tx1"/>
                </a:solidFill>
              </a:defRPr>
            </a:lvl1pPr>
          </a:lstStyle>
          <a:p>
            <a:pPr lvl="0"/>
            <a:r>
              <a:rPr lang="en-US"/>
              <a:t>Position Title</a:t>
            </a:r>
            <a:endParaRPr lang="en-NZ"/>
          </a:p>
        </p:txBody>
      </p:sp>
      <p:sp>
        <p:nvSpPr>
          <p:cNvPr id="10" name="Picture Placeholder 9"/>
          <p:cNvSpPr>
            <a:spLocks noGrp="1"/>
          </p:cNvSpPr>
          <p:nvPr>
            <p:ph type="pic" sz="quarter" idx="18" hasCustomPrompt="1"/>
          </p:nvPr>
        </p:nvSpPr>
        <p:spPr>
          <a:xfrm>
            <a:off x="2584450" y="1835152"/>
            <a:ext cx="769500" cy="1155701"/>
          </a:xfrm>
          <a:solidFill>
            <a:schemeClr val="bg1">
              <a:lumMod val="85000"/>
            </a:schemeClr>
          </a:solidFill>
        </p:spPr>
        <p:txBody>
          <a:bodyPr anchor="ctr" anchorCtr="0">
            <a:normAutofit/>
          </a:bodyPr>
          <a:lstStyle>
            <a:lvl1pPr algn="ctr">
              <a:defRPr sz="900"/>
            </a:lvl1pPr>
          </a:lstStyle>
          <a:p>
            <a:r>
              <a:rPr lang="en-NZ"/>
              <a:t>Professional Portrait</a:t>
            </a:r>
          </a:p>
        </p:txBody>
      </p:sp>
      <p:sp>
        <p:nvSpPr>
          <p:cNvPr id="11" name="Text Placeholder 8"/>
          <p:cNvSpPr>
            <a:spLocks noGrp="1"/>
          </p:cNvSpPr>
          <p:nvPr>
            <p:ph type="body" sz="quarter" idx="19" hasCustomPrompt="1"/>
          </p:nvPr>
        </p:nvSpPr>
        <p:spPr>
          <a:xfrm>
            <a:off x="2584450" y="3140077"/>
            <a:ext cx="1758950" cy="371474"/>
          </a:xfrm>
        </p:spPr>
        <p:txBody>
          <a:bodyPr lIns="0" rIns="0" anchor="ctr" anchorCtr="0">
            <a:normAutofit/>
          </a:bodyPr>
          <a:lstStyle>
            <a:lvl1pPr>
              <a:lnSpc>
                <a:spcPct val="100000"/>
              </a:lnSpc>
              <a:defRPr sz="1350" b="1" baseline="0">
                <a:solidFill>
                  <a:schemeClr val="accent1"/>
                </a:solidFill>
              </a:defRPr>
            </a:lvl1pPr>
          </a:lstStyle>
          <a:p>
            <a:pPr lvl="0"/>
            <a:r>
              <a:rPr lang="en-US"/>
              <a:t>Full Name</a:t>
            </a:r>
            <a:endParaRPr lang="en-NZ"/>
          </a:p>
        </p:txBody>
      </p:sp>
      <p:sp>
        <p:nvSpPr>
          <p:cNvPr id="12" name="Text Placeholder 8"/>
          <p:cNvSpPr>
            <a:spLocks noGrp="1"/>
          </p:cNvSpPr>
          <p:nvPr>
            <p:ph type="body" sz="quarter" idx="20" hasCustomPrompt="1"/>
          </p:nvPr>
        </p:nvSpPr>
        <p:spPr>
          <a:xfrm>
            <a:off x="2584450" y="3517903"/>
            <a:ext cx="1758950" cy="215898"/>
          </a:xfrm>
        </p:spPr>
        <p:txBody>
          <a:bodyPr lIns="0" rIns="0" anchor="ctr" anchorCtr="0">
            <a:noAutofit/>
          </a:bodyPr>
          <a:lstStyle>
            <a:lvl1pPr>
              <a:lnSpc>
                <a:spcPct val="100000"/>
              </a:lnSpc>
              <a:defRPr sz="900" b="0" i="1" baseline="0">
                <a:solidFill>
                  <a:schemeClr val="tx1"/>
                </a:solidFill>
              </a:defRPr>
            </a:lvl1pPr>
          </a:lstStyle>
          <a:p>
            <a:pPr lvl="0"/>
            <a:r>
              <a:rPr lang="en-US"/>
              <a:t>Position Title</a:t>
            </a:r>
            <a:endParaRPr lang="en-NZ"/>
          </a:p>
        </p:txBody>
      </p:sp>
      <p:sp>
        <p:nvSpPr>
          <p:cNvPr id="13" name="Picture Placeholder 9"/>
          <p:cNvSpPr>
            <a:spLocks noGrp="1"/>
          </p:cNvSpPr>
          <p:nvPr>
            <p:ph type="pic" sz="quarter" idx="21" hasCustomPrompt="1"/>
          </p:nvPr>
        </p:nvSpPr>
        <p:spPr>
          <a:xfrm>
            <a:off x="6927850" y="1835152"/>
            <a:ext cx="769500" cy="1155701"/>
          </a:xfrm>
          <a:solidFill>
            <a:schemeClr val="bg1">
              <a:lumMod val="85000"/>
            </a:schemeClr>
          </a:solidFill>
        </p:spPr>
        <p:txBody>
          <a:bodyPr anchor="ctr" anchorCtr="0">
            <a:normAutofit/>
          </a:bodyPr>
          <a:lstStyle>
            <a:lvl1pPr algn="ctr">
              <a:defRPr sz="900"/>
            </a:lvl1pPr>
          </a:lstStyle>
          <a:p>
            <a:r>
              <a:rPr lang="en-NZ"/>
              <a:t>Professional Portrait</a:t>
            </a:r>
          </a:p>
        </p:txBody>
      </p:sp>
      <p:sp>
        <p:nvSpPr>
          <p:cNvPr id="14" name="Text Placeholder 8"/>
          <p:cNvSpPr>
            <a:spLocks noGrp="1"/>
          </p:cNvSpPr>
          <p:nvPr>
            <p:ph type="body" sz="quarter" idx="22" hasCustomPrompt="1"/>
          </p:nvPr>
        </p:nvSpPr>
        <p:spPr>
          <a:xfrm>
            <a:off x="6927850" y="3140077"/>
            <a:ext cx="1758950" cy="371474"/>
          </a:xfrm>
        </p:spPr>
        <p:txBody>
          <a:bodyPr lIns="0" rIns="0" anchor="ctr" anchorCtr="0">
            <a:normAutofit/>
          </a:bodyPr>
          <a:lstStyle>
            <a:lvl1pPr>
              <a:lnSpc>
                <a:spcPct val="100000"/>
              </a:lnSpc>
              <a:defRPr sz="1350" b="1" baseline="0">
                <a:solidFill>
                  <a:schemeClr val="accent1"/>
                </a:solidFill>
              </a:defRPr>
            </a:lvl1pPr>
          </a:lstStyle>
          <a:p>
            <a:pPr lvl="0"/>
            <a:r>
              <a:rPr lang="en-US"/>
              <a:t>Full Name</a:t>
            </a:r>
            <a:endParaRPr lang="en-NZ"/>
          </a:p>
        </p:txBody>
      </p:sp>
      <p:sp>
        <p:nvSpPr>
          <p:cNvPr id="15" name="Text Placeholder 8"/>
          <p:cNvSpPr>
            <a:spLocks noGrp="1"/>
          </p:cNvSpPr>
          <p:nvPr>
            <p:ph type="body" sz="quarter" idx="23" hasCustomPrompt="1"/>
          </p:nvPr>
        </p:nvSpPr>
        <p:spPr>
          <a:xfrm>
            <a:off x="6927850" y="3517903"/>
            <a:ext cx="1758950" cy="215898"/>
          </a:xfrm>
        </p:spPr>
        <p:txBody>
          <a:bodyPr lIns="0" rIns="0" anchor="ctr" anchorCtr="0">
            <a:noAutofit/>
          </a:bodyPr>
          <a:lstStyle>
            <a:lvl1pPr>
              <a:lnSpc>
                <a:spcPct val="100000"/>
              </a:lnSpc>
              <a:defRPr sz="900" b="0" i="1" baseline="0">
                <a:solidFill>
                  <a:schemeClr val="tx1"/>
                </a:solidFill>
              </a:defRPr>
            </a:lvl1pPr>
          </a:lstStyle>
          <a:p>
            <a:pPr lvl="0"/>
            <a:r>
              <a:rPr lang="en-US"/>
              <a:t>Position Title</a:t>
            </a:r>
            <a:endParaRPr lang="en-NZ"/>
          </a:p>
        </p:txBody>
      </p:sp>
      <p:sp>
        <p:nvSpPr>
          <p:cNvPr id="16" name="Picture Placeholder 9"/>
          <p:cNvSpPr>
            <a:spLocks noGrp="1"/>
          </p:cNvSpPr>
          <p:nvPr>
            <p:ph type="pic" sz="quarter" idx="24" hasCustomPrompt="1"/>
          </p:nvPr>
        </p:nvSpPr>
        <p:spPr>
          <a:xfrm>
            <a:off x="4806950" y="1835152"/>
            <a:ext cx="769500" cy="1155701"/>
          </a:xfrm>
          <a:solidFill>
            <a:schemeClr val="bg1">
              <a:lumMod val="85000"/>
            </a:schemeClr>
          </a:solidFill>
        </p:spPr>
        <p:txBody>
          <a:bodyPr anchor="ctr" anchorCtr="0">
            <a:normAutofit/>
          </a:bodyPr>
          <a:lstStyle>
            <a:lvl1pPr algn="ctr">
              <a:defRPr sz="900"/>
            </a:lvl1pPr>
          </a:lstStyle>
          <a:p>
            <a:r>
              <a:rPr lang="en-NZ"/>
              <a:t>Professional Portrait</a:t>
            </a:r>
          </a:p>
        </p:txBody>
      </p:sp>
      <p:sp>
        <p:nvSpPr>
          <p:cNvPr id="17" name="Text Placeholder 8"/>
          <p:cNvSpPr>
            <a:spLocks noGrp="1"/>
          </p:cNvSpPr>
          <p:nvPr>
            <p:ph type="body" sz="quarter" idx="25" hasCustomPrompt="1"/>
          </p:nvPr>
        </p:nvSpPr>
        <p:spPr>
          <a:xfrm>
            <a:off x="4806950" y="3140077"/>
            <a:ext cx="1758950" cy="371474"/>
          </a:xfrm>
        </p:spPr>
        <p:txBody>
          <a:bodyPr lIns="0" rIns="0" anchor="ctr" anchorCtr="0">
            <a:normAutofit/>
          </a:bodyPr>
          <a:lstStyle>
            <a:lvl1pPr>
              <a:lnSpc>
                <a:spcPct val="100000"/>
              </a:lnSpc>
              <a:defRPr sz="1350" b="1" baseline="0">
                <a:solidFill>
                  <a:schemeClr val="accent1"/>
                </a:solidFill>
              </a:defRPr>
            </a:lvl1pPr>
          </a:lstStyle>
          <a:p>
            <a:pPr lvl="0"/>
            <a:r>
              <a:rPr lang="en-US"/>
              <a:t>Full Name</a:t>
            </a:r>
            <a:endParaRPr lang="en-NZ"/>
          </a:p>
        </p:txBody>
      </p:sp>
      <p:sp>
        <p:nvSpPr>
          <p:cNvPr id="18" name="Text Placeholder 8"/>
          <p:cNvSpPr>
            <a:spLocks noGrp="1"/>
          </p:cNvSpPr>
          <p:nvPr>
            <p:ph type="body" sz="quarter" idx="26" hasCustomPrompt="1"/>
          </p:nvPr>
        </p:nvSpPr>
        <p:spPr>
          <a:xfrm>
            <a:off x="4806950" y="3517903"/>
            <a:ext cx="1758950" cy="215898"/>
          </a:xfrm>
        </p:spPr>
        <p:txBody>
          <a:bodyPr lIns="0" rIns="0" anchor="ctr" anchorCtr="0">
            <a:noAutofit/>
          </a:bodyPr>
          <a:lstStyle>
            <a:lvl1pPr>
              <a:lnSpc>
                <a:spcPct val="100000"/>
              </a:lnSpc>
              <a:defRPr sz="900" b="0" i="1" baseline="0">
                <a:solidFill>
                  <a:schemeClr val="tx1"/>
                </a:solidFill>
              </a:defRPr>
            </a:lvl1pPr>
          </a:lstStyle>
          <a:p>
            <a:pPr lvl="0"/>
            <a:r>
              <a:rPr lang="en-US"/>
              <a:t>Position Title</a:t>
            </a:r>
            <a:endParaRPr lang="en-NZ"/>
          </a:p>
        </p:txBody>
      </p:sp>
      <p:sp>
        <p:nvSpPr>
          <p:cNvPr id="19" name="Picture Placeholder 9"/>
          <p:cNvSpPr>
            <a:spLocks noGrp="1"/>
          </p:cNvSpPr>
          <p:nvPr>
            <p:ph type="pic" sz="quarter" idx="27" hasCustomPrompt="1"/>
          </p:nvPr>
        </p:nvSpPr>
        <p:spPr>
          <a:xfrm>
            <a:off x="457200" y="4032252"/>
            <a:ext cx="769500" cy="1155701"/>
          </a:xfrm>
          <a:solidFill>
            <a:schemeClr val="bg1">
              <a:lumMod val="85000"/>
            </a:schemeClr>
          </a:solidFill>
        </p:spPr>
        <p:txBody>
          <a:bodyPr anchor="ctr" anchorCtr="0">
            <a:normAutofit/>
          </a:bodyPr>
          <a:lstStyle>
            <a:lvl1pPr algn="ctr">
              <a:lnSpc>
                <a:spcPct val="100000"/>
              </a:lnSpc>
              <a:defRPr sz="900"/>
            </a:lvl1pPr>
          </a:lstStyle>
          <a:p>
            <a:r>
              <a:rPr lang="en-NZ"/>
              <a:t>Professional Portrait</a:t>
            </a:r>
          </a:p>
        </p:txBody>
      </p:sp>
      <p:sp>
        <p:nvSpPr>
          <p:cNvPr id="20" name="Text Placeholder 8"/>
          <p:cNvSpPr>
            <a:spLocks noGrp="1"/>
          </p:cNvSpPr>
          <p:nvPr>
            <p:ph type="body" sz="quarter" idx="28" hasCustomPrompt="1"/>
          </p:nvPr>
        </p:nvSpPr>
        <p:spPr>
          <a:xfrm>
            <a:off x="457201" y="5337177"/>
            <a:ext cx="1758950" cy="371474"/>
          </a:xfrm>
        </p:spPr>
        <p:txBody>
          <a:bodyPr lIns="0" rIns="0" anchor="ctr" anchorCtr="0">
            <a:normAutofit/>
          </a:bodyPr>
          <a:lstStyle>
            <a:lvl1pPr>
              <a:lnSpc>
                <a:spcPct val="100000"/>
              </a:lnSpc>
              <a:defRPr sz="1350" b="1" baseline="0">
                <a:solidFill>
                  <a:schemeClr val="accent1"/>
                </a:solidFill>
              </a:defRPr>
            </a:lvl1pPr>
          </a:lstStyle>
          <a:p>
            <a:pPr lvl="0"/>
            <a:r>
              <a:rPr lang="en-US"/>
              <a:t>Full Name</a:t>
            </a:r>
            <a:endParaRPr lang="en-NZ"/>
          </a:p>
        </p:txBody>
      </p:sp>
      <p:sp>
        <p:nvSpPr>
          <p:cNvPr id="21" name="Text Placeholder 8"/>
          <p:cNvSpPr>
            <a:spLocks noGrp="1"/>
          </p:cNvSpPr>
          <p:nvPr>
            <p:ph type="body" sz="quarter" idx="29" hasCustomPrompt="1"/>
          </p:nvPr>
        </p:nvSpPr>
        <p:spPr>
          <a:xfrm>
            <a:off x="457201" y="5715003"/>
            <a:ext cx="1758950" cy="215898"/>
          </a:xfrm>
        </p:spPr>
        <p:txBody>
          <a:bodyPr lIns="0" rIns="0" anchor="ctr" anchorCtr="0">
            <a:noAutofit/>
          </a:bodyPr>
          <a:lstStyle>
            <a:lvl1pPr>
              <a:lnSpc>
                <a:spcPct val="100000"/>
              </a:lnSpc>
              <a:defRPr sz="900" b="0" i="1" baseline="0">
                <a:solidFill>
                  <a:schemeClr val="tx1"/>
                </a:solidFill>
              </a:defRPr>
            </a:lvl1pPr>
          </a:lstStyle>
          <a:p>
            <a:pPr lvl="0"/>
            <a:r>
              <a:rPr lang="en-US"/>
              <a:t>Position Title</a:t>
            </a:r>
            <a:endParaRPr lang="en-NZ"/>
          </a:p>
        </p:txBody>
      </p:sp>
      <p:sp>
        <p:nvSpPr>
          <p:cNvPr id="22" name="Picture Placeholder 9"/>
          <p:cNvSpPr>
            <a:spLocks noGrp="1"/>
          </p:cNvSpPr>
          <p:nvPr>
            <p:ph type="pic" sz="quarter" idx="30" hasCustomPrompt="1"/>
          </p:nvPr>
        </p:nvSpPr>
        <p:spPr>
          <a:xfrm>
            <a:off x="2584450" y="4032252"/>
            <a:ext cx="769500" cy="1155701"/>
          </a:xfrm>
          <a:solidFill>
            <a:schemeClr val="bg1">
              <a:lumMod val="85000"/>
            </a:schemeClr>
          </a:solidFill>
        </p:spPr>
        <p:txBody>
          <a:bodyPr anchor="ctr" anchorCtr="0">
            <a:normAutofit/>
          </a:bodyPr>
          <a:lstStyle>
            <a:lvl1pPr algn="ctr">
              <a:lnSpc>
                <a:spcPct val="100000"/>
              </a:lnSpc>
              <a:defRPr sz="900"/>
            </a:lvl1pPr>
          </a:lstStyle>
          <a:p>
            <a:r>
              <a:rPr lang="en-NZ"/>
              <a:t>Professional Portrait</a:t>
            </a:r>
          </a:p>
        </p:txBody>
      </p:sp>
      <p:sp>
        <p:nvSpPr>
          <p:cNvPr id="23" name="Text Placeholder 8"/>
          <p:cNvSpPr>
            <a:spLocks noGrp="1"/>
          </p:cNvSpPr>
          <p:nvPr>
            <p:ph type="body" sz="quarter" idx="31" hasCustomPrompt="1"/>
          </p:nvPr>
        </p:nvSpPr>
        <p:spPr>
          <a:xfrm>
            <a:off x="2584450" y="5337177"/>
            <a:ext cx="1758950" cy="371474"/>
          </a:xfrm>
        </p:spPr>
        <p:txBody>
          <a:bodyPr lIns="0" rIns="0" anchor="ctr" anchorCtr="0">
            <a:normAutofit/>
          </a:bodyPr>
          <a:lstStyle>
            <a:lvl1pPr>
              <a:lnSpc>
                <a:spcPct val="100000"/>
              </a:lnSpc>
              <a:defRPr sz="1350" b="1" baseline="0">
                <a:solidFill>
                  <a:schemeClr val="accent1"/>
                </a:solidFill>
              </a:defRPr>
            </a:lvl1pPr>
          </a:lstStyle>
          <a:p>
            <a:pPr lvl="0"/>
            <a:r>
              <a:rPr lang="en-US"/>
              <a:t>Full Name</a:t>
            </a:r>
            <a:endParaRPr lang="en-NZ"/>
          </a:p>
        </p:txBody>
      </p:sp>
      <p:sp>
        <p:nvSpPr>
          <p:cNvPr id="24" name="Text Placeholder 8"/>
          <p:cNvSpPr>
            <a:spLocks noGrp="1"/>
          </p:cNvSpPr>
          <p:nvPr>
            <p:ph type="body" sz="quarter" idx="32" hasCustomPrompt="1"/>
          </p:nvPr>
        </p:nvSpPr>
        <p:spPr>
          <a:xfrm>
            <a:off x="2584450" y="5715003"/>
            <a:ext cx="1758950" cy="215898"/>
          </a:xfrm>
        </p:spPr>
        <p:txBody>
          <a:bodyPr lIns="0" rIns="0" anchor="ctr" anchorCtr="0">
            <a:noAutofit/>
          </a:bodyPr>
          <a:lstStyle>
            <a:lvl1pPr>
              <a:lnSpc>
                <a:spcPct val="100000"/>
              </a:lnSpc>
              <a:defRPr sz="900" b="0" i="1" baseline="0">
                <a:solidFill>
                  <a:schemeClr val="tx1"/>
                </a:solidFill>
              </a:defRPr>
            </a:lvl1pPr>
          </a:lstStyle>
          <a:p>
            <a:pPr lvl="0"/>
            <a:r>
              <a:rPr lang="en-US"/>
              <a:t>Position Title</a:t>
            </a:r>
            <a:endParaRPr lang="en-NZ"/>
          </a:p>
        </p:txBody>
      </p:sp>
      <p:sp>
        <p:nvSpPr>
          <p:cNvPr id="25" name="Picture Placeholder 9"/>
          <p:cNvSpPr>
            <a:spLocks noGrp="1"/>
          </p:cNvSpPr>
          <p:nvPr>
            <p:ph type="pic" sz="quarter" idx="33" hasCustomPrompt="1"/>
          </p:nvPr>
        </p:nvSpPr>
        <p:spPr>
          <a:xfrm>
            <a:off x="6927850" y="4032252"/>
            <a:ext cx="769500" cy="1155701"/>
          </a:xfrm>
          <a:solidFill>
            <a:schemeClr val="bg1">
              <a:lumMod val="85000"/>
            </a:schemeClr>
          </a:solidFill>
        </p:spPr>
        <p:txBody>
          <a:bodyPr anchor="ctr" anchorCtr="0">
            <a:normAutofit/>
          </a:bodyPr>
          <a:lstStyle>
            <a:lvl1pPr algn="ctr">
              <a:lnSpc>
                <a:spcPct val="100000"/>
              </a:lnSpc>
              <a:defRPr sz="900"/>
            </a:lvl1pPr>
          </a:lstStyle>
          <a:p>
            <a:r>
              <a:rPr lang="en-NZ"/>
              <a:t>Professional Portrait</a:t>
            </a:r>
          </a:p>
        </p:txBody>
      </p:sp>
      <p:sp>
        <p:nvSpPr>
          <p:cNvPr id="26" name="Text Placeholder 8"/>
          <p:cNvSpPr>
            <a:spLocks noGrp="1"/>
          </p:cNvSpPr>
          <p:nvPr>
            <p:ph type="body" sz="quarter" idx="34" hasCustomPrompt="1"/>
          </p:nvPr>
        </p:nvSpPr>
        <p:spPr>
          <a:xfrm>
            <a:off x="6927850" y="5337177"/>
            <a:ext cx="1758950" cy="371474"/>
          </a:xfrm>
        </p:spPr>
        <p:txBody>
          <a:bodyPr lIns="0" rIns="0" anchor="ctr" anchorCtr="0">
            <a:normAutofit/>
          </a:bodyPr>
          <a:lstStyle>
            <a:lvl1pPr>
              <a:lnSpc>
                <a:spcPct val="100000"/>
              </a:lnSpc>
              <a:defRPr sz="1350" b="1" baseline="0">
                <a:solidFill>
                  <a:schemeClr val="accent1"/>
                </a:solidFill>
              </a:defRPr>
            </a:lvl1pPr>
          </a:lstStyle>
          <a:p>
            <a:pPr lvl="0"/>
            <a:r>
              <a:rPr lang="en-US"/>
              <a:t>Full Name</a:t>
            </a:r>
            <a:endParaRPr lang="en-NZ"/>
          </a:p>
        </p:txBody>
      </p:sp>
      <p:sp>
        <p:nvSpPr>
          <p:cNvPr id="27" name="Text Placeholder 8"/>
          <p:cNvSpPr>
            <a:spLocks noGrp="1"/>
          </p:cNvSpPr>
          <p:nvPr>
            <p:ph type="body" sz="quarter" idx="35" hasCustomPrompt="1"/>
          </p:nvPr>
        </p:nvSpPr>
        <p:spPr>
          <a:xfrm>
            <a:off x="6927850" y="5715003"/>
            <a:ext cx="1758950" cy="215898"/>
          </a:xfrm>
        </p:spPr>
        <p:txBody>
          <a:bodyPr lIns="0" rIns="0" anchor="ctr" anchorCtr="0">
            <a:noAutofit/>
          </a:bodyPr>
          <a:lstStyle>
            <a:lvl1pPr>
              <a:lnSpc>
                <a:spcPct val="100000"/>
              </a:lnSpc>
              <a:defRPr sz="900" b="0" i="1" baseline="0">
                <a:solidFill>
                  <a:schemeClr val="tx1"/>
                </a:solidFill>
              </a:defRPr>
            </a:lvl1pPr>
          </a:lstStyle>
          <a:p>
            <a:pPr lvl="0"/>
            <a:r>
              <a:rPr lang="en-US"/>
              <a:t>Position Title</a:t>
            </a:r>
            <a:endParaRPr lang="en-NZ"/>
          </a:p>
        </p:txBody>
      </p:sp>
      <p:sp>
        <p:nvSpPr>
          <p:cNvPr id="28" name="Picture Placeholder 9"/>
          <p:cNvSpPr>
            <a:spLocks noGrp="1"/>
          </p:cNvSpPr>
          <p:nvPr>
            <p:ph type="pic" sz="quarter" idx="36" hasCustomPrompt="1"/>
          </p:nvPr>
        </p:nvSpPr>
        <p:spPr>
          <a:xfrm>
            <a:off x="4806950" y="4032252"/>
            <a:ext cx="769500" cy="1155701"/>
          </a:xfrm>
          <a:solidFill>
            <a:schemeClr val="bg1">
              <a:lumMod val="85000"/>
            </a:schemeClr>
          </a:solidFill>
        </p:spPr>
        <p:txBody>
          <a:bodyPr anchor="ctr" anchorCtr="0">
            <a:normAutofit/>
          </a:bodyPr>
          <a:lstStyle>
            <a:lvl1pPr algn="ctr">
              <a:lnSpc>
                <a:spcPct val="100000"/>
              </a:lnSpc>
              <a:defRPr sz="900"/>
            </a:lvl1pPr>
          </a:lstStyle>
          <a:p>
            <a:r>
              <a:rPr lang="en-NZ"/>
              <a:t>Professional Portrait</a:t>
            </a:r>
          </a:p>
        </p:txBody>
      </p:sp>
      <p:sp>
        <p:nvSpPr>
          <p:cNvPr id="29" name="Text Placeholder 8"/>
          <p:cNvSpPr>
            <a:spLocks noGrp="1"/>
          </p:cNvSpPr>
          <p:nvPr>
            <p:ph type="body" sz="quarter" idx="37" hasCustomPrompt="1"/>
          </p:nvPr>
        </p:nvSpPr>
        <p:spPr>
          <a:xfrm>
            <a:off x="4806950" y="5337177"/>
            <a:ext cx="1758950" cy="371474"/>
          </a:xfrm>
        </p:spPr>
        <p:txBody>
          <a:bodyPr lIns="0" rIns="0" anchor="ctr" anchorCtr="0">
            <a:normAutofit/>
          </a:bodyPr>
          <a:lstStyle>
            <a:lvl1pPr>
              <a:lnSpc>
                <a:spcPct val="100000"/>
              </a:lnSpc>
              <a:defRPr sz="1350" b="1" baseline="0">
                <a:solidFill>
                  <a:schemeClr val="accent1"/>
                </a:solidFill>
              </a:defRPr>
            </a:lvl1pPr>
          </a:lstStyle>
          <a:p>
            <a:pPr lvl="0"/>
            <a:r>
              <a:rPr lang="en-US"/>
              <a:t>Full Name</a:t>
            </a:r>
            <a:endParaRPr lang="en-NZ"/>
          </a:p>
        </p:txBody>
      </p:sp>
      <p:sp>
        <p:nvSpPr>
          <p:cNvPr id="30" name="Text Placeholder 8"/>
          <p:cNvSpPr>
            <a:spLocks noGrp="1"/>
          </p:cNvSpPr>
          <p:nvPr>
            <p:ph type="body" sz="quarter" idx="38" hasCustomPrompt="1"/>
          </p:nvPr>
        </p:nvSpPr>
        <p:spPr>
          <a:xfrm>
            <a:off x="4806950" y="5715003"/>
            <a:ext cx="1758950" cy="215898"/>
          </a:xfrm>
        </p:spPr>
        <p:txBody>
          <a:bodyPr lIns="0" rIns="0" anchor="ctr" anchorCtr="0">
            <a:noAutofit/>
          </a:bodyPr>
          <a:lstStyle>
            <a:lvl1pPr>
              <a:lnSpc>
                <a:spcPct val="100000"/>
              </a:lnSpc>
              <a:defRPr sz="900" b="0" i="1" baseline="0">
                <a:solidFill>
                  <a:schemeClr val="tx1"/>
                </a:solidFill>
              </a:defRPr>
            </a:lvl1pPr>
          </a:lstStyle>
          <a:p>
            <a:pPr lvl="0"/>
            <a:r>
              <a:rPr lang="en-US"/>
              <a:t>Position Title</a:t>
            </a:r>
            <a:endParaRPr lang="en-NZ"/>
          </a:p>
        </p:txBody>
      </p:sp>
    </p:spTree>
    <p:extLst>
      <p:ext uri="{BB962C8B-B14F-4D97-AF65-F5344CB8AC3E}">
        <p14:creationId xmlns:p14="http://schemas.microsoft.com/office/powerpoint/2010/main" val="19098510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roject Bio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6" name="Picture Placeholder 9"/>
          <p:cNvSpPr>
            <a:spLocks noGrp="1"/>
          </p:cNvSpPr>
          <p:nvPr>
            <p:ph type="pic" sz="quarter" idx="15" hasCustomPrompt="1"/>
          </p:nvPr>
        </p:nvSpPr>
        <p:spPr>
          <a:xfrm>
            <a:off x="457200" y="1622428"/>
            <a:ext cx="849922" cy="1155701"/>
          </a:xfrm>
          <a:solidFill>
            <a:schemeClr val="bg1">
              <a:lumMod val="85000"/>
            </a:schemeClr>
          </a:solidFill>
        </p:spPr>
        <p:txBody>
          <a:bodyPr anchor="ctr" anchorCtr="0">
            <a:normAutofit/>
          </a:bodyPr>
          <a:lstStyle>
            <a:lvl1pPr algn="ctr">
              <a:lnSpc>
                <a:spcPct val="100000"/>
              </a:lnSpc>
              <a:defRPr sz="900"/>
            </a:lvl1pPr>
          </a:lstStyle>
          <a:p>
            <a:r>
              <a:rPr lang="en-NZ"/>
              <a:t>Professional Portrait</a:t>
            </a:r>
          </a:p>
        </p:txBody>
      </p:sp>
      <p:sp>
        <p:nvSpPr>
          <p:cNvPr id="7" name="Text Placeholder 8"/>
          <p:cNvSpPr>
            <a:spLocks noGrp="1"/>
          </p:cNvSpPr>
          <p:nvPr>
            <p:ph type="body" sz="quarter" idx="16" hasCustomPrompt="1"/>
          </p:nvPr>
        </p:nvSpPr>
        <p:spPr>
          <a:xfrm>
            <a:off x="1436371" y="1609727"/>
            <a:ext cx="1758950" cy="371474"/>
          </a:xfrm>
        </p:spPr>
        <p:txBody>
          <a:bodyPr lIns="0" tIns="46800" rIns="0" bIns="46800">
            <a:normAutofit/>
          </a:bodyPr>
          <a:lstStyle>
            <a:lvl1pPr>
              <a:lnSpc>
                <a:spcPct val="100000"/>
              </a:lnSpc>
              <a:defRPr sz="1350" b="1" baseline="0">
                <a:solidFill>
                  <a:schemeClr val="accent1"/>
                </a:solidFill>
              </a:defRPr>
            </a:lvl1pPr>
          </a:lstStyle>
          <a:p>
            <a:pPr lvl="0"/>
            <a:r>
              <a:rPr lang="en-US"/>
              <a:t>Full Name</a:t>
            </a:r>
            <a:endParaRPr lang="en-NZ"/>
          </a:p>
        </p:txBody>
      </p:sp>
      <p:sp>
        <p:nvSpPr>
          <p:cNvPr id="8" name="Text Placeholder 8"/>
          <p:cNvSpPr>
            <a:spLocks noGrp="1"/>
          </p:cNvSpPr>
          <p:nvPr>
            <p:ph type="body" sz="quarter" idx="17" hasCustomPrompt="1"/>
          </p:nvPr>
        </p:nvSpPr>
        <p:spPr>
          <a:xfrm>
            <a:off x="1436371" y="1987553"/>
            <a:ext cx="1758950" cy="215898"/>
          </a:xfrm>
        </p:spPr>
        <p:txBody>
          <a:bodyPr lIns="0" tIns="46800" rIns="0" bIns="46800">
            <a:noAutofit/>
          </a:bodyPr>
          <a:lstStyle>
            <a:lvl1pPr>
              <a:lnSpc>
                <a:spcPct val="100000"/>
              </a:lnSpc>
              <a:defRPr sz="900" b="0" i="1" baseline="0">
                <a:solidFill>
                  <a:schemeClr val="tx1"/>
                </a:solidFill>
              </a:defRPr>
            </a:lvl1pPr>
          </a:lstStyle>
          <a:p>
            <a:pPr lvl="0"/>
            <a:r>
              <a:rPr lang="en-US"/>
              <a:t>Position Title</a:t>
            </a:r>
            <a:endParaRPr lang="en-NZ"/>
          </a:p>
        </p:txBody>
      </p:sp>
      <p:sp>
        <p:nvSpPr>
          <p:cNvPr id="9" name="Picture Placeholder 9"/>
          <p:cNvSpPr>
            <a:spLocks noGrp="1"/>
          </p:cNvSpPr>
          <p:nvPr>
            <p:ph type="pic" sz="quarter" idx="18" hasCustomPrompt="1"/>
          </p:nvPr>
        </p:nvSpPr>
        <p:spPr>
          <a:xfrm>
            <a:off x="457200" y="2987677"/>
            <a:ext cx="675000" cy="920750"/>
          </a:xfrm>
          <a:solidFill>
            <a:schemeClr val="bg1">
              <a:lumMod val="85000"/>
            </a:schemeClr>
          </a:solidFill>
        </p:spPr>
        <p:txBody>
          <a:bodyPr lIns="0" tIns="0" rIns="0" bIns="0" anchor="ctr" anchorCtr="0">
            <a:normAutofit/>
          </a:bodyPr>
          <a:lstStyle>
            <a:lvl1pPr algn="ctr">
              <a:lnSpc>
                <a:spcPct val="100000"/>
              </a:lnSpc>
              <a:defRPr sz="750"/>
            </a:lvl1pPr>
          </a:lstStyle>
          <a:p>
            <a:r>
              <a:rPr lang="en-NZ"/>
              <a:t>Professional Portrait</a:t>
            </a:r>
          </a:p>
        </p:txBody>
      </p:sp>
      <p:sp>
        <p:nvSpPr>
          <p:cNvPr id="10" name="Text Placeholder 8"/>
          <p:cNvSpPr>
            <a:spLocks noGrp="1"/>
          </p:cNvSpPr>
          <p:nvPr>
            <p:ph type="body" sz="quarter" idx="19" hasCustomPrompt="1"/>
          </p:nvPr>
        </p:nvSpPr>
        <p:spPr>
          <a:xfrm>
            <a:off x="457201" y="3910017"/>
            <a:ext cx="1377950" cy="295273"/>
          </a:xfrm>
        </p:spPr>
        <p:txBody>
          <a:bodyPr lIns="0" rIns="0">
            <a:normAutofit/>
          </a:bodyPr>
          <a:lstStyle>
            <a:lvl1pPr>
              <a:lnSpc>
                <a:spcPct val="100000"/>
              </a:lnSpc>
              <a:defRPr sz="900" b="1" baseline="0">
                <a:solidFill>
                  <a:schemeClr val="accent1"/>
                </a:solidFill>
              </a:defRPr>
            </a:lvl1pPr>
          </a:lstStyle>
          <a:p>
            <a:pPr lvl="0"/>
            <a:r>
              <a:rPr lang="en-US"/>
              <a:t>Full Name</a:t>
            </a:r>
            <a:endParaRPr lang="en-NZ"/>
          </a:p>
        </p:txBody>
      </p:sp>
      <p:sp>
        <p:nvSpPr>
          <p:cNvPr id="11" name="Text Placeholder 8"/>
          <p:cNvSpPr>
            <a:spLocks noGrp="1"/>
          </p:cNvSpPr>
          <p:nvPr>
            <p:ph type="body" sz="quarter" idx="20" hasCustomPrompt="1"/>
          </p:nvPr>
        </p:nvSpPr>
        <p:spPr>
          <a:xfrm>
            <a:off x="457201" y="4205293"/>
            <a:ext cx="1377950" cy="215898"/>
          </a:xfrm>
        </p:spPr>
        <p:txBody>
          <a:bodyPr lIns="0" rIns="0">
            <a:noAutofit/>
          </a:bodyPr>
          <a:lstStyle>
            <a:lvl1pPr>
              <a:lnSpc>
                <a:spcPct val="100000"/>
              </a:lnSpc>
              <a:defRPr sz="750" b="0" i="1" baseline="0">
                <a:solidFill>
                  <a:schemeClr val="tx1"/>
                </a:solidFill>
              </a:defRPr>
            </a:lvl1pPr>
          </a:lstStyle>
          <a:p>
            <a:pPr lvl="0"/>
            <a:r>
              <a:rPr lang="en-US"/>
              <a:t>Position Title</a:t>
            </a:r>
            <a:endParaRPr lang="en-NZ"/>
          </a:p>
        </p:txBody>
      </p:sp>
      <p:sp>
        <p:nvSpPr>
          <p:cNvPr id="12" name="Picture Placeholder 9"/>
          <p:cNvSpPr>
            <a:spLocks noGrp="1"/>
          </p:cNvSpPr>
          <p:nvPr>
            <p:ph type="pic" sz="quarter" idx="21" hasCustomPrompt="1"/>
          </p:nvPr>
        </p:nvSpPr>
        <p:spPr>
          <a:xfrm>
            <a:off x="2019008" y="2987677"/>
            <a:ext cx="675000" cy="920750"/>
          </a:xfrm>
          <a:solidFill>
            <a:schemeClr val="bg1">
              <a:lumMod val="85000"/>
            </a:schemeClr>
          </a:solidFill>
        </p:spPr>
        <p:txBody>
          <a:bodyPr lIns="0" tIns="0" rIns="0" bIns="0" anchor="ctr" anchorCtr="0">
            <a:normAutofit/>
          </a:bodyPr>
          <a:lstStyle>
            <a:lvl1pPr algn="ctr">
              <a:lnSpc>
                <a:spcPct val="100000"/>
              </a:lnSpc>
              <a:defRPr sz="750"/>
            </a:lvl1pPr>
          </a:lstStyle>
          <a:p>
            <a:r>
              <a:rPr lang="en-NZ"/>
              <a:t>Professional Portrait</a:t>
            </a:r>
          </a:p>
        </p:txBody>
      </p:sp>
      <p:sp>
        <p:nvSpPr>
          <p:cNvPr id="13" name="Text Placeholder 8"/>
          <p:cNvSpPr>
            <a:spLocks noGrp="1"/>
          </p:cNvSpPr>
          <p:nvPr>
            <p:ph type="body" sz="quarter" idx="22" hasCustomPrompt="1"/>
          </p:nvPr>
        </p:nvSpPr>
        <p:spPr>
          <a:xfrm>
            <a:off x="2019009" y="3910017"/>
            <a:ext cx="1377950" cy="295273"/>
          </a:xfrm>
        </p:spPr>
        <p:txBody>
          <a:bodyPr lIns="0" rIns="0">
            <a:normAutofit/>
          </a:bodyPr>
          <a:lstStyle>
            <a:lvl1pPr>
              <a:lnSpc>
                <a:spcPct val="100000"/>
              </a:lnSpc>
              <a:defRPr sz="900" b="1" baseline="0">
                <a:solidFill>
                  <a:schemeClr val="accent1"/>
                </a:solidFill>
              </a:defRPr>
            </a:lvl1pPr>
          </a:lstStyle>
          <a:p>
            <a:pPr lvl="0"/>
            <a:r>
              <a:rPr lang="en-US"/>
              <a:t>Full Name</a:t>
            </a:r>
            <a:endParaRPr lang="en-NZ"/>
          </a:p>
        </p:txBody>
      </p:sp>
      <p:sp>
        <p:nvSpPr>
          <p:cNvPr id="14" name="Text Placeholder 8"/>
          <p:cNvSpPr>
            <a:spLocks noGrp="1"/>
          </p:cNvSpPr>
          <p:nvPr>
            <p:ph type="body" sz="quarter" idx="23" hasCustomPrompt="1"/>
          </p:nvPr>
        </p:nvSpPr>
        <p:spPr>
          <a:xfrm>
            <a:off x="2019009" y="4205293"/>
            <a:ext cx="1377950" cy="215898"/>
          </a:xfrm>
        </p:spPr>
        <p:txBody>
          <a:bodyPr lIns="0" rIns="0">
            <a:noAutofit/>
          </a:bodyPr>
          <a:lstStyle>
            <a:lvl1pPr>
              <a:lnSpc>
                <a:spcPct val="100000"/>
              </a:lnSpc>
              <a:defRPr sz="750" b="0" i="1" baseline="0">
                <a:solidFill>
                  <a:schemeClr val="tx1"/>
                </a:solidFill>
              </a:defRPr>
            </a:lvl1pPr>
          </a:lstStyle>
          <a:p>
            <a:pPr lvl="0"/>
            <a:r>
              <a:rPr lang="en-US"/>
              <a:t>Position Title</a:t>
            </a:r>
            <a:endParaRPr lang="en-NZ"/>
          </a:p>
        </p:txBody>
      </p:sp>
      <p:sp>
        <p:nvSpPr>
          <p:cNvPr id="15" name="Picture Placeholder 9"/>
          <p:cNvSpPr>
            <a:spLocks noGrp="1"/>
          </p:cNvSpPr>
          <p:nvPr>
            <p:ph type="pic" sz="quarter" idx="24" hasCustomPrompt="1"/>
          </p:nvPr>
        </p:nvSpPr>
        <p:spPr>
          <a:xfrm>
            <a:off x="3559810" y="2987677"/>
            <a:ext cx="675000" cy="920750"/>
          </a:xfrm>
          <a:solidFill>
            <a:schemeClr val="bg1">
              <a:lumMod val="85000"/>
            </a:schemeClr>
          </a:solidFill>
        </p:spPr>
        <p:txBody>
          <a:bodyPr lIns="0" tIns="0" rIns="0" bIns="0" anchor="ctr" anchorCtr="0">
            <a:normAutofit/>
          </a:bodyPr>
          <a:lstStyle>
            <a:lvl1pPr algn="ctr">
              <a:lnSpc>
                <a:spcPct val="100000"/>
              </a:lnSpc>
              <a:defRPr sz="750"/>
            </a:lvl1pPr>
          </a:lstStyle>
          <a:p>
            <a:r>
              <a:rPr lang="en-NZ"/>
              <a:t>Professional Portrait</a:t>
            </a:r>
          </a:p>
        </p:txBody>
      </p:sp>
      <p:sp>
        <p:nvSpPr>
          <p:cNvPr id="16" name="Text Placeholder 8"/>
          <p:cNvSpPr>
            <a:spLocks noGrp="1"/>
          </p:cNvSpPr>
          <p:nvPr>
            <p:ph type="body" sz="quarter" idx="25" hasCustomPrompt="1"/>
          </p:nvPr>
        </p:nvSpPr>
        <p:spPr>
          <a:xfrm>
            <a:off x="3559810" y="3910017"/>
            <a:ext cx="1377950" cy="295273"/>
          </a:xfrm>
        </p:spPr>
        <p:txBody>
          <a:bodyPr lIns="0" rIns="0">
            <a:normAutofit/>
          </a:bodyPr>
          <a:lstStyle>
            <a:lvl1pPr>
              <a:lnSpc>
                <a:spcPct val="100000"/>
              </a:lnSpc>
              <a:defRPr sz="900" b="1" baseline="0">
                <a:solidFill>
                  <a:schemeClr val="accent1"/>
                </a:solidFill>
              </a:defRPr>
            </a:lvl1pPr>
          </a:lstStyle>
          <a:p>
            <a:pPr lvl="0"/>
            <a:r>
              <a:rPr lang="en-US"/>
              <a:t>Full Name</a:t>
            </a:r>
            <a:endParaRPr lang="en-NZ"/>
          </a:p>
        </p:txBody>
      </p:sp>
      <p:sp>
        <p:nvSpPr>
          <p:cNvPr id="17" name="Text Placeholder 8"/>
          <p:cNvSpPr>
            <a:spLocks noGrp="1"/>
          </p:cNvSpPr>
          <p:nvPr>
            <p:ph type="body" sz="quarter" idx="26" hasCustomPrompt="1"/>
          </p:nvPr>
        </p:nvSpPr>
        <p:spPr>
          <a:xfrm>
            <a:off x="3559810" y="4205293"/>
            <a:ext cx="1377950" cy="215898"/>
          </a:xfrm>
        </p:spPr>
        <p:txBody>
          <a:bodyPr lIns="0" rIns="0">
            <a:noAutofit/>
          </a:bodyPr>
          <a:lstStyle>
            <a:lvl1pPr>
              <a:lnSpc>
                <a:spcPct val="100000"/>
              </a:lnSpc>
              <a:defRPr sz="750" b="0" i="1" baseline="0">
                <a:solidFill>
                  <a:schemeClr val="tx1"/>
                </a:solidFill>
              </a:defRPr>
            </a:lvl1pPr>
          </a:lstStyle>
          <a:p>
            <a:pPr lvl="0"/>
            <a:r>
              <a:rPr lang="en-US"/>
              <a:t>Position Title</a:t>
            </a:r>
            <a:endParaRPr lang="en-NZ"/>
          </a:p>
        </p:txBody>
      </p:sp>
      <p:sp>
        <p:nvSpPr>
          <p:cNvPr id="18" name="Picture Placeholder 9"/>
          <p:cNvSpPr>
            <a:spLocks noGrp="1"/>
          </p:cNvSpPr>
          <p:nvPr>
            <p:ph type="pic" sz="quarter" idx="27" hasCustomPrompt="1"/>
          </p:nvPr>
        </p:nvSpPr>
        <p:spPr>
          <a:xfrm>
            <a:off x="457200" y="4518027"/>
            <a:ext cx="675000" cy="920750"/>
          </a:xfrm>
          <a:solidFill>
            <a:schemeClr val="bg1">
              <a:lumMod val="85000"/>
            </a:schemeClr>
          </a:solidFill>
        </p:spPr>
        <p:txBody>
          <a:bodyPr lIns="0" tIns="0" rIns="0" bIns="0" anchor="ctr" anchorCtr="0">
            <a:normAutofit/>
          </a:bodyPr>
          <a:lstStyle>
            <a:lvl1pPr algn="ctr">
              <a:lnSpc>
                <a:spcPct val="100000"/>
              </a:lnSpc>
              <a:defRPr sz="750"/>
            </a:lvl1pPr>
          </a:lstStyle>
          <a:p>
            <a:r>
              <a:rPr lang="en-NZ"/>
              <a:t>Professional Portrait</a:t>
            </a:r>
          </a:p>
        </p:txBody>
      </p:sp>
      <p:sp>
        <p:nvSpPr>
          <p:cNvPr id="19" name="Text Placeholder 8"/>
          <p:cNvSpPr>
            <a:spLocks noGrp="1"/>
          </p:cNvSpPr>
          <p:nvPr>
            <p:ph type="body" sz="quarter" idx="28" hasCustomPrompt="1"/>
          </p:nvPr>
        </p:nvSpPr>
        <p:spPr>
          <a:xfrm>
            <a:off x="457201" y="5440369"/>
            <a:ext cx="1377950" cy="295273"/>
          </a:xfrm>
        </p:spPr>
        <p:txBody>
          <a:bodyPr lIns="0" rIns="0">
            <a:normAutofit/>
          </a:bodyPr>
          <a:lstStyle>
            <a:lvl1pPr>
              <a:lnSpc>
                <a:spcPct val="100000"/>
              </a:lnSpc>
              <a:defRPr sz="900" b="1" baseline="0">
                <a:solidFill>
                  <a:schemeClr val="accent1"/>
                </a:solidFill>
              </a:defRPr>
            </a:lvl1pPr>
          </a:lstStyle>
          <a:p>
            <a:pPr lvl="0"/>
            <a:r>
              <a:rPr lang="en-US"/>
              <a:t>Full Name</a:t>
            </a:r>
            <a:endParaRPr lang="en-NZ"/>
          </a:p>
        </p:txBody>
      </p:sp>
      <p:sp>
        <p:nvSpPr>
          <p:cNvPr id="20" name="Text Placeholder 8"/>
          <p:cNvSpPr>
            <a:spLocks noGrp="1"/>
          </p:cNvSpPr>
          <p:nvPr>
            <p:ph type="body" sz="quarter" idx="29" hasCustomPrompt="1"/>
          </p:nvPr>
        </p:nvSpPr>
        <p:spPr>
          <a:xfrm>
            <a:off x="457201" y="5735643"/>
            <a:ext cx="1377950" cy="215898"/>
          </a:xfrm>
        </p:spPr>
        <p:txBody>
          <a:bodyPr lIns="0" rIns="0">
            <a:noAutofit/>
          </a:bodyPr>
          <a:lstStyle>
            <a:lvl1pPr>
              <a:lnSpc>
                <a:spcPct val="100000"/>
              </a:lnSpc>
              <a:defRPr sz="750" b="0" i="1" baseline="0">
                <a:solidFill>
                  <a:schemeClr val="tx1"/>
                </a:solidFill>
              </a:defRPr>
            </a:lvl1pPr>
          </a:lstStyle>
          <a:p>
            <a:pPr lvl="0"/>
            <a:r>
              <a:rPr lang="en-US"/>
              <a:t>Position Title</a:t>
            </a:r>
            <a:endParaRPr lang="en-NZ"/>
          </a:p>
        </p:txBody>
      </p:sp>
      <p:sp>
        <p:nvSpPr>
          <p:cNvPr id="21" name="Picture Placeholder 9"/>
          <p:cNvSpPr>
            <a:spLocks noGrp="1"/>
          </p:cNvSpPr>
          <p:nvPr>
            <p:ph type="pic" sz="quarter" idx="30" hasCustomPrompt="1"/>
          </p:nvPr>
        </p:nvSpPr>
        <p:spPr>
          <a:xfrm>
            <a:off x="2019008" y="4518027"/>
            <a:ext cx="675000" cy="920750"/>
          </a:xfrm>
          <a:solidFill>
            <a:schemeClr val="bg1">
              <a:lumMod val="85000"/>
            </a:schemeClr>
          </a:solidFill>
        </p:spPr>
        <p:txBody>
          <a:bodyPr lIns="0" tIns="0" rIns="0" bIns="0" anchor="ctr" anchorCtr="0">
            <a:normAutofit/>
          </a:bodyPr>
          <a:lstStyle>
            <a:lvl1pPr algn="ctr">
              <a:lnSpc>
                <a:spcPct val="100000"/>
              </a:lnSpc>
              <a:defRPr sz="750"/>
            </a:lvl1pPr>
          </a:lstStyle>
          <a:p>
            <a:r>
              <a:rPr lang="en-NZ"/>
              <a:t>Professional Portrait</a:t>
            </a:r>
          </a:p>
        </p:txBody>
      </p:sp>
      <p:sp>
        <p:nvSpPr>
          <p:cNvPr id="22" name="Text Placeholder 8"/>
          <p:cNvSpPr>
            <a:spLocks noGrp="1"/>
          </p:cNvSpPr>
          <p:nvPr>
            <p:ph type="body" sz="quarter" idx="31" hasCustomPrompt="1"/>
          </p:nvPr>
        </p:nvSpPr>
        <p:spPr>
          <a:xfrm>
            <a:off x="2019009" y="5440369"/>
            <a:ext cx="1377950" cy="295273"/>
          </a:xfrm>
        </p:spPr>
        <p:txBody>
          <a:bodyPr lIns="0" rIns="0">
            <a:normAutofit/>
          </a:bodyPr>
          <a:lstStyle>
            <a:lvl1pPr>
              <a:lnSpc>
                <a:spcPct val="100000"/>
              </a:lnSpc>
              <a:defRPr sz="900" b="1" baseline="0">
                <a:solidFill>
                  <a:schemeClr val="accent1"/>
                </a:solidFill>
              </a:defRPr>
            </a:lvl1pPr>
          </a:lstStyle>
          <a:p>
            <a:pPr lvl="0"/>
            <a:r>
              <a:rPr lang="en-US"/>
              <a:t>Full Name</a:t>
            </a:r>
            <a:endParaRPr lang="en-NZ"/>
          </a:p>
        </p:txBody>
      </p:sp>
      <p:sp>
        <p:nvSpPr>
          <p:cNvPr id="23" name="Text Placeholder 8"/>
          <p:cNvSpPr>
            <a:spLocks noGrp="1"/>
          </p:cNvSpPr>
          <p:nvPr>
            <p:ph type="body" sz="quarter" idx="32" hasCustomPrompt="1"/>
          </p:nvPr>
        </p:nvSpPr>
        <p:spPr>
          <a:xfrm>
            <a:off x="2019009" y="5735643"/>
            <a:ext cx="1377950" cy="215898"/>
          </a:xfrm>
        </p:spPr>
        <p:txBody>
          <a:bodyPr lIns="0" rIns="0">
            <a:noAutofit/>
          </a:bodyPr>
          <a:lstStyle>
            <a:lvl1pPr>
              <a:lnSpc>
                <a:spcPct val="100000"/>
              </a:lnSpc>
              <a:defRPr sz="750" b="0" i="1" baseline="0">
                <a:solidFill>
                  <a:schemeClr val="tx1"/>
                </a:solidFill>
              </a:defRPr>
            </a:lvl1pPr>
          </a:lstStyle>
          <a:p>
            <a:pPr lvl="0"/>
            <a:r>
              <a:rPr lang="en-US"/>
              <a:t>Position Title</a:t>
            </a:r>
            <a:endParaRPr lang="en-NZ"/>
          </a:p>
        </p:txBody>
      </p:sp>
      <p:sp>
        <p:nvSpPr>
          <p:cNvPr id="24" name="Picture Placeholder 9"/>
          <p:cNvSpPr>
            <a:spLocks noGrp="1"/>
          </p:cNvSpPr>
          <p:nvPr>
            <p:ph type="pic" sz="quarter" idx="33" hasCustomPrompt="1"/>
          </p:nvPr>
        </p:nvSpPr>
        <p:spPr>
          <a:xfrm>
            <a:off x="3559810" y="4518027"/>
            <a:ext cx="675000" cy="920750"/>
          </a:xfrm>
          <a:solidFill>
            <a:schemeClr val="bg1">
              <a:lumMod val="85000"/>
            </a:schemeClr>
          </a:solidFill>
        </p:spPr>
        <p:txBody>
          <a:bodyPr lIns="0" tIns="0" rIns="0" bIns="0" anchor="ctr" anchorCtr="0">
            <a:normAutofit/>
          </a:bodyPr>
          <a:lstStyle>
            <a:lvl1pPr algn="ctr">
              <a:lnSpc>
                <a:spcPct val="100000"/>
              </a:lnSpc>
              <a:defRPr sz="750"/>
            </a:lvl1pPr>
          </a:lstStyle>
          <a:p>
            <a:r>
              <a:rPr lang="en-NZ"/>
              <a:t>Professional Portrait</a:t>
            </a:r>
          </a:p>
        </p:txBody>
      </p:sp>
      <p:sp>
        <p:nvSpPr>
          <p:cNvPr id="25" name="Text Placeholder 8"/>
          <p:cNvSpPr>
            <a:spLocks noGrp="1"/>
          </p:cNvSpPr>
          <p:nvPr>
            <p:ph type="body" sz="quarter" idx="34" hasCustomPrompt="1"/>
          </p:nvPr>
        </p:nvSpPr>
        <p:spPr>
          <a:xfrm>
            <a:off x="3559810" y="5440369"/>
            <a:ext cx="1377950" cy="295273"/>
          </a:xfrm>
        </p:spPr>
        <p:txBody>
          <a:bodyPr lIns="0" rIns="0">
            <a:normAutofit/>
          </a:bodyPr>
          <a:lstStyle>
            <a:lvl1pPr>
              <a:lnSpc>
                <a:spcPct val="100000"/>
              </a:lnSpc>
              <a:defRPr sz="900" b="1" baseline="0">
                <a:solidFill>
                  <a:schemeClr val="accent1"/>
                </a:solidFill>
              </a:defRPr>
            </a:lvl1pPr>
          </a:lstStyle>
          <a:p>
            <a:pPr lvl="0"/>
            <a:r>
              <a:rPr lang="en-US"/>
              <a:t>Full Name</a:t>
            </a:r>
            <a:endParaRPr lang="en-NZ"/>
          </a:p>
        </p:txBody>
      </p:sp>
      <p:sp>
        <p:nvSpPr>
          <p:cNvPr id="26" name="Text Placeholder 8"/>
          <p:cNvSpPr>
            <a:spLocks noGrp="1"/>
          </p:cNvSpPr>
          <p:nvPr>
            <p:ph type="body" sz="quarter" idx="35" hasCustomPrompt="1"/>
          </p:nvPr>
        </p:nvSpPr>
        <p:spPr>
          <a:xfrm>
            <a:off x="3559810" y="5735643"/>
            <a:ext cx="1377950" cy="215898"/>
          </a:xfrm>
        </p:spPr>
        <p:txBody>
          <a:bodyPr lIns="0" rIns="0">
            <a:noAutofit/>
          </a:bodyPr>
          <a:lstStyle>
            <a:lvl1pPr>
              <a:lnSpc>
                <a:spcPct val="100000"/>
              </a:lnSpc>
              <a:defRPr sz="750" b="0" i="1" baseline="0">
                <a:solidFill>
                  <a:schemeClr val="tx1"/>
                </a:solidFill>
              </a:defRPr>
            </a:lvl1pPr>
          </a:lstStyle>
          <a:p>
            <a:pPr lvl="0"/>
            <a:r>
              <a:rPr lang="en-US"/>
              <a:t>Position Title</a:t>
            </a:r>
            <a:endParaRPr lang="en-NZ"/>
          </a:p>
        </p:txBody>
      </p:sp>
      <p:sp>
        <p:nvSpPr>
          <p:cNvPr id="27" name="Rectangle 26"/>
          <p:cNvSpPr/>
          <p:nvPr userDrawn="1"/>
        </p:nvSpPr>
        <p:spPr>
          <a:xfrm>
            <a:off x="6790050" y="1609728"/>
            <a:ext cx="1896752" cy="43418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NZ" sz="1350"/>
          </a:p>
        </p:txBody>
      </p:sp>
      <p:sp>
        <p:nvSpPr>
          <p:cNvPr id="28" name="Picture Placeholder 9"/>
          <p:cNvSpPr>
            <a:spLocks noGrp="1"/>
          </p:cNvSpPr>
          <p:nvPr>
            <p:ph type="pic" sz="quarter" idx="36" hasCustomPrompt="1"/>
          </p:nvPr>
        </p:nvSpPr>
        <p:spPr>
          <a:xfrm>
            <a:off x="6790050" y="212728"/>
            <a:ext cx="1896751" cy="1155701"/>
          </a:xfrm>
          <a:solidFill>
            <a:schemeClr val="bg1">
              <a:lumMod val="85000"/>
            </a:schemeClr>
          </a:solidFill>
        </p:spPr>
        <p:txBody>
          <a:bodyPr anchor="ctr" anchorCtr="0">
            <a:normAutofit/>
          </a:bodyPr>
          <a:lstStyle>
            <a:lvl1pPr algn="ctr">
              <a:defRPr sz="900"/>
            </a:lvl1pPr>
          </a:lstStyle>
          <a:p>
            <a:r>
              <a:rPr lang="en-NZ"/>
              <a:t>Client Logo</a:t>
            </a:r>
          </a:p>
        </p:txBody>
      </p:sp>
      <p:sp>
        <p:nvSpPr>
          <p:cNvPr id="34" name="Picture Placeholder 9"/>
          <p:cNvSpPr>
            <a:spLocks noGrp="1"/>
          </p:cNvSpPr>
          <p:nvPr>
            <p:ph type="pic" sz="quarter" idx="37" hasCustomPrompt="1"/>
          </p:nvPr>
        </p:nvSpPr>
        <p:spPr>
          <a:xfrm>
            <a:off x="6910065" y="1743076"/>
            <a:ext cx="675000" cy="784224"/>
          </a:xfrm>
          <a:solidFill>
            <a:schemeClr val="bg1">
              <a:lumMod val="95000"/>
            </a:schemeClr>
          </a:solidFill>
        </p:spPr>
        <p:txBody>
          <a:bodyPr lIns="0" tIns="0" rIns="0" bIns="0" anchor="ctr" anchorCtr="0">
            <a:normAutofit/>
          </a:bodyPr>
          <a:lstStyle>
            <a:lvl1pPr algn="ctr">
              <a:lnSpc>
                <a:spcPct val="100000"/>
              </a:lnSpc>
              <a:defRPr sz="750"/>
            </a:lvl1pPr>
          </a:lstStyle>
          <a:p>
            <a:r>
              <a:rPr lang="en-NZ"/>
              <a:t>Professional Portrait</a:t>
            </a:r>
          </a:p>
        </p:txBody>
      </p:sp>
      <p:sp>
        <p:nvSpPr>
          <p:cNvPr id="35" name="Text Placeholder 8"/>
          <p:cNvSpPr>
            <a:spLocks noGrp="1"/>
          </p:cNvSpPr>
          <p:nvPr>
            <p:ph type="body" sz="quarter" idx="38" hasCustomPrompt="1"/>
          </p:nvPr>
        </p:nvSpPr>
        <p:spPr>
          <a:xfrm>
            <a:off x="6910065" y="2551909"/>
            <a:ext cx="1680850" cy="230184"/>
          </a:xfrm>
        </p:spPr>
        <p:txBody>
          <a:bodyPr lIns="0" tIns="0" rIns="0" bIns="0" anchor="ctr" anchorCtr="0">
            <a:normAutofit/>
          </a:bodyPr>
          <a:lstStyle>
            <a:lvl1pPr>
              <a:lnSpc>
                <a:spcPct val="100000"/>
              </a:lnSpc>
              <a:defRPr sz="900" b="1" baseline="0">
                <a:solidFill>
                  <a:schemeClr val="accent1"/>
                </a:solidFill>
              </a:defRPr>
            </a:lvl1pPr>
          </a:lstStyle>
          <a:p>
            <a:pPr lvl="0"/>
            <a:r>
              <a:rPr lang="en-US"/>
              <a:t>Full Name</a:t>
            </a:r>
            <a:endParaRPr lang="en-NZ"/>
          </a:p>
        </p:txBody>
      </p:sp>
      <p:sp>
        <p:nvSpPr>
          <p:cNvPr id="36" name="Text Placeholder 8"/>
          <p:cNvSpPr>
            <a:spLocks noGrp="1"/>
          </p:cNvSpPr>
          <p:nvPr>
            <p:ph type="body" sz="quarter" idx="39" hasCustomPrompt="1"/>
          </p:nvPr>
        </p:nvSpPr>
        <p:spPr>
          <a:xfrm>
            <a:off x="6910065" y="2782095"/>
            <a:ext cx="1680850" cy="165099"/>
          </a:xfrm>
        </p:spPr>
        <p:txBody>
          <a:bodyPr lIns="0" tIns="0" rIns="0" bIns="0" anchor="ctr" anchorCtr="0">
            <a:noAutofit/>
          </a:bodyPr>
          <a:lstStyle>
            <a:lvl1pPr>
              <a:lnSpc>
                <a:spcPct val="100000"/>
              </a:lnSpc>
              <a:defRPr sz="750" b="0" i="1" baseline="0">
                <a:solidFill>
                  <a:schemeClr val="tx1"/>
                </a:solidFill>
              </a:defRPr>
            </a:lvl1pPr>
          </a:lstStyle>
          <a:p>
            <a:pPr lvl="0"/>
            <a:r>
              <a:rPr lang="en-US"/>
              <a:t>Position Title</a:t>
            </a:r>
            <a:endParaRPr lang="en-NZ"/>
          </a:p>
        </p:txBody>
      </p:sp>
      <p:sp>
        <p:nvSpPr>
          <p:cNvPr id="43" name="Picture Placeholder 9"/>
          <p:cNvSpPr>
            <a:spLocks noGrp="1"/>
          </p:cNvSpPr>
          <p:nvPr>
            <p:ph type="pic" sz="quarter" idx="40" hasCustomPrompt="1"/>
          </p:nvPr>
        </p:nvSpPr>
        <p:spPr>
          <a:xfrm>
            <a:off x="6910065" y="3125793"/>
            <a:ext cx="675000" cy="784224"/>
          </a:xfrm>
          <a:solidFill>
            <a:schemeClr val="bg1">
              <a:lumMod val="95000"/>
            </a:schemeClr>
          </a:solidFill>
        </p:spPr>
        <p:txBody>
          <a:bodyPr lIns="0" tIns="0" rIns="0" bIns="0" anchor="ctr" anchorCtr="0">
            <a:normAutofit/>
          </a:bodyPr>
          <a:lstStyle>
            <a:lvl1pPr algn="ctr">
              <a:lnSpc>
                <a:spcPct val="100000"/>
              </a:lnSpc>
              <a:defRPr sz="750"/>
            </a:lvl1pPr>
          </a:lstStyle>
          <a:p>
            <a:r>
              <a:rPr lang="en-NZ"/>
              <a:t>Professional Portrait</a:t>
            </a:r>
          </a:p>
        </p:txBody>
      </p:sp>
      <p:sp>
        <p:nvSpPr>
          <p:cNvPr id="44" name="Text Placeholder 8"/>
          <p:cNvSpPr>
            <a:spLocks noGrp="1"/>
          </p:cNvSpPr>
          <p:nvPr>
            <p:ph type="body" sz="quarter" idx="41" hasCustomPrompt="1"/>
          </p:nvPr>
        </p:nvSpPr>
        <p:spPr>
          <a:xfrm>
            <a:off x="6910065" y="3934626"/>
            <a:ext cx="1680850" cy="230184"/>
          </a:xfrm>
        </p:spPr>
        <p:txBody>
          <a:bodyPr lIns="0" tIns="0" rIns="0" bIns="0" anchor="ctr" anchorCtr="0">
            <a:normAutofit/>
          </a:bodyPr>
          <a:lstStyle>
            <a:lvl1pPr>
              <a:lnSpc>
                <a:spcPct val="100000"/>
              </a:lnSpc>
              <a:defRPr sz="900" b="1" baseline="0">
                <a:solidFill>
                  <a:schemeClr val="accent1"/>
                </a:solidFill>
              </a:defRPr>
            </a:lvl1pPr>
          </a:lstStyle>
          <a:p>
            <a:pPr lvl="0"/>
            <a:r>
              <a:rPr lang="en-US"/>
              <a:t>Full Name</a:t>
            </a:r>
            <a:endParaRPr lang="en-NZ"/>
          </a:p>
        </p:txBody>
      </p:sp>
      <p:sp>
        <p:nvSpPr>
          <p:cNvPr id="45" name="Text Placeholder 8"/>
          <p:cNvSpPr>
            <a:spLocks noGrp="1"/>
          </p:cNvSpPr>
          <p:nvPr>
            <p:ph type="body" sz="quarter" idx="42" hasCustomPrompt="1"/>
          </p:nvPr>
        </p:nvSpPr>
        <p:spPr>
          <a:xfrm>
            <a:off x="6910065" y="4164812"/>
            <a:ext cx="1680850" cy="165099"/>
          </a:xfrm>
        </p:spPr>
        <p:txBody>
          <a:bodyPr lIns="0" tIns="0" rIns="0" bIns="0" anchor="ctr" anchorCtr="0">
            <a:noAutofit/>
          </a:bodyPr>
          <a:lstStyle>
            <a:lvl1pPr>
              <a:lnSpc>
                <a:spcPct val="100000"/>
              </a:lnSpc>
              <a:defRPr sz="750" b="0" i="1" baseline="0">
                <a:solidFill>
                  <a:schemeClr val="tx1"/>
                </a:solidFill>
              </a:defRPr>
            </a:lvl1pPr>
          </a:lstStyle>
          <a:p>
            <a:pPr lvl="0"/>
            <a:r>
              <a:rPr lang="en-US"/>
              <a:t>Position Title</a:t>
            </a:r>
            <a:endParaRPr lang="en-NZ"/>
          </a:p>
        </p:txBody>
      </p:sp>
      <p:sp>
        <p:nvSpPr>
          <p:cNvPr id="46" name="Picture Placeholder 9"/>
          <p:cNvSpPr>
            <a:spLocks noGrp="1"/>
          </p:cNvSpPr>
          <p:nvPr>
            <p:ph type="pic" sz="quarter" idx="43" hasCustomPrompt="1"/>
          </p:nvPr>
        </p:nvSpPr>
        <p:spPr>
          <a:xfrm>
            <a:off x="6910065" y="4531527"/>
            <a:ext cx="675000" cy="784224"/>
          </a:xfrm>
          <a:solidFill>
            <a:schemeClr val="bg1">
              <a:lumMod val="95000"/>
            </a:schemeClr>
          </a:solidFill>
        </p:spPr>
        <p:txBody>
          <a:bodyPr lIns="0" tIns="0" rIns="0" bIns="0" anchor="ctr" anchorCtr="0">
            <a:normAutofit/>
          </a:bodyPr>
          <a:lstStyle>
            <a:lvl1pPr algn="ctr">
              <a:lnSpc>
                <a:spcPct val="100000"/>
              </a:lnSpc>
              <a:defRPr sz="750"/>
            </a:lvl1pPr>
          </a:lstStyle>
          <a:p>
            <a:r>
              <a:rPr lang="en-NZ"/>
              <a:t>Professional Portrait</a:t>
            </a:r>
          </a:p>
        </p:txBody>
      </p:sp>
      <p:sp>
        <p:nvSpPr>
          <p:cNvPr id="47" name="Text Placeholder 8"/>
          <p:cNvSpPr>
            <a:spLocks noGrp="1"/>
          </p:cNvSpPr>
          <p:nvPr>
            <p:ph type="body" sz="quarter" idx="44" hasCustomPrompt="1"/>
          </p:nvPr>
        </p:nvSpPr>
        <p:spPr>
          <a:xfrm>
            <a:off x="6910065" y="5340360"/>
            <a:ext cx="1680850" cy="230184"/>
          </a:xfrm>
        </p:spPr>
        <p:txBody>
          <a:bodyPr lIns="0" tIns="0" rIns="0" bIns="0" anchor="ctr" anchorCtr="0">
            <a:normAutofit/>
          </a:bodyPr>
          <a:lstStyle>
            <a:lvl1pPr>
              <a:lnSpc>
                <a:spcPct val="100000"/>
              </a:lnSpc>
              <a:defRPr sz="900" b="1" baseline="0">
                <a:solidFill>
                  <a:schemeClr val="accent1"/>
                </a:solidFill>
              </a:defRPr>
            </a:lvl1pPr>
          </a:lstStyle>
          <a:p>
            <a:pPr lvl="0"/>
            <a:r>
              <a:rPr lang="en-US"/>
              <a:t>Full Name</a:t>
            </a:r>
            <a:endParaRPr lang="en-NZ"/>
          </a:p>
        </p:txBody>
      </p:sp>
      <p:sp>
        <p:nvSpPr>
          <p:cNvPr id="48" name="Text Placeholder 8"/>
          <p:cNvSpPr>
            <a:spLocks noGrp="1"/>
          </p:cNvSpPr>
          <p:nvPr>
            <p:ph type="body" sz="quarter" idx="45" hasCustomPrompt="1"/>
          </p:nvPr>
        </p:nvSpPr>
        <p:spPr>
          <a:xfrm>
            <a:off x="6910065" y="5570546"/>
            <a:ext cx="1680850" cy="165099"/>
          </a:xfrm>
        </p:spPr>
        <p:txBody>
          <a:bodyPr lIns="0" tIns="0" rIns="0" bIns="0" anchor="ctr" anchorCtr="0">
            <a:noAutofit/>
          </a:bodyPr>
          <a:lstStyle>
            <a:lvl1pPr>
              <a:lnSpc>
                <a:spcPct val="100000"/>
              </a:lnSpc>
              <a:defRPr sz="750" b="0" i="1" baseline="0">
                <a:solidFill>
                  <a:schemeClr val="tx1"/>
                </a:solidFill>
              </a:defRPr>
            </a:lvl1pPr>
          </a:lstStyle>
          <a:p>
            <a:pPr lvl="0"/>
            <a:r>
              <a:rPr lang="en-US"/>
              <a:t>Position Title</a:t>
            </a:r>
            <a:endParaRPr lang="en-NZ"/>
          </a:p>
        </p:txBody>
      </p:sp>
      <p:pic>
        <p:nvPicPr>
          <p:cNvPr id="37" name="Picture 3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6755" y="407916"/>
            <a:ext cx="665445" cy="762000"/>
          </a:xfrm>
          <a:prstGeom prst="rect">
            <a:avLst/>
          </a:prstGeom>
        </p:spPr>
      </p:pic>
      <p:sp>
        <p:nvSpPr>
          <p:cNvPr id="38" name="Picture Placeholder 9"/>
          <p:cNvSpPr>
            <a:spLocks noGrp="1"/>
          </p:cNvSpPr>
          <p:nvPr>
            <p:ph type="pic" sz="quarter" idx="46" hasCustomPrompt="1"/>
          </p:nvPr>
        </p:nvSpPr>
        <p:spPr>
          <a:xfrm>
            <a:off x="5108576" y="2987677"/>
            <a:ext cx="675000" cy="920750"/>
          </a:xfrm>
          <a:solidFill>
            <a:schemeClr val="bg1">
              <a:lumMod val="85000"/>
            </a:schemeClr>
          </a:solidFill>
        </p:spPr>
        <p:txBody>
          <a:bodyPr lIns="0" tIns="0" rIns="0" bIns="0" anchor="ctr" anchorCtr="0">
            <a:normAutofit/>
          </a:bodyPr>
          <a:lstStyle>
            <a:lvl1pPr algn="ctr">
              <a:lnSpc>
                <a:spcPct val="100000"/>
              </a:lnSpc>
              <a:defRPr sz="750"/>
            </a:lvl1pPr>
          </a:lstStyle>
          <a:p>
            <a:r>
              <a:rPr lang="en-NZ"/>
              <a:t>Professional Portrait</a:t>
            </a:r>
          </a:p>
        </p:txBody>
      </p:sp>
      <p:sp>
        <p:nvSpPr>
          <p:cNvPr id="39" name="Text Placeholder 8"/>
          <p:cNvSpPr>
            <a:spLocks noGrp="1"/>
          </p:cNvSpPr>
          <p:nvPr>
            <p:ph type="body" sz="quarter" idx="47" hasCustomPrompt="1"/>
          </p:nvPr>
        </p:nvSpPr>
        <p:spPr>
          <a:xfrm>
            <a:off x="5108575" y="3910017"/>
            <a:ext cx="1377950" cy="295273"/>
          </a:xfrm>
        </p:spPr>
        <p:txBody>
          <a:bodyPr lIns="0" rIns="0">
            <a:normAutofit/>
          </a:bodyPr>
          <a:lstStyle>
            <a:lvl1pPr>
              <a:lnSpc>
                <a:spcPct val="100000"/>
              </a:lnSpc>
              <a:defRPr sz="900" b="1" baseline="0">
                <a:solidFill>
                  <a:schemeClr val="accent1"/>
                </a:solidFill>
              </a:defRPr>
            </a:lvl1pPr>
          </a:lstStyle>
          <a:p>
            <a:pPr lvl="0"/>
            <a:r>
              <a:rPr lang="en-US"/>
              <a:t>Full Name</a:t>
            </a:r>
            <a:endParaRPr lang="en-NZ"/>
          </a:p>
        </p:txBody>
      </p:sp>
      <p:sp>
        <p:nvSpPr>
          <p:cNvPr id="40" name="Text Placeholder 8"/>
          <p:cNvSpPr>
            <a:spLocks noGrp="1"/>
          </p:cNvSpPr>
          <p:nvPr>
            <p:ph type="body" sz="quarter" idx="48" hasCustomPrompt="1"/>
          </p:nvPr>
        </p:nvSpPr>
        <p:spPr>
          <a:xfrm>
            <a:off x="5108575" y="4205293"/>
            <a:ext cx="1377950" cy="215898"/>
          </a:xfrm>
        </p:spPr>
        <p:txBody>
          <a:bodyPr lIns="0" rIns="0">
            <a:noAutofit/>
          </a:bodyPr>
          <a:lstStyle>
            <a:lvl1pPr>
              <a:lnSpc>
                <a:spcPct val="100000"/>
              </a:lnSpc>
              <a:defRPr sz="750" b="0" i="1" baseline="0">
                <a:solidFill>
                  <a:schemeClr val="tx1"/>
                </a:solidFill>
              </a:defRPr>
            </a:lvl1pPr>
          </a:lstStyle>
          <a:p>
            <a:pPr lvl="0"/>
            <a:r>
              <a:rPr lang="en-US"/>
              <a:t>Position Title</a:t>
            </a:r>
            <a:endParaRPr lang="en-NZ"/>
          </a:p>
        </p:txBody>
      </p:sp>
      <p:sp>
        <p:nvSpPr>
          <p:cNvPr id="41" name="Picture Placeholder 9"/>
          <p:cNvSpPr>
            <a:spLocks noGrp="1"/>
          </p:cNvSpPr>
          <p:nvPr>
            <p:ph type="pic" sz="quarter" idx="49" hasCustomPrompt="1"/>
          </p:nvPr>
        </p:nvSpPr>
        <p:spPr>
          <a:xfrm>
            <a:off x="5108576" y="4518027"/>
            <a:ext cx="675000" cy="920750"/>
          </a:xfrm>
          <a:solidFill>
            <a:schemeClr val="bg1">
              <a:lumMod val="85000"/>
            </a:schemeClr>
          </a:solidFill>
        </p:spPr>
        <p:txBody>
          <a:bodyPr lIns="0" tIns="0" rIns="0" bIns="0" anchor="ctr" anchorCtr="0">
            <a:normAutofit/>
          </a:bodyPr>
          <a:lstStyle>
            <a:lvl1pPr algn="ctr">
              <a:lnSpc>
                <a:spcPct val="100000"/>
              </a:lnSpc>
              <a:defRPr sz="750"/>
            </a:lvl1pPr>
          </a:lstStyle>
          <a:p>
            <a:r>
              <a:rPr lang="en-NZ"/>
              <a:t>Professional Portrait</a:t>
            </a:r>
          </a:p>
        </p:txBody>
      </p:sp>
      <p:sp>
        <p:nvSpPr>
          <p:cNvPr id="42" name="Text Placeholder 8"/>
          <p:cNvSpPr>
            <a:spLocks noGrp="1"/>
          </p:cNvSpPr>
          <p:nvPr>
            <p:ph type="body" sz="quarter" idx="50" hasCustomPrompt="1"/>
          </p:nvPr>
        </p:nvSpPr>
        <p:spPr>
          <a:xfrm>
            <a:off x="5108575" y="5440369"/>
            <a:ext cx="1377950" cy="295273"/>
          </a:xfrm>
        </p:spPr>
        <p:txBody>
          <a:bodyPr lIns="0" rIns="0">
            <a:normAutofit/>
          </a:bodyPr>
          <a:lstStyle>
            <a:lvl1pPr>
              <a:lnSpc>
                <a:spcPct val="100000"/>
              </a:lnSpc>
              <a:defRPr sz="900" b="1" baseline="0">
                <a:solidFill>
                  <a:schemeClr val="accent1"/>
                </a:solidFill>
              </a:defRPr>
            </a:lvl1pPr>
          </a:lstStyle>
          <a:p>
            <a:pPr lvl="0"/>
            <a:r>
              <a:rPr lang="en-US"/>
              <a:t>Full Name</a:t>
            </a:r>
            <a:endParaRPr lang="en-NZ"/>
          </a:p>
        </p:txBody>
      </p:sp>
      <p:sp>
        <p:nvSpPr>
          <p:cNvPr id="49" name="Text Placeholder 8"/>
          <p:cNvSpPr>
            <a:spLocks noGrp="1"/>
          </p:cNvSpPr>
          <p:nvPr>
            <p:ph type="body" sz="quarter" idx="51" hasCustomPrompt="1"/>
          </p:nvPr>
        </p:nvSpPr>
        <p:spPr>
          <a:xfrm>
            <a:off x="5108575" y="5735643"/>
            <a:ext cx="1377950" cy="215898"/>
          </a:xfrm>
        </p:spPr>
        <p:txBody>
          <a:bodyPr lIns="0" rIns="0">
            <a:noAutofit/>
          </a:bodyPr>
          <a:lstStyle>
            <a:lvl1pPr>
              <a:lnSpc>
                <a:spcPct val="100000"/>
              </a:lnSpc>
              <a:defRPr sz="750" b="0" i="1" baseline="0">
                <a:solidFill>
                  <a:schemeClr val="tx1"/>
                </a:solidFill>
              </a:defRPr>
            </a:lvl1pPr>
          </a:lstStyle>
          <a:p>
            <a:pPr lvl="0"/>
            <a:r>
              <a:rPr lang="en-US"/>
              <a:t>Position Title</a:t>
            </a:r>
            <a:endParaRPr lang="en-NZ"/>
          </a:p>
        </p:txBody>
      </p:sp>
    </p:spTree>
    <p:extLst>
      <p:ext uri="{BB962C8B-B14F-4D97-AF65-F5344CB8AC3E}">
        <p14:creationId xmlns:p14="http://schemas.microsoft.com/office/powerpoint/2010/main" val="187654039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ssociated Logos 1">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Title 1"/>
          <p:cNvSpPr>
            <a:spLocks noGrp="1"/>
          </p:cNvSpPr>
          <p:nvPr>
            <p:ph type="title" hasCustomPrompt="1"/>
          </p:nvPr>
        </p:nvSpPr>
        <p:spPr>
          <a:xfrm>
            <a:off x="457200" y="409578"/>
            <a:ext cx="8229602" cy="485772"/>
          </a:xfrm>
        </p:spPr>
        <p:txBody>
          <a:bodyPr tIns="0" bIns="0" anchor="ctr" anchorCtr="0">
            <a:normAutofit/>
          </a:bodyPr>
          <a:lstStyle>
            <a:lvl1pPr>
              <a:defRPr sz="2100" baseline="0"/>
            </a:lvl1pPr>
          </a:lstStyle>
          <a:p>
            <a:r>
              <a:rPr lang="en-US"/>
              <a:t>Associated Logos</a:t>
            </a:r>
            <a:endParaRPr lang="en-NZ"/>
          </a:p>
        </p:txBody>
      </p:sp>
      <p:sp>
        <p:nvSpPr>
          <p:cNvPr id="6" name="Text Placeholder 5"/>
          <p:cNvSpPr>
            <a:spLocks noGrp="1"/>
          </p:cNvSpPr>
          <p:nvPr>
            <p:ph type="body" sz="quarter" idx="12" hasCustomPrompt="1"/>
          </p:nvPr>
        </p:nvSpPr>
        <p:spPr>
          <a:xfrm>
            <a:off x="457200" y="946150"/>
            <a:ext cx="8229600" cy="349250"/>
          </a:xfrm>
        </p:spPr>
        <p:txBody>
          <a:bodyPr tIns="0" bIns="0" anchor="ctr" anchorCtr="0">
            <a:normAutofit/>
          </a:bodyPr>
          <a:lstStyle>
            <a:lvl1pPr>
              <a:defRPr sz="1200" b="1" i="0" cap="all" spc="225" baseline="0">
                <a:solidFill>
                  <a:schemeClr val="accent1"/>
                </a:solidFill>
              </a:defRPr>
            </a:lvl1pPr>
          </a:lstStyle>
          <a:p>
            <a:pPr lvl="0"/>
            <a:r>
              <a:rPr lang="en-US"/>
              <a:t>Subtitle Text</a:t>
            </a:r>
            <a:endParaRPr lang="en-NZ"/>
          </a:p>
        </p:txBody>
      </p:sp>
      <p:sp>
        <p:nvSpPr>
          <p:cNvPr id="9" name="Picture Placeholder 9"/>
          <p:cNvSpPr>
            <a:spLocks noGrp="1"/>
          </p:cNvSpPr>
          <p:nvPr>
            <p:ph type="pic" sz="quarter" idx="15" hasCustomPrompt="1"/>
          </p:nvPr>
        </p:nvSpPr>
        <p:spPr>
          <a:xfrm>
            <a:off x="457200" y="1622427"/>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13" name="Picture Placeholder 9"/>
          <p:cNvSpPr>
            <a:spLocks noGrp="1"/>
          </p:cNvSpPr>
          <p:nvPr>
            <p:ph type="pic" sz="quarter" idx="19" hasCustomPrompt="1"/>
          </p:nvPr>
        </p:nvSpPr>
        <p:spPr>
          <a:xfrm>
            <a:off x="457200" y="2733679"/>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17" name="Picture Placeholder 9"/>
          <p:cNvSpPr>
            <a:spLocks noGrp="1"/>
          </p:cNvSpPr>
          <p:nvPr>
            <p:ph type="pic" sz="quarter" idx="23" hasCustomPrompt="1"/>
          </p:nvPr>
        </p:nvSpPr>
        <p:spPr>
          <a:xfrm>
            <a:off x="457200" y="3819529"/>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21" name="Picture Placeholder 9"/>
          <p:cNvSpPr>
            <a:spLocks noGrp="1"/>
          </p:cNvSpPr>
          <p:nvPr>
            <p:ph type="pic" sz="quarter" idx="27" hasCustomPrompt="1"/>
          </p:nvPr>
        </p:nvSpPr>
        <p:spPr>
          <a:xfrm>
            <a:off x="457200" y="4943479"/>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25" name="Picture Placeholder 9"/>
          <p:cNvSpPr>
            <a:spLocks noGrp="1"/>
          </p:cNvSpPr>
          <p:nvPr>
            <p:ph type="pic" sz="quarter" idx="28" hasCustomPrompt="1"/>
          </p:nvPr>
        </p:nvSpPr>
        <p:spPr>
          <a:xfrm>
            <a:off x="1843920" y="1622427"/>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26" name="Picture Placeholder 9"/>
          <p:cNvSpPr>
            <a:spLocks noGrp="1"/>
          </p:cNvSpPr>
          <p:nvPr>
            <p:ph type="pic" sz="quarter" idx="29" hasCustomPrompt="1"/>
          </p:nvPr>
        </p:nvSpPr>
        <p:spPr>
          <a:xfrm>
            <a:off x="1843920" y="2733679"/>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27" name="Picture Placeholder 9"/>
          <p:cNvSpPr>
            <a:spLocks noGrp="1"/>
          </p:cNvSpPr>
          <p:nvPr>
            <p:ph type="pic" sz="quarter" idx="30" hasCustomPrompt="1"/>
          </p:nvPr>
        </p:nvSpPr>
        <p:spPr>
          <a:xfrm>
            <a:off x="1843920" y="3819529"/>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28" name="Picture Placeholder 9"/>
          <p:cNvSpPr>
            <a:spLocks noGrp="1"/>
          </p:cNvSpPr>
          <p:nvPr>
            <p:ph type="pic" sz="quarter" idx="31" hasCustomPrompt="1"/>
          </p:nvPr>
        </p:nvSpPr>
        <p:spPr>
          <a:xfrm>
            <a:off x="1843920" y="4943479"/>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29" name="Picture Placeholder 9"/>
          <p:cNvSpPr>
            <a:spLocks noGrp="1"/>
          </p:cNvSpPr>
          <p:nvPr>
            <p:ph type="pic" sz="quarter" idx="32" hasCustomPrompt="1"/>
          </p:nvPr>
        </p:nvSpPr>
        <p:spPr>
          <a:xfrm>
            <a:off x="3230640" y="1622427"/>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30" name="Picture Placeholder 9"/>
          <p:cNvSpPr>
            <a:spLocks noGrp="1"/>
          </p:cNvSpPr>
          <p:nvPr>
            <p:ph type="pic" sz="quarter" idx="33" hasCustomPrompt="1"/>
          </p:nvPr>
        </p:nvSpPr>
        <p:spPr>
          <a:xfrm>
            <a:off x="3230640" y="2733679"/>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31" name="Picture Placeholder 9"/>
          <p:cNvSpPr>
            <a:spLocks noGrp="1"/>
          </p:cNvSpPr>
          <p:nvPr>
            <p:ph type="pic" sz="quarter" idx="34" hasCustomPrompt="1"/>
          </p:nvPr>
        </p:nvSpPr>
        <p:spPr>
          <a:xfrm>
            <a:off x="3230640" y="3819529"/>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32" name="Picture Placeholder 9"/>
          <p:cNvSpPr>
            <a:spLocks noGrp="1"/>
          </p:cNvSpPr>
          <p:nvPr>
            <p:ph type="pic" sz="quarter" idx="35" hasCustomPrompt="1"/>
          </p:nvPr>
        </p:nvSpPr>
        <p:spPr>
          <a:xfrm>
            <a:off x="3230640" y="4943479"/>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33" name="Picture Placeholder 9"/>
          <p:cNvSpPr>
            <a:spLocks noGrp="1"/>
          </p:cNvSpPr>
          <p:nvPr>
            <p:ph type="pic" sz="quarter" idx="36" hasCustomPrompt="1"/>
          </p:nvPr>
        </p:nvSpPr>
        <p:spPr>
          <a:xfrm>
            <a:off x="7390802" y="1622427"/>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34" name="Picture Placeholder 9"/>
          <p:cNvSpPr>
            <a:spLocks noGrp="1"/>
          </p:cNvSpPr>
          <p:nvPr>
            <p:ph type="pic" sz="quarter" idx="37" hasCustomPrompt="1"/>
          </p:nvPr>
        </p:nvSpPr>
        <p:spPr>
          <a:xfrm>
            <a:off x="7390802" y="2733679"/>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35" name="Picture Placeholder 9"/>
          <p:cNvSpPr>
            <a:spLocks noGrp="1"/>
          </p:cNvSpPr>
          <p:nvPr>
            <p:ph type="pic" sz="quarter" idx="38" hasCustomPrompt="1"/>
          </p:nvPr>
        </p:nvSpPr>
        <p:spPr>
          <a:xfrm>
            <a:off x="7390802" y="3819529"/>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36" name="Picture Placeholder 9"/>
          <p:cNvSpPr>
            <a:spLocks noGrp="1"/>
          </p:cNvSpPr>
          <p:nvPr>
            <p:ph type="pic" sz="quarter" idx="39" hasCustomPrompt="1"/>
          </p:nvPr>
        </p:nvSpPr>
        <p:spPr>
          <a:xfrm>
            <a:off x="7390802" y="4943479"/>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37" name="Picture Placeholder 9"/>
          <p:cNvSpPr>
            <a:spLocks noGrp="1"/>
          </p:cNvSpPr>
          <p:nvPr>
            <p:ph type="pic" sz="quarter" idx="40" hasCustomPrompt="1"/>
          </p:nvPr>
        </p:nvSpPr>
        <p:spPr>
          <a:xfrm>
            <a:off x="6004080" y="1622427"/>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38" name="Picture Placeholder 9"/>
          <p:cNvSpPr>
            <a:spLocks noGrp="1"/>
          </p:cNvSpPr>
          <p:nvPr>
            <p:ph type="pic" sz="quarter" idx="41" hasCustomPrompt="1"/>
          </p:nvPr>
        </p:nvSpPr>
        <p:spPr>
          <a:xfrm>
            <a:off x="6004080" y="2733679"/>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39" name="Picture Placeholder 9"/>
          <p:cNvSpPr>
            <a:spLocks noGrp="1"/>
          </p:cNvSpPr>
          <p:nvPr>
            <p:ph type="pic" sz="quarter" idx="42" hasCustomPrompt="1"/>
          </p:nvPr>
        </p:nvSpPr>
        <p:spPr>
          <a:xfrm>
            <a:off x="6004080" y="3819529"/>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40" name="Picture Placeholder 9"/>
          <p:cNvSpPr>
            <a:spLocks noGrp="1"/>
          </p:cNvSpPr>
          <p:nvPr>
            <p:ph type="pic" sz="quarter" idx="43" hasCustomPrompt="1"/>
          </p:nvPr>
        </p:nvSpPr>
        <p:spPr>
          <a:xfrm>
            <a:off x="6004080" y="4943479"/>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41" name="Picture Placeholder 9"/>
          <p:cNvSpPr>
            <a:spLocks noGrp="1"/>
          </p:cNvSpPr>
          <p:nvPr>
            <p:ph type="pic" sz="quarter" idx="44" hasCustomPrompt="1"/>
          </p:nvPr>
        </p:nvSpPr>
        <p:spPr>
          <a:xfrm>
            <a:off x="4617360" y="1622427"/>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42" name="Picture Placeholder 9"/>
          <p:cNvSpPr>
            <a:spLocks noGrp="1"/>
          </p:cNvSpPr>
          <p:nvPr>
            <p:ph type="pic" sz="quarter" idx="45" hasCustomPrompt="1"/>
          </p:nvPr>
        </p:nvSpPr>
        <p:spPr>
          <a:xfrm>
            <a:off x="4617360" y="2733679"/>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43" name="Picture Placeholder 9"/>
          <p:cNvSpPr>
            <a:spLocks noGrp="1"/>
          </p:cNvSpPr>
          <p:nvPr>
            <p:ph type="pic" sz="quarter" idx="46" hasCustomPrompt="1"/>
          </p:nvPr>
        </p:nvSpPr>
        <p:spPr>
          <a:xfrm>
            <a:off x="4617360" y="3819529"/>
            <a:ext cx="1296000" cy="841373"/>
          </a:xfrm>
          <a:solidFill>
            <a:schemeClr val="bg1">
              <a:lumMod val="85000"/>
            </a:schemeClr>
          </a:solidFill>
        </p:spPr>
        <p:txBody>
          <a:bodyPr anchor="ctr" anchorCtr="0">
            <a:normAutofit/>
          </a:bodyPr>
          <a:lstStyle>
            <a:lvl1pPr algn="ctr">
              <a:defRPr sz="900"/>
            </a:lvl1pPr>
          </a:lstStyle>
          <a:p>
            <a:r>
              <a:rPr lang="en-NZ"/>
              <a:t>Logo</a:t>
            </a:r>
          </a:p>
        </p:txBody>
      </p:sp>
      <p:sp>
        <p:nvSpPr>
          <p:cNvPr id="44" name="Picture Placeholder 9"/>
          <p:cNvSpPr>
            <a:spLocks noGrp="1"/>
          </p:cNvSpPr>
          <p:nvPr>
            <p:ph type="pic" sz="quarter" idx="47" hasCustomPrompt="1"/>
          </p:nvPr>
        </p:nvSpPr>
        <p:spPr>
          <a:xfrm>
            <a:off x="4617360" y="4943479"/>
            <a:ext cx="1296000" cy="841373"/>
          </a:xfrm>
          <a:solidFill>
            <a:schemeClr val="bg1">
              <a:lumMod val="85000"/>
            </a:schemeClr>
          </a:solidFill>
        </p:spPr>
        <p:txBody>
          <a:bodyPr anchor="ctr" anchorCtr="0">
            <a:normAutofit/>
          </a:bodyPr>
          <a:lstStyle>
            <a:lvl1pPr algn="ctr">
              <a:defRPr sz="900"/>
            </a:lvl1pPr>
          </a:lstStyle>
          <a:p>
            <a:r>
              <a:rPr lang="en-NZ"/>
              <a:t>Logo</a:t>
            </a:r>
          </a:p>
        </p:txBody>
      </p:sp>
    </p:spTree>
    <p:extLst>
      <p:ext uri="{BB962C8B-B14F-4D97-AF65-F5344CB8AC3E}">
        <p14:creationId xmlns:p14="http://schemas.microsoft.com/office/powerpoint/2010/main" val="35348931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ssociated Logos 2">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Title 1"/>
          <p:cNvSpPr>
            <a:spLocks noGrp="1"/>
          </p:cNvSpPr>
          <p:nvPr>
            <p:ph type="title" hasCustomPrompt="1"/>
          </p:nvPr>
        </p:nvSpPr>
        <p:spPr>
          <a:xfrm>
            <a:off x="457200" y="409578"/>
            <a:ext cx="8229602" cy="485772"/>
          </a:xfrm>
        </p:spPr>
        <p:txBody>
          <a:bodyPr tIns="0" bIns="0" anchor="ctr" anchorCtr="0">
            <a:normAutofit/>
          </a:bodyPr>
          <a:lstStyle>
            <a:lvl1pPr>
              <a:defRPr sz="2100" baseline="0"/>
            </a:lvl1pPr>
          </a:lstStyle>
          <a:p>
            <a:r>
              <a:rPr lang="en-US"/>
              <a:t>Associated Logos</a:t>
            </a:r>
            <a:endParaRPr lang="en-NZ"/>
          </a:p>
        </p:txBody>
      </p:sp>
      <p:sp>
        <p:nvSpPr>
          <p:cNvPr id="6" name="Text Placeholder 5"/>
          <p:cNvSpPr>
            <a:spLocks noGrp="1"/>
          </p:cNvSpPr>
          <p:nvPr>
            <p:ph type="body" sz="quarter" idx="12" hasCustomPrompt="1"/>
          </p:nvPr>
        </p:nvSpPr>
        <p:spPr>
          <a:xfrm>
            <a:off x="457200" y="946150"/>
            <a:ext cx="8229600" cy="349250"/>
          </a:xfrm>
        </p:spPr>
        <p:txBody>
          <a:bodyPr tIns="0" bIns="0" anchor="ctr" anchorCtr="0">
            <a:normAutofit/>
          </a:bodyPr>
          <a:lstStyle>
            <a:lvl1pPr>
              <a:defRPr sz="1200" b="1" i="0" cap="all" spc="225" baseline="0">
                <a:solidFill>
                  <a:schemeClr val="accent1"/>
                </a:solidFill>
              </a:defRPr>
            </a:lvl1pPr>
          </a:lstStyle>
          <a:p>
            <a:pPr lvl="0"/>
            <a:r>
              <a:rPr lang="en-US"/>
              <a:t>Subtitle Text</a:t>
            </a:r>
            <a:endParaRPr lang="en-NZ"/>
          </a:p>
        </p:txBody>
      </p:sp>
      <p:sp>
        <p:nvSpPr>
          <p:cNvPr id="9" name="Picture Placeholder 9"/>
          <p:cNvSpPr>
            <a:spLocks noGrp="1"/>
          </p:cNvSpPr>
          <p:nvPr>
            <p:ph type="pic" sz="quarter" idx="15" hasCustomPrompt="1"/>
          </p:nvPr>
        </p:nvSpPr>
        <p:spPr>
          <a:xfrm>
            <a:off x="457200" y="1622428"/>
            <a:ext cx="2571750" cy="1814193"/>
          </a:xfrm>
          <a:solidFill>
            <a:schemeClr val="bg1">
              <a:lumMod val="85000"/>
            </a:schemeClr>
          </a:solidFill>
        </p:spPr>
        <p:txBody>
          <a:bodyPr anchor="ctr" anchorCtr="0">
            <a:normAutofit/>
          </a:bodyPr>
          <a:lstStyle>
            <a:lvl1pPr algn="ctr">
              <a:defRPr sz="900"/>
            </a:lvl1pPr>
          </a:lstStyle>
          <a:p>
            <a:r>
              <a:rPr lang="en-NZ"/>
              <a:t>Logo</a:t>
            </a:r>
          </a:p>
        </p:txBody>
      </p:sp>
      <p:sp>
        <p:nvSpPr>
          <p:cNvPr id="45" name="Picture Placeholder 9"/>
          <p:cNvSpPr>
            <a:spLocks noGrp="1"/>
          </p:cNvSpPr>
          <p:nvPr>
            <p:ph type="pic" sz="quarter" idx="16" hasCustomPrompt="1"/>
          </p:nvPr>
        </p:nvSpPr>
        <p:spPr>
          <a:xfrm>
            <a:off x="457200" y="4053208"/>
            <a:ext cx="2571750" cy="1814193"/>
          </a:xfrm>
          <a:solidFill>
            <a:schemeClr val="bg1">
              <a:lumMod val="85000"/>
            </a:schemeClr>
          </a:solidFill>
        </p:spPr>
        <p:txBody>
          <a:bodyPr anchor="ctr" anchorCtr="0">
            <a:normAutofit/>
          </a:bodyPr>
          <a:lstStyle>
            <a:lvl1pPr algn="ctr">
              <a:defRPr sz="900"/>
            </a:lvl1pPr>
          </a:lstStyle>
          <a:p>
            <a:r>
              <a:rPr lang="en-NZ"/>
              <a:t>Logo</a:t>
            </a:r>
          </a:p>
        </p:txBody>
      </p:sp>
      <p:sp>
        <p:nvSpPr>
          <p:cNvPr id="46" name="Picture Placeholder 9"/>
          <p:cNvSpPr>
            <a:spLocks noGrp="1"/>
          </p:cNvSpPr>
          <p:nvPr>
            <p:ph type="pic" sz="quarter" idx="17" hasCustomPrompt="1"/>
          </p:nvPr>
        </p:nvSpPr>
        <p:spPr>
          <a:xfrm>
            <a:off x="6115050" y="1622428"/>
            <a:ext cx="2571750" cy="1814193"/>
          </a:xfrm>
          <a:solidFill>
            <a:schemeClr val="bg1">
              <a:lumMod val="85000"/>
            </a:schemeClr>
          </a:solidFill>
        </p:spPr>
        <p:txBody>
          <a:bodyPr anchor="ctr" anchorCtr="0">
            <a:normAutofit/>
          </a:bodyPr>
          <a:lstStyle>
            <a:lvl1pPr algn="ctr">
              <a:defRPr sz="900"/>
            </a:lvl1pPr>
          </a:lstStyle>
          <a:p>
            <a:r>
              <a:rPr lang="en-NZ"/>
              <a:t>Logo</a:t>
            </a:r>
          </a:p>
        </p:txBody>
      </p:sp>
      <p:sp>
        <p:nvSpPr>
          <p:cNvPr id="47" name="Picture Placeholder 9"/>
          <p:cNvSpPr>
            <a:spLocks noGrp="1"/>
          </p:cNvSpPr>
          <p:nvPr>
            <p:ph type="pic" sz="quarter" idx="18" hasCustomPrompt="1"/>
          </p:nvPr>
        </p:nvSpPr>
        <p:spPr>
          <a:xfrm>
            <a:off x="6115050" y="4053208"/>
            <a:ext cx="2571750" cy="1814193"/>
          </a:xfrm>
          <a:solidFill>
            <a:schemeClr val="bg1">
              <a:lumMod val="85000"/>
            </a:schemeClr>
          </a:solidFill>
        </p:spPr>
        <p:txBody>
          <a:bodyPr anchor="ctr" anchorCtr="0">
            <a:normAutofit/>
          </a:bodyPr>
          <a:lstStyle>
            <a:lvl1pPr algn="ctr">
              <a:defRPr sz="900"/>
            </a:lvl1pPr>
          </a:lstStyle>
          <a:p>
            <a:r>
              <a:rPr lang="en-NZ"/>
              <a:t>Logo</a:t>
            </a:r>
          </a:p>
        </p:txBody>
      </p:sp>
      <p:sp>
        <p:nvSpPr>
          <p:cNvPr id="48" name="Picture Placeholder 9"/>
          <p:cNvSpPr>
            <a:spLocks noGrp="1"/>
          </p:cNvSpPr>
          <p:nvPr>
            <p:ph type="pic" sz="quarter" idx="19" hasCustomPrompt="1"/>
          </p:nvPr>
        </p:nvSpPr>
        <p:spPr>
          <a:xfrm>
            <a:off x="3280410" y="1622428"/>
            <a:ext cx="2571750" cy="1814193"/>
          </a:xfrm>
          <a:solidFill>
            <a:schemeClr val="bg1">
              <a:lumMod val="85000"/>
            </a:schemeClr>
          </a:solidFill>
        </p:spPr>
        <p:txBody>
          <a:bodyPr anchor="ctr" anchorCtr="0">
            <a:normAutofit/>
          </a:bodyPr>
          <a:lstStyle>
            <a:lvl1pPr algn="ctr">
              <a:defRPr sz="900"/>
            </a:lvl1pPr>
          </a:lstStyle>
          <a:p>
            <a:r>
              <a:rPr lang="en-NZ"/>
              <a:t>Logo</a:t>
            </a:r>
          </a:p>
        </p:txBody>
      </p:sp>
      <p:sp>
        <p:nvSpPr>
          <p:cNvPr id="49" name="Picture Placeholder 9"/>
          <p:cNvSpPr>
            <a:spLocks noGrp="1"/>
          </p:cNvSpPr>
          <p:nvPr>
            <p:ph type="pic" sz="quarter" idx="20" hasCustomPrompt="1"/>
          </p:nvPr>
        </p:nvSpPr>
        <p:spPr>
          <a:xfrm>
            <a:off x="3280410" y="4053208"/>
            <a:ext cx="2571750" cy="1814193"/>
          </a:xfrm>
          <a:solidFill>
            <a:schemeClr val="bg1">
              <a:lumMod val="85000"/>
            </a:schemeClr>
          </a:solidFill>
        </p:spPr>
        <p:txBody>
          <a:bodyPr anchor="ctr" anchorCtr="0">
            <a:normAutofit/>
          </a:bodyPr>
          <a:lstStyle>
            <a:lvl1pPr algn="ctr">
              <a:defRPr sz="900"/>
            </a:lvl1pPr>
          </a:lstStyle>
          <a:p>
            <a:r>
              <a:rPr lang="en-NZ"/>
              <a:t>Logo</a:t>
            </a:r>
          </a:p>
        </p:txBody>
      </p:sp>
    </p:spTree>
    <p:extLst>
      <p:ext uri="{BB962C8B-B14F-4D97-AF65-F5344CB8AC3E}">
        <p14:creationId xmlns:p14="http://schemas.microsoft.com/office/powerpoint/2010/main" val="239671895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ssociated Logos 3">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Title 1"/>
          <p:cNvSpPr>
            <a:spLocks noGrp="1"/>
          </p:cNvSpPr>
          <p:nvPr>
            <p:ph type="title" hasCustomPrompt="1"/>
          </p:nvPr>
        </p:nvSpPr>
        <p:spPr>
          <a:xfrm>
            <a:off x="457200" y="409578"/>
            <a:ext cx="8229602" cy="485772"/>
          </a:xfrm>
        </p:spPr>
        <p:txBody>
          <a:bodyPr tIns="0" bIns="0" anchor="ctr" anchorCtr="0">
            <a:normAutofit/>
          </a:bodyPr>
          <a:lstStyle>
            <a:lvl1pPr>
              <a:defRPr sz="2100"/>
            </a:lvl1pPr>
          </a:lstStyle>
          <a:p>
            <a:r>
              <a:rPr lang="en-US"/>
              <a:t>Group Bio Slide</a:t>
            </a:r>
            <a:endParaRPr lang="en-NZ"/>
          </a:p>
        </p:txBody>
      </p:sp>
      <p:sp>
        <p:nvSpPr>
          <p:cNvPr id="6" name="Text Placeholder 5"/>
          <p:cNvSpPr>
            <a:spLocks noGrp="1"/>
          </p:cNvSpPr>
          <p:nvPr>
            <p:ph type="body" sz="quarter" idx="12" hasCustomPrompt="1"/>
          </p:nvPr>
        </p:nvSpPr>
        <p:spPr>
          <a:xfrm>
            <a:off x="457200" y="946150"/>
            <a:ext cx="8229600" cy="349250"/>
          </a:xfrm>
        </p:spPr>
        <p:txBody>
          <a:bodyPr tIns="0" bIns="0" anchor="ctr" anchorCtr="0">
            <a:normAutofit/>
          </a:bodyPr>
          <a:lstStyle>
            <a:lvl1pPr>
              <a:defRPr sz="1200" b="1" i="0" cap="all" spc="225" baseline="0">
                <a:solidFill>
                  <a:schemeClr val="accent1"/>
                </a:solidFill>
              </a:defRPr>
            </a:lvl1pPr>
          </a:lstStyle>
          <a:p>
            <a:pPr lvl="0"/>
            <a:r>
              <a:rPr lang="en-US"/>
              <a:t>Subtitle Text</a:t>
            </a:r>
            <a:endParaRPr lang="en-NZ"/>
          </a:p>
        </p:txBody>
      </p:sp>
      <p:sp>
        <p:nvSpPr>
          <p:cNvPr id="7" name="Picture Placeholder 9"/>
          <p:cNvSpPr>
            <a:spLocks noGrp="1"/>
          </p:cNvSpPr>
          <p:nvPr>
            <p:ph type="pic" sz="quarter" idx="15" hasCustomPrompt="1"/>
          </p:nvPr>
        </p:nvSpPr>
        <p:spPr>
          <a:xfrm>
            <a:off x="457200" y="1835152"/>
            <a:ext cx="769500" cy="1155701"/>
          </a:xfrm>
          <a:solidFill>
            <a:schemeClr val="bg1">
              <a:lumMod val="85000"/>
            </a:schemeClr>
          </a:solidFill>
        </p:spPr>
        <p:txBody>
          <a:bodyPr anchor="ctr" anchorCtr="0">
            <a:normAutofit/>
          </a:bodyPr>
          <a:lstStyle>
            <a:lvl1pPr algn="ctr">
              <a:defRPr sz="900"/>
            </a:lvl1pPr>
          </a:lstStyle>
          <a:p>
            <a:r>
              <a:rPr lang="en-NZ"/>
              <a:t>Professional Portrait</a:t>
            </a:r>
          </a:p>
        </p:txBody>
      </p:sp>
      <p:sp>
        <p:nvSpPr>
          <p:cNvPr id="8" name="Text Placeholder 8"/>
          <p:cNvSpPr>
            <a:spLocks noGrp="1"/>
          </p:cNvSpPr>
          <p:nvPr>
            <p:ph type="body" sz="quarter" idx="16"/>
          </p:nvPr>
        </p:nvSpPr>
        <p:spPr>
          <a:xfrm>
            <a:off x="457201" y="3140077"/>
            <a:ext cx="1758950" cy="371474"/>
          </a:xfrm>
        </p:spPr>
        <p:txBody>
          <a:bodyPr lIns="0" rIns="0" anchor="ctr" anchorCtr="0">
            <a:normAutofit/>
          </a:bodyPr>
          <a:lstStyle>
            <a:lvl1pPr>
              <a:lnSpc>
                <a:spcPct val="100000"/>
              </a:lnSpc>
              <a:defRPr sz="1050" b="0" baseline="0">
                <a:solidFill>
                  <a:schemeClr val="tx1"/>
                </a:solidFill>
              </a:defRPr>
            </a:lvl1pPr>
          </a:lstStyle>
          <a:p>
            <a:pPr lvl="0"/>
            <a:r>
              <a:rPr lang="en-US"/>
              <a:t>Edit Master text styles</a:t>
            </a:r>
          </a:p>
        </p:txBody>
      </p:sp>
      <p:sp>
        <p:nvSpPr>
          <p:cNvPr id="10" name="Picture Placeholder 9"/>
          <p:cNvSpPr>
            <a:spLocks noGrp="1"/>
          </p:cNvSpPr>
          <p:nvPr>
            <p:ph type="pic" sz="quarter" idx="18" hasCustomPrompt="1"/>
          </p:nvPr>
        </p:nvSpPr>
        <p:spPr>
          <a:xfrm>
            <a:off x="2584450" y="1835152"/>
            <a:ext cx="769500" cy="1155701"/>
          </a:xfrm>
          <a:solidFill>
            <a:schemeClr val="bg1">
              <a:lumMod val="85000"/>
            </a:schemeClr>
          </a:solidFill>
        </p:spPr>
        <p:txBody>
          <a:bodyPr anchor="ctr" anchorCtr="0">
            <a:normAutofit/>
          </a:bodyPr>
          <a:lstStyle>
            <a:lvl1pPr algn="ctr">
              <a:defRPr sz="900"/>
            </a:lvl1pPr>
          </a:lstStyle>
          <a:p>
            <a:r>
              <a:rPr lang="en-NZ"/>
              <a:t>Professional Portrait</a:t>
            </a:r>
          </a:p>
        </p:txBody>
      </p:sp>
      <p:sp>
        <p:nvSpPr>
          <p:cNvPr id="13" name="Picture Placeholder 9"/>
          <p:cNvSpPr>
            <a:spLocks noGrp="1"/>
          </p:cNvSpPr>
          <p:nvPr>
            <p:ph type="pic" sz="quarter" idx="21" hasCustomPrompt="1"/>
          </p:nvPr>
        </p:nvSpPr>
        <p:spPr>
          <a:xfrm>
            <a:off x="6927850" y="1835152"/>
            <a:ext cx="769500" cy="1155701"/>
          </a:xfrm>
          <a:solidFill>
            <a:schemeClr val="bg1">
              <a:lumMod val="85000"/>
            </a:schemeClr>
          </a:solidFill>
        </p:spPr>
        <p:txBody>
          <a:bodyPr anchor="ctr" anchorCtr="0">
            <a:normAutofit/>
          </a:bodyPr>
          <a:lstStyle>
            <a:lvl1pPr algn="ctr">
              <a:defRPr sz="900"/>
            </a:lvl1pPr>
          </a:lstStyle>
          <a:p>
            <a:r>
              <a:rPr lang="en-NZ"/>
              <a:t>Professional Portrait</a:t>
            </a:r>
          </a:p>
        </p:txBody>
      </p:sp>
      <p:sp>
        <p:nvSpPr>
          <p:cNvPr id="16" name="Picture Placeholder 9"/>
          <p:cNvSpPr>
            <a:spLocks noGrp="1"/>
          </p:cNvSpPr>
          <p:nvPr>
            <p:ph type="pic" sz="quarter" idx="24" hasCustomPrompt="1"/>
          </p:nvPr>
        </p:nvSpPr>
        <p:spPr>
          <a:xfrm>
            <a:off x="4806950" y="1835152"/>
            <a:ext cx="769500" cy="1155701"/>
          </a:xfrm>
          <a:solidFill>
            <a:schemeClr val="bg1">
              <a:lumMod val="85000"/>
            </a:schemeClr>
          </a:solidFill>
        </p:spPr>
        <p:txBody>
          <a:bodyPr anchor="ctr" anchorCtr="0">
            <a:normAutofit/>
          </a:bodyPr>
          <a:lstStyle>
            <a:lvl1pPr algn="ctr">
              <a:defRPr sz="900"/>
            </a:lvl1pPr>
          </a:lstStyle>
          <a:p>
            <a:r>
              <a:rPr lang="en-NZ"/>
              <a:t>Professional Portrait</a:t>
            </a:r>
          </a:p>
        </p:txBody>
      </p:sp>
      <p:sp>
        <p:nvSpPr>
          <p:cNvPr id="33" name="Text Placeholder 8"/>
          <p:cNvSpPr>
            <a:spLocks noGrp="1"/>
          </p:cNvSpPr>
          <p:nvPr>
            <p:ph type="body" sz="quarter" idx="25"/>
          </p:nvPr>
        </p:nvSpPr>
        <p:spPr>
          <a:xfrm>
            <a:off x="2584450" y="3140077"/>
            <a:ext cx="1758950" cy="371474"/>
          </a:xfrm>
        </p:spPr>
        <p:txBody>
          <a:bodyPr lIns="0" rIns="0" anchor="ctr" anchorCtr="0">
            <a:normAutofit/>
          </a:bodyPr>
          <a:lstStyle>
            <a:lvl1pPr>
              <a:lnSpc>
                <a:spcPct val="100000"/>
              </a:lnSpc>
              <a:defRPr sz="1050" b="0" baseline="0">
                <a:solidFill>
                  <a:schemeClr val="tx1"/>
                </a:solidFill>
              </a:defRPr>
            </a:lvl1pPr>
          </a:lstStyle>
          <a:p>
            <a:pPr lvl="0"/>
            <a:r>
              <a:rPr lang="en-US"/>
              <a:t>Edit Master text styles</a:t>
            </a:r>
          </a:p>
        </p:txBody>
      </p:sp>
      <p:sp>
        <p:nvSpPr>
          <p:cNvPr id="34" name="Text Placeholder 8"/>
          <p:cNvSpPr>
            <a:spLocks noGrp="1"/>
          </p:cNvSpPr>
          <p:nvPr>
            <p:ph type="body" sz="quarter" idx="26"/>
          </p:nvPr>
        </p:nvSpPr>
        <p:spPr>
          <a:xfrm>
            <a:off x="4806951" y="3140077"/>
            <a:ext cx="1758950" cy="371474"/>
          </a:xfrm>
        </p:spPr>
        <p:txBody>
          <a:bodyPr lIns="0" rIns="0" anchor="ctr" anchorCtr="0">
            <a:normAutofit/>
          </a:bodyPr>
          <a:lstStyle>
            <a:lvl1pPr>
              <a:lnSpc>
                <a:spcPct val="100000"/>
              </a:lnSpc>
              <a:defRPr sz="1050" b="0" baseline="0">
                <a:solidFill>
                  <a:schemeClr val="tx1"/>
                </a:solidFill>
              </a:defRPr>
            </a:lvl1pPr>
          </a:lstStyle>
          <a:p>
            <a:pPr lvl="0"/>
            <a:r>
              <a:rPr lang="en-US"/>
              <a:t>Edit Master text styles</a:t>
            </a:r>
          </a:p>
        </p:txBody>
      </p:sp>
      <p:sp>
        <p:nvSpPr>
          <p:cNvPr id="35" name="Text Placeholder 8"/>
          <p:cNvSpPr>
            <a:spLocks noGrp="1"/>
          </p:cNvSpPr>
          <p:nvPr>
            <p:ph type="body" sz="quarter" idx="27"/>
          </p:nvPr>
        </p:nvSpPr>
        <p:spPr>
          <a:xfrm>
            <a:off x="6927852" y="3140077"/>
            <a:ext cx="1758950" cy="371474"/>
          </a:xfrm>
        </p:spPr>
        <p:txBody>
          <a:bodyPr lIns="0" rIns="0" anchor="ctr" anchorCtr="0">
            <a:normAutofit/>
          </a:bodyPr>
          <a:lstStyle>
            <a:lvl1pPr>
              <a:lnSpc>
                <a:spcPct val="100000"/>
              </a:lnSpc>
              <a:defRPr sz="1050" b="0" baseline="0">
                <a:solidFill>
                  <a:schemeClr val="tx1"/>
                </a:solidFill>
              </a:defRPr>
            </a:lvl1pPr>
          </a:lstStyle>
          <a:p>
            <a:pPr lvl="0"/>
            <a:r>
              <a:rPr lang="en-US"/>
              <a:t>Edit Master text styles</a:t>
            </a:r>
          </a:p>
        </p:txBody>
      </p:sp>
      <p:sp>
        <p:nvSpPr>
          <p:cNvPr id="36" name="Picture Placeholder 9"/>
          <p:cNvSpPr>
            <a:spLocks noGrp="1"/>
          </p:cNvSpPr>
          <p:nvPr>
            <p:ph type="pic" sz="quarter" idx="28" hasCustomPrompt="1"/>
          </p:nvPr>
        </p:nvSpPr>
        <p:spPr>
          <a:xfrm>
            <a:off x="457200" y="4114801"/>
            <a:ext cx="769500" cy="1155701"/>
          </a:xfrm>
          <a:solidFill>
            <a:schemeClr val="bg1">
              <a:lumMod val="85000"/>
            </a:schemeClr>
          </a:solidFill>
        </p:spPr>
        <p:txBody>
          <a:bodyPr anchor="ctr" anchorCtr="0">
            <a:normAutofit/>
          </a:bodyPr>
          <a:lstStyle>
            <a:lvl1pPr algn="ctr">
              <a:lnSpc>
                <a:spcPct val="100000"/>
              </a:lnSpc>
              <a:defRPr sz="900"/>
            </a:lvl1pPr>
          </a:lstStyle>
          <a:p>
            <a:r>
              <a:rPr lang="en-NZ"/>
              <a:t>Professional Portrait</a:t>
            </a:r>
          </a:p>
        </p:txBody>
      </p:sp>
      <p:sp>
        <p:nvSpPr>
          <p:cNvPr id="37" name="Text Placeholder 8"/>
          <p:cNvSpPr>
            <a:spLocks noGrp="1"/>
          </p:cNvSpPr>
          <p:nvPr>
            <p:ph type="body" sz="quarter" idx="29"/>
          </p:nvPr>
        </p:nvSpPr>
        <p:spPr>
          <a:xfrm>
            <a:off x="457201" y="5419726"/>
            <a:ext cx="1758950" cy="371474"/>
          </a:xfrm>
        </p:spPr>
        <p:txBody>
          <a:bodyPr lIns="0" rIns="0" anchor="ctr" anchorCtr="0">
            <a:normAutofit/>
          </a:bodyPr>
          <a:lstStyle>
            <a:lvl1pPr>
              <a:lnSpc>
                <a:spcPct val="100000"/>
              </a:lnSpc>
              <a:defRPr sz="1050" b="0" baseline="0">
                <a:solidFill>
                  <a:schemeClr val="tx1"/>
                </a:solidFill>
              </a:defRPr>
            </a:lvl1pPr>
          </a:lstStyle>
          <a:p>
            <a:pPr lvl="0"/>
            <a:r>
              <a:rPr lang="en-US"/>
              <a:t>Edit Master text styles</a:t>
            </a:r>
          </a:p>
        </p:txBody>
      </p:sp>
      <p:sp>
        <p:nvSpPr>
          <p:cNvPr id="38" name="Picture Placeholder 9"/>
          <p:cNvSpPr>
            <a:spLocks noGrp="1"/>
          </p:cNvSpPr>
          <p:nvPr>
            <p:ph type="pic" sz="quarter" idx="30" hasCustomPrompt="1"/>
          </p:nvPr>
        </p:nvSpPr>
        <p:spPr>
          <a:xfrm>
            <a:off x="2584450" y="4114801"/>
            <a:ext cx="769500" cy="1155701"/>
          </a:xfrm>
          <a:solidFill>
            <a:schemeClr val="bg1">
              <a:lumMod val="85000"/>
            </a:schemeClr>
          </a:solidFill>
        </p:spPr>
        <p:txBody>
          <a:bodyPr anchor="ctr" anchorCtr="0">
            <a:normAutofit/>
          </a:bodyPr>
          <a:lstStyle>
            <a:lvl1pPr algn="ctr">
              <a:lnSpc>
                <a:spcPct val="100000"/>
              </a:lnSpc>
              <a:defRPr sz="900"/>
            </a:lvl1pPr>
          </a:lstStyle>
          <a:p>
            <a:r>
              <a:rPr lang="en-NZ"/>
              <a:t>Professional Portrait</a:t>
            </a:r>
          </a:p>
        </p:txBody>
      </p:sp>
      <p:sp>
        <p:nvSpPr>
          <p:cNvPr id="39" name="Picture Placeholder 9"/>
          <p:cNvSpPr>
            <a:spLocks noGrp="1"/>
          </p:cNvSpPr>
          <p:nvPr>
            <p:ph type="pic" sz="quarter" idx="31" hasCustomPrompt="1"/>
          </p:nvPr>
        </p:nvSpPr>
        <p:spPr>
          <a:xfrm>
            <a:off x="6927850" y="4114801"/>
            <a:ext cx="769500" cy="1155701"/>
          </a:xfrm>
          <a:solidFill>
            <a:schemeClr val="bg1">
              <a:lumMod val="85000"/>
            </a:schemeClr>
          </a:solidFill>
        </p:spPr>
        <p:txBody>
          <a:bodyPr anchor="ctr" anchorCtr="0">
            <a:normAutofit/>
          </a:bodyPr>
          <a:lstStyle>
            <a:lvl1pPr algn="ctr">
              <a:lnSpc>
                <a:spcPct val="100000"/>
              </a:lnSpc>
              <a:defRPr sz="900"/>
            </a:lvl1pPr>
          </a:lstStyle>
          <a:p>
            <a:r>
              <a:rPr lang="en-NZ"/>
              <a:t>Professional Portrait</a:t>
            </a:r>
          </a:p>
        </p:txBody>
      </p:sp>
      <p:sp>
        <p:nvSpPr>
          <p:cNvPr id="40" name="Picture Placeholder 9"/>
          <p:cNvSpPr>
            <a:spLocks noGrp="1"/>
          </p:cNvSpPr>
          <p:nvPr>
            <p:ph type="pic" sz="quarter" idx="32" hasCustomPrompt="1"/>
          </p:nvPr>
        </p:nvSpPr>
        <p:spPr>
          <a:xfrm>
            <a:off x="4806950" y="4114801"/>
            <a:ext cx="769500" cy="1155701"/>
          </a:xfrm>
          <a:solidFill>
            <a:schemeClr val="bg1">
              <a:lumMod val="85000"/>
            </a:schemeClr>
          </a:solidFill>
        </p:spPr>
        <p:txBody>
          <a:bodyPr anchor="ctr" anchorCtr="0">
            <a:normAutofit/>
          </a:bodyPr>
          <a:lstStyle>
            <a:lvl1pPr algn="ctr">
              <a:lnSpc>
                <a:spcPct val="100000"/>
              </a:lnSpc>
              <a:defRPr sz="900"/>
            </a:lvl1pPr>
          </a:lstStyle>
          <a:p>
            <a:r>
              <a:rPr lang="en-NZ"/>
              <a:t>Professional Portrait</a:t>
            </a:r>
          </a:p>
        </p:txBody>
      </p:sp>
      <p:sp>
        <p:nvSpPr>
          <p:cNvPr id="41" name="Text Placeholder 8"/>
          <p:cNvSpPr>
            <a:spLocks noGrp="1"/>
          </p:cNvSpPr>
          <p:nvPr>
            <p:ph type="body" sz="quarter" idx="33"/>
          </p:nvPr>
        </p:nvSpPr>
        <p:spPr>
          <a:xfrm>
            <a:off x="2584450" y="5419726"/>
            <a:ext cx="1758950" cy="371474"/>
          </a:xfrm>
        </p:spPr>
        <p:txBody>
          <a:bodyPr lIns="0" rIns="0" anchor="ctr" anchorCtr="0">
            <a:normAutofit/>
          </a:bodyPr>
          <a:lstStyle>
            <a:lvl1pPr>
              <a:lnSpc>
                <a:spcPct val="100000"/>
              </a:lnSpc>
              <a:defRPr sz="1050" b="0" baseline="0">
                <a:solidFill>
                  <a:schemeClr val="tx1"/>
                </a:solidFill>
              </a:defRPr>
            </a:lvl1pPr>
          </a:lstStyle>
          <a:p>
            <a:pPr lvl="0"/>
            <a:r>
              <a:rPr lang="en-US"/>
              <a:t>Edit Master text styles</a:t>
            </a:r>
          </a:p>
        </p:txBody>
      </p:sp>
      <p:sp>
        <p:nvSpPr>
          <p:cNvPr id="42" name="Text Placeholder 8"/>
          <p:cNvSpPr>
            <a:spLocks noGrp="1"/>
          </p:cNvSpPr>
          <p:nvPr>
            <p:ph type="body" sz="quarter" idx="34"/>
          </p:nvPr>
        </p:nvSpPr>
        <p:spPr>
          <a:xfrm>
            <a:off x="4806951" y="5419726"/>
            <a:ext cx="1758950" cy="371474"/>
          </a:xfrm>
        </p:spPr>
        <p:txBody>
          <a:bodyPr lIns="0" rIns="0" anchor="ctr" anchorCtr="0">
            <a:normAutofit/>
          </a:bodyPr>
          <a:lstStyle>
            <a:lvl1pPr>
              <a:lnSpc>
                <a:spcPct val="100000"/>
              </a:lnSpc>
              <a:defRPr sz="1050" b="0" baseline="0">
                <a:solidFill>
                  <a:schemeClr val="tx1"/>
                </a:solidFill>
              </a:defRPr>
            </a:lvl1pPr>
          </a:lstStyle>
          <a:p>
            <a:pPr lvl="0"/>
            <a:r>
              <a:rPr lang="en-US"/>
              <a:t>Edit Master text styles</a:t>
            </a:r>
          </a:p>
        </p:txBody>
      </p:sp>
      <p:sp>
        <p:nvSpPr>
          <p:cNvPr id="43" name="Text Placeholder 8"/>
          <p:cNvSpPr>
            <a:spLocks noGrp="1"/>
          </p:cNvSpPr>
          <p:nvPr>
            <p:ph type="body" sz="quarter" idx="35"/>
          </p:nvPr>
        </p:nvSpPr>
        <p:spPr>
          <a:xfrm>
            <a:off x="6927852" y="5419726"/>
            <a:ext cx="1758950" cy="371474"/>
          </a:xfrm>
        </p:spPr>
        <p:txBody>
          <a:bodyPr lIns="0" rIns="0" anchor="ctr" anchorCtr="0">
            <a:normAutofit/>
          </a:bodyPr>
          <a:lstStyle>
            <a:lvl1pPr>
              <a:lnSpc>
                <a:spcPct val="100000"/>
              </a:lnSpc>
              <a:defRPr sz="1050" b="0" baseline="0">
                <a:solidFill>
                  <a:schemeClr val="tx1"/>
                </a:solidFill>
              </a:defRPr>
            </a:lvl1pPr>
          </a:lstStyle>
          <a:p>
            <a:pPr lvl="0"/>
            <a:r>
              <a:rPr lang="en-US"/>
              <a:t>Edit Master text styles</a:t>
            </a:r>
          </a:p>
        </p:txBody>
      </p:sp>
    </p:spTree>
    <p:extLst>
      <p:ext uri="{BB962C8B-B14F-4D97-AF65-F5344CB8AC3E}">
        <p14:creationId xmlns:p14="http://schemas.microsoft.com/office/powerpoint/2010/main" val="168859475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65126"/>
            <a:ext cx="8229602" cy="3762374"/>
          </a:xfrm>
        </p:spPr>
        <p:txBody>
          <a:bodyPr lIns="0" tIns="0" rIns="0" bIns="0" anchor="b" anchorCtr="0">
            <a:normAutofit/>
          </a:bodyPr>
          <a:lstStyle>
            <a:lvl1pPr>
              <a:lnSpc>
                <a:spcPct val="100000"/>
              </a:lnSpc>
              <a:defRPr sz="4050" baseline="0"/>
            </a:lvl1pPr>
          </a:lstStyle>
          <a:p>
            <a:r>
              <a:rPr lang="en-NZ"/>
              <a:t>“Click to edit large quote on multiple lines.”</a:t>
            </a:r>
          </a:p>
        </p:txBody>
      </p:sp>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6" name="Text Placeholder 5"/>
          <p:cNvSpPr>
            <a:spLocks noGrp="1"/>
          </p:cNvSpPr>
          <p:nvPr>
            <p:ph type="body" sz="quarter" idx="12" hasCustomPrompt="1"/>
          </p:nvPr>
        </p:nvSpPr>
        <p:spPr>
          <a:xfrm>
            <a:off x="457200" y="5149850"/>
            <a:ext cx="8229601" cy="342900"/>
          </a:xfrm>
        </p:spPr>
        <p:txBody>
          <a:bodyPr lIns="0" tIns="0" rIns="0" bIns="0" anchor="ctr" anchorCtr="0">
            <a:noAutofit/>
          </a:bodyPr>
          <a:lstStyle>
            <a:lvl1pPr>
              <a:defRPr sz="1350" b="1" i="1">
                <a:solidFill>
                  <a:schemeClr val="accent1"/>
                </a:solidFill>
              </a:defRPr>
            </a:lvl1pPr>
          </a:lstStyle>
          <a:p>
            <a:pPr lvl="0"/>
            <a:r>
              <a:rPr lang="en-US"/>
              <a:t>- Source of Quote</a:t>
            </a:r>
            <a:endParaRPr lang="en-NZ"/>
          </a:p>
        </p:txBody>
      </p:sp>
    </p:spTree>
    <p:extLst>
      <p:ext uri="{BB962C8B-B14F-4D97-AF65-F5344CB8AC3E}">
        <p14:creationId xmlns:p14="http://schemas.microsoft.com/office/powerpoint/2010/main" val="24554919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65126"/>
            <a:ext cx="8229602" cy="3762374"/>
          </a:xfrm>
        </p:spPr>
        <p:txBody>
          <a:bodyPr lIns="0" tIns="0" rIns="0" bIns="0" anchor="b" anchorCtr="0">
            <a:normAutofit/>
          </a:bodyPr>
          <a:lstStyle>
            <a:lvl1pPr>
              <a:lnSpc>
                <a:spcPts val="4650"/>
              </a:lnSpc>
              <a:defRPr sz="4050" baseline="0">
                <a:solidFill>
                  <a:schemeClr val="bg1"/>
                </a:solidFill>
              </a:defRPr>
            </a:lvl1pPr>
          </a:lstStyle>
          <a:p>
            <a:r>
              <a:rPr lang="en-NZ"/>
              <a:t>“Click to edit large quote on multiple lines.”</a:t>
            </a:r>
          </a:p>
        </p:txBody>
      </p:sp>
      <p:sp>
        <p:nvSpPr>
          <p:cNvPr id="3" name="Footer Placeholder 2"/>
          <p:cNvSpPr>
            <a:spLocks noGrp="1"/>
          </p:cNvSpPr>
          <p:nvPr>
            <p:ph type="ftr" sz="quarter" idx="10"/>
          </p:nvPr>
        </p:nvSpPr>
        <p:spPr>
          <a:xfrm>
            <a:off x="457199" y="6364095"/>
            <a:ext cx="3086100" cy="288000"/>
          </a:xfrm>
        </p:spPr>
        <p:txBody>
          <a:bodyPr/>
          <a:lstStyle>
            <a:lvl1pPr algn="l">
              <a:defRPr>
                <a:solidFill>
                  <a:schemeClr val="bg1"/>
                </a:solidFill>
              </a:defRPr>
            </a:lvl1pPr>
          </a:lstStyle>
          <a:p>
            <a:endParaRPr lang="en-NZ"/>
          </a:p>
        </p:txBody>
      </p:sp>
      <p:sp>
        <p:nvSpPr>
          <p:cNvPr id="6" name="Text Placeholder 5"/>
          <p:cNvSpPr>
            <a:spLocks noGrp="1"/>
          </p:cNvSpPr>
          <p:nvPr>
            <p:ph type="body" sz="quarter" idx="12" hasCustomPrompt="1"/>
          </p:nvPr>
        </p:nvSpPr>
        <p:spPr>
          <a:xfrm>
            <a:off x="457200" y="5149850"/>
            <a:ext cx="8229601" cy="342900"/>
          </a:xfrm>
        </p:spPr>
        <p:txBody>
          <a:bodyPr lIns="0" tIns="0" rIns="0" bIns="0" anchor="ctr" anchorCtr="0">
            <a:noAutofit/>
          </a:bodyPr>
          <a:lstStyle>
            <a:lvl1pPr>
              <a:defRPr sz="1350" b="1" i="1">
                <a:solidFill>
                  <a:schemeClr val="bg1"/>
                </a:solidFill>
              </a:defRPr>
            </a:lvl1pPr>
          </a:lstStyle>
          <a:p>
            <a:pPr lvl="0"/>
            <a:r>
              <a:rPr lang="en-US"/>
              <a:t>- Source of Quote</a:t>
            </a:r>
            <a:endParaRPr lang="en-NZ"/>
          </a:p>
        </p:txBody>
      </p:sp>
      <p:pic>
        <p:nvPicPr>
          <p:cNvPr id="9" name="Picture 8"/>
          <p:cNvPicPr>
            <a:picLocks noChangeAspect="1"/>
          </p:cNvPicPr>
          <p:nvPr userDrawn="1"/>
        </p:nvPicPr>
        <p:blipFill rotWithShape="1">
          <a:blip r:embed="rId2" cstate="screen">
            <a:extLst>
              <a:ext uri="{28A0092B-C50C-407E-A947-70E740481C1C}">
                <a14:useLocalDpi xmlns:a14="http://schemas.microsoft.com/office/drawing/2010/main"/>
              </a:ext>
            </a:extLst>
          </a:blip>
          <a:srcRect t="-1"/>
          <a:stretch/>
        </p:blipFill>
        <p:spPr>
          <a:xfrm>
            <a:off x="4063960" y="3624463"/>
            <a:ext cx="5165283" cy="3253122"/>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1596" y="5791054"/>
            <a:ext cx="612780" cy="759847"/>
          </a:xfrm>
          <a:prstGeom prst="rect">
            <a:avLst/>
          </a:prstGeom>
        </p:spPr>
      </p:pic>
    </p:spTree>
    <p:extLst>
      <p:ext uri="{BB962C8B-B14F-4D97-AF65-F5344CB8AC3E}">
        <p14:creationId xmlns:p14="http://schemas.microsoft.com/office/powerpoint/2010/main" val="79154161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ide Quot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199" y="365126"/>
            <a:ext cx="3370170" cy="3756399"/>
          </a:xfrm>
        </p:spPr>
        <p:txBody>
          <a:bodyPr>
            <a:normAutofit/>
          </a:bodyPr>
          <a:lstStyle>
            <a:lvl1pPr>
              <a:defRPr sz="3375">
                <a:solidFill>
                  <a:schemeClr val="accent1"/>
                </a:solidFill>
              </a:defRPr>
            </a:lvl1pPr>
          </a:lstStyle>
          <a:p>
            <a:r>
              <a:rPr lang="en-NZ"/>
              <a:t>Click to edit large quote on multiple lines.</a:t>
            </a:r>
          </a:p>
        </p:txBody>
      </p:sp>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cxnSp>
        <p:nvCxnSpPr>
          <p:cNvPr id="6" name="Straight Connector 5"/>
          <p:cNvCxnSpPr/>
          <p:nvPr userDrawn="1"/>
        </p:nvCxnSpPr>
        <p:spPr>
          <a:xfrm>
            <a:off x="4568639" y="365126"/>
            <a:ext cx="0" cy="3756399"/>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ext Placeholder 8"/>
          <p:cNvSpPr>
            <a:spLocks noGrp="1"/>
          </p:cNvSpPr>
          <p:nvPr>
            <p:ph type="body" sz="quarter" idx="16" hasCustomPrompt="1"/>
          </p:nvPr>
        </p:nvSpPr>
        <p:spPr>
          <a:xfrm>
            <a:off x="5319993" y="432736"/>
            <a:ext cx="3366809" cy="333034"/>
          </a:xfrm>
        </p:spPr>
        <p:txBody>
          <a:bodyPr lIns="0" tIns="0" rIns="0" bIns="0" anchor="ctr" anchorCtr="0">
            <a:normAutofit/>
          </a:bodyPr>
          <a:lstStyle>
            <a:lvl1pPr>
              <a:defRPr sz="1500" b="1" baseline="0">
                <a:solidFill>
                  <a:schemeClr val="accent1"/>
                </a:solidFill>
              </a:defRPr>
            </a:lvl1pPr>
          </a:lstStyle>
          <a:p>
            <a:pPr lvl="0"/>
            <a:r>
              <a:rPr lang="en-US"/>
              <a:t>Header</a:t>
            </a:r>
            <a:endParaRPr lang="en-NZ"/>
          </a:p>
        </p:txBody>
      </p:sp>
      <p:sp>
        <p:nvSpPr>
          <p:cNvPr id="11" name="Text Placeholder 8"/>
          <p:cNvSpPr>
            <a:spLocks noGrp="1"/>
          </p:cNvSpPr>
          <p:nvPr>
            <p:ph type="body" sz="quarter" idx="17" hasCustomPrompt="1"/>
          </p:nvPr>
        </p:nvSpPr>
        <p:spPr>
          <a:xfrm>
            <a:off x="5319993" y="765770"/>
            <a:ext cx="3366809" cy="619277"/>
          </a:xfrm>
        </p:spPr>
        <p:txBody>
          <a:bodyPr lIns="0" tIns="0" rIns="0" bIns="0" anchor="t" anchorCtr="0">
            <a:noAutofit/>
          </a:bodyPr>
          <a:lstStyle>
            <a:lvl1pPr>
              <a:defRPr sz="1050" b="0" i="0" baseline="0">
                <a:solidFill>
                  <a:schemeClr val="tx1"/>
                </a:solidFill>
              </a:defRPr>
            </a:lvl1pPr>
          </a:lstStyle>
          <a:p>
            <a:pPr lvl="0"/>
            <a:r>
              <a:rPr lang="en-US"/>
              <a:t>Text</a:t>
            </a:r>
            <a:endParaRPr lang="en-NZ"/>
          </a:p>
        </p:txBody>
      </p:sp>
      <p:sp>
        <p:nvSpPr>
          <p:cNvPr id="12" name="Text Placeholder 8"/>
          <p:cNvSpPr>
            <a:spLocks noGrp="1"/>
          </p:cNvSpPr>
          <p:nvPr>
            <p:ph type="body" sz="quarter" idx="18" hasCustomPrompt="1"/>
          </p:nvPr>
        </p:nvSpPr>
        <p:spPr>
          <a:xfrm>
            <a:off x="5319993" y="1784166"/>
            <a:ext cx="3366809" cy="333034"/>
          </a:xfrm>
        </p:spPr>
        <p:txBody>
          <a:bodyPr lIns="0" tIns="0" rIns="0" bIns="0" anchor="ctr" anchorCtr="0">
            <a:normAutofit/>
          </a:bodyPr>
          <a:lstStyle>
            <a:lvl1pPr>
              <a:defRPr sz="1500" b="1" baseline="0">
                <a:solidFill>
                  <a:schemeClr val="accent1"/>
                </a:solidFill>
              </a:defRPr>
            </a:lvl1pPr>
          </a:lstStyle>
          <a:p>
            <a:pPr lvl="0"/>
            <a:r>
              <a:rPr lang="en-US"/>
              <a:t>Header</a:t>
            </a:r>
            <a:endParaRPr lang="en-NZ"/>
          </a:p>
        </p:txBody>
      </p:sp>
      <p:sp>
        <p:nvSpPr>
          <p:cNvPr id="13" name="Text Placeholder 8"/>
          <p:cNvSpPr>
            <a:spLocks noGrp="1"/>
          </p:cNvSpPr>
          <p:nvPr>
            <p:ph type="body" sz="quarter" idx="19" hasCustomPrompt="1"/>
          </p:nvPr>
        </p:nvSpPr>
        <p:spPr>
          <a:xfrm>
            <a:off x="5319993" y="2117200"/>
            <a:ext cx="3366809" cy="619277"/>
          </a:xfrm>
        </p:spPr>
        <p:txBody>
          <a:bodyPr lIns="0" tIns="0" rIns="0" bIns="0" anchor="t" anchorCtr="0">
            <a:noAutofit/>
          </a:bodyPr>
          <a:lstStyle>
            <a:lvl1pPr>
              <a:defRPr sz="1050" b="0" i="0" baseline="0">
                <a:solidFill>
                  <a:schemeClr val="tx1"/>
                </a:solidFill>
              </a:defRPr>
            </a:lvl1pPr>
          </a:lstStyle>
          <a:p>
            <a:pPr lvl="0"/>
            <a:r>
              <a:rPr lang="en-US"/>
              <a:t>Text</a:t>
            </a:r>
            <a:endParaRPr lang="en-NZ"/>
          </a:p>
        </p:txBody>
      </p:sp>
      <p:sp>
        <p:nvSpPr>
          <p:cNvPr id="14" name="Text Placeholder 8"/>
          <p:cNvSpPr>
            <a:spLocks noGrp="1"/>
          </p:cNvSpPr>
          <p:nvPr>
            <p:ph type="body" sz="quarter" idx="20" hasCustomPrompt="1"/>
          </p:nvPr>
        </p:nvSpPr>
        <p:spPr>
          <a:xfrm>
            <a:off x="5319993" y="3178368"/>
            <a:ext cx="3366809" cy="333034"/>
          </a:xfrm>
        </p:spPr>
        <p:txBody>
          <a:bodyPr lIns="0" tIns="0" rIns="0" bIns="0" anchor="ctr" anchorCtr="0">
            <a:normAutofit/>
          </a:bodyPr>
          <a:lstStyle>
            <a:lvl1pPr>
              <a:defRPr sz="1500" b="1" baseline="0">
                <a:solidFill>
                  <a:schemeClr val="accent1"/>
                </a:solidFill>
              </a:defRPr>
            </a:lvl1pPr>
          </a:lstStyle>
          <a:p>
            <a:pPr lvl="0"/>
            <a:r>
              <a:rPr lang="en-US"/>
              <a:t>Header</a:t>
            </a:r>
            <a:endParaRPr lang="en-NZ"/>
          </a:p>
        </p:txBody>
      </p:sp>
      <p:sp>
        <p:nvSpPr>
          <p:cNvPr id="15" name="Text Placeholder 8"/>
          <p:cNvSpPr>
            <a:spLocks noGrp="1"/>
          </p:cNvSpPr>
          <p:nvPr>
            <p:ph type="body" sz="quarter" idx="21" hasCustomPrompt="1"/>
          </p:nvPr>
        </p:nvSpPr>
        <p:spPr>
          <a:xfrm>
            <a:off x="5319993" y="3511402"/>
            <a:ext cx="3366809" cy="619277"/>
          </a:xfrm>
        </p:spPr>
        <p:txBody>
          <a:bodyPr lIns="0" tIns="0" rIns="0" bIns="0" anchor="t" anchorCtr="0">
            <a:noAutofit/>
          </a:bodyPr>
          <a:lstStyle>
            <a:lvl1pPr>
              <a:defRPr sz="1050" b="0" i="0" baseline="0">
                <a:solidFill>
                  <a:schemeClr val="tx1"/>
                </a:solidFill>
              </a:defRPr>
            </a:lvl1pPr>
          </a:lstStyle>
          <a:p>
            <a:pPr lvl="0"/>
            <a:r>
              <a:rPr lang="en-US"/>
              <a:t>Text</a:t>
            </a:r>
            <a:endParaRPr lang="en-NZ"/>
          </a:p>
        </p:txBody>
      </p:sp>
      <p:sp>
        <p:nvSpPr>
          <p:cNvPr id="16" name="Text Placeholder 8"/>
          <p:cNvSpPr>
            <a:spLocks noGrp="1"/>
          </p:cNvSpPr>
          <p:nvPr>
            <p:ph type="body" sz="quarter" idx="22" hasCustomPrompt="1"/>
          </p:nvPr>
        </p:nvSpPr>
        <p:spPr>
          <a:xfrm>
            <a:off x="457199" y="4632959"/>
            <a:ext cx="1373282" cy="1047976"/>
          </a:xfrm>
        </p:spPr>
        <p:txBody>
          <a:bodyPr lIns="0" tIns="0" rIns="0" bIns="0" anchor="ctr" anchorCtr="0">
            <a:normAutofit/>
          </a:bodyPr>
          <a:lstStyle>
            <a:lvl1pPr algn="r">
              <a:defRPr sz="1500" b="1" baseline="0">
                <a:solidFill>
                  <a:schemeClr val="accent1"/>
                </a:solidFill>
              </a:defRPr>
            </a:lvl1pPr>
          </a:lstStyle>
          <a:p>
            <a:pPr lvl="0"/>
            <a:r>
              <a:rPr lang="en-US"/>
              <a:t>Sub Quote</a:t>
            </a:r>
            <a:endParaRPr lang="en-NZ"/>
          </a:p>
        </p:txBody>
      </p:sp>
      <p:sp>
        <p:nvSpPr>
          <p:cNvPr id="17" name="Text Placeholder 8"/>
          <p:cNvSpPr>
            <a:spLocks noGrp="1"/>
          </p:cNvSpPr>
          <p:nvPr>
            <p:ph type="body" sz="quarter" idx="23" hasCustomPrompt="1"/>
          </p:nvPr>
        </p:nvSpPr>
        <p:spPr>
          <a:xfrm>
            <a:off x="2006974" y="4632960"/>
            <a:ext cx="6679827" cy="1047976"/>
          </a:xfrm>
        </p:spPr>
        <p:txBody>
          <a:bodyPr lIns="0" tIns="0" rIns="0" bIns="0" anchor="ctr" anchorCtr="0">
            <a:noAutofit/>
          </a:bodyPr>
          <a:lstStyle>
            <a:lvl1pPr>
              <a:defRPr sz="1050" b="0" i="0" baseline="0">
                <a:solidFill>
                  <a:schemeClr val="tx1"/>
                </a:solidFill>
              </a:defRPr>
            </a:lvl1pPr>
          </a:lstStyle>
          <a:p>
            <a:pPr lvl="0"/>
            <a:r>
              <a:rPr lang="en-US"/>
              <a:t>Text</a:t>
            </a:r>
            <a:endParaRPr lang="en-NZ"/>
          </a:p>
        </p:txBody>
      </p:sp>
    </p:spTree>
    <p:extLst>
      <p:ext uri="{BB962C8B-B14F-4D97-AF65-F5344CB8AC3E}">
        <p14:creationId xmlns:p14="http://schemas.microsoft.com/office/powerpoint/2010/main" val="204036123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Image Divi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1" y="3162301"/>
            <a:ext cx="3360420" cy="544514"/>
          </a:xfrm>
        </p:spPr>
        <p:txBody>
          <a:bodyPr>
            <a:normAutofit/>
          </a:bodyPr>
          <a:lstStyle>
            <a:lvl1pPr>
              <a:defRPr sz="2400"/>
            </a:lvl1pPr>
          </a:lstStyle>
          <a:p>
            <a:r>
              <a:rPr lang="en-US"/>
              <a:t>Image Divider</a:t>
            </a:r>
            <a:endParaRPr lang="en-NZ"/>
          </a:p>
        </p:txBody>
      </p:sp>
      <p:sp>
        <p:nvSpPr>
          <p:cNvPr id="3" name="Footer Placeholder 2"/>
          <p:cNvSpPr>
            <a:spLocks noGrp="1"/>
          </p:cNvSpPr>
          <p:nvPr>
            <p:ph type="ftr" sz="quarter" idx="10"/>
          </p:nvPr>
        </p:nvSpPr>
        <p:spPr>
          <a:xfrm>
            <a:off x="457199" y="6364095"/>
            <a:ext cx="3086100" cy="288000"/>
          </a:xfrm>
        </p:spPr>
        <p:txBody>
          <a:bodyPr/>
          <a:lstStyle>
            <a:lvl1pPr algn="l">
              <a:defRPr/>
            </a:lvl1pPr>
          </a:lstStyle>
          <a:p>
            <a:endParaRPr lang="en-NZ"/>
          </a:p>
        </p:txBody>
      </p:sp>
      <p:sp>
        <p:nvSpPr>
          <p:cNvPr id="8" name="Picture Placeholder 51"/>
          <p:cNvSpPr>
            <a:spLocks noGrp="1"/>
          </p:cNvSpPr>
          <p:nvPr>
            <p:ph type="pic" sz="quarter" idx="12" hasCustomPrompt="1"/>
          </p:nvPr>
        </p:nvSpPr>
        <p:spPr>
          <a:xfrm>
            <a:off x="1570498" y="1"/>
            <a:ext cx="7484600" cy="6859249"/>
          </a:xfrm>
          <a:custGeom>
            <a:avLst/>
            <a:gdLst>
              <a:gd name="connsiteX0" fmla="*/ 0 w 9979466"/>
              <a:gd name="connsiteY0" fmla="*/ 0 h 6858000"/>
              <a:gd name="connsiteX1" fmla="*/ 9979466 w 9979466"/>
              <a:gd name="connsiteY1" fmla="*/ 0 h 6858000"/>
              <a:gd name="connsiteX2" fmla="*/ 9979466 w 9979466"/>
              <a:gd name="connsiteY2" fmla="*/ 6019800 h 6858000"/>
              <a:gd name="connsiteX3" fmla="*/ 9141266 w 9979466"/>
              <a:gd name="connsiteY3" fmla="*/ 6858000 h 6858000"/>
              <a:gd name="connsiteX4" fmla="*/ 6858000 w 9979466"/>
              <a:gd name="connsiteY4" fmla="*/ 6858000 h 6858000"/>
              <a:gd name="connsiteX0" fmla="*/ 0 w 9979466"/>
              <a:gd name="connsiteY0" fmla="*/ 0 h 6859249"/>
              <a:gd name="connsiteX1" fmla="*/ 9979466 w 9979466"/>
              <a:gd name="connsiteY1" fmla="*/ 0 h 6859249"/>
              <a:gd name="connsiteX2" fmla="*/ 9979466 w 9979466"/>
              <a:gd name="connsiteY2" fmla="*/ 6859249 h 6859249"/>
              <a:gd name="connsiteX3" fmla="*/ 9141266 w 9979466"/>
              <a:gd name="connsiteY3" fmla="*/ 6858000 h 6859249"/>
              <a:gd name="connsiteX4" fmla="*/ 6858000 w 9979466"/>
              <a:gd name="connsiteY4" fmla="*/ 6858000 h 6859249"/>
              <a:gd name="connsiteX5" fmla="*/ 0 w 9979466"/>
              <a:gd name="connsiteY5" fmla="*/ 0 h 685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79466" h="6859249">
                <a:moveTo>
                  <a:pt x="0" y="0"/>
                </a:moveTo>
                <a:lnTo>
                  <a:pt x="9979466" y="0"/>
                </a:lnTo>
                <a:lnTo>
                  <a:pt x="9979466" y="6859249"/>
                </a:lnTo>
                <a:lnTo>
                  <a:pt x="9141266" y="6858000"/>
                </a:lnTo>
                <a:lnTo>
                  <a:pt x="6858000" y="6858000"/>
                </a:lnTo>
                <a:lnTo>
                  <a:pt x="0" y="0"/>
                </a:lnTo>
                <a:close/>
              </a:path>
            </a:pathLst>
          </a:custGeom>
          <a:solidFill>
            <a:schemeClr val="accent3"/>
          </a:solidFill>
        </p:spPr>
        <p:txBody>
          <a:bodyPr wrap="square" anchor="ctr" anchorCtr="1">
            <a:noAutofit/>
          </a:bodyPr>
          <a:lstStyle/>
          <a:p>
            <a:r>
              <a:rPr lang="en-US"/>
              <a:t>	</a:t>
            </a:r>
          </a:p>
        </p:txBody>
      </p:sp>
      <p:sp>
        <p:nvSpPr>
          <p:cNvPr id="9" name="Picture Placeholder 51"/>
          <p:cNvSpPr>
            <a:spLocks noGrp="1"/>
          </p:cNvSpPr>
          <p:nvPr>
            <p:ph type="pic" sz="quarter" idx="13"/>
          </p:nvPr>
        </p:nvSpPr>
        <p:spPr>
          <a:xfrm>
            <a:off x="1659400" y="-1249"/>
            <a:ext cx="7484600" cy="6859249"/>
          </a:xfrm>
          <a:custGeom>
            <a:avLst/>
            <a:gdLst>
              <a:gd name="connsiteX0" fmla="*/ 0 w 9979466"/>
              <a:gd name="connsiteY0" fmla="*/ 0 h 6858000"/>
              <a:gd name="connsiteX1" fmla="*/ 9979466 w 9979466"/>
              <a:gd name="connsiteY1" fmla="*/ 0 h 6858000"/>
              <a:gd name="connsiteX2" fmla="*/ 9979466 w 9979466"/>
              <a:gd name="connsiteY2" fmla="*/ 6019800 h 6858000"/>
              <a:gd name="connsiteX3" fmla="*/ 9141266 w 9979466"/>
              <a:gd name="connsiteY3" fmla="*/ 6858000 h 6858000"/>
              <a:gd name="connsiteX4" fmla="*/ 6858000 w 9979466"/>
              <a:gd name="connsiteY4" fmla="*/ 6858000 h 6858000"/>
              <a:gd name="connsiteX0" fmla="*/ 0 w 9979466"/>
              <a:gd name="connsiteY0" fmla="*/ 0 h 6859249"/>
              <a:gd name="connsiteX1" fmla="*/ 9979466 w 9979466"/>
              <a:gd name="connsiteY1" fmla="*/ 0 h 6859249"/>
              <a:gd name="connsiteX2" fmla="*/ 9979466 w 9979466"/>
              <a:gd name="connsiteY2" fmla="*/ 6859249 h 6859249"/>
              <a:gd name="connsiteX3" fmla="*/ 9141266 w 9979466"/>
              <a:gd name="connsiteY3" fmla="*/ 6858000 h 6859249"/>
              <a:gd name="connsiteX4" fmla="*/ 6858000 w 9979466"/>
              <a:gd name="connsiteY4" fmla="*/ 6858000 h 6859249"/>
              <a:gd name="connsiteX5" fmla="*/ 0 w 9979466"/>
              <a:gd name="connsiteY5" fmla="*/ 0 h 685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79466" h="6859249">
                <a:moveTo>
                  <a:pt x="0" y="0"/>
                </a:moveTo>
                <a:lnTo>
                  <a:pt x="9979466" y="0"/>
                </a:lnTo>
                <a:lnTo>
                  <a:pt x="9979466" y="6859249"/>
                </a:lnTo>
                <a:lnTo>
                  <a:pt x="9141266" y="6858000"/>
                </a:lnTo>
                <a:lnTo>
                  <a:pt x="6858000" y="6858000"/>
                </a:lnTo>
                <a:lnTo>
                  <a:pt x="0" y="0"/>
                </a:lnTo>
                <a:close/>
              </a:path>
            </a:pathLst>
          </a:custGeom>
          <a:solidFill>
            <a:schemeClr val="bg2"/>
          </a:solidFill>
        </p:spPr>
        <p:txBody>
          <a:bodyPr wrap="square" anchor="ctr" anchorCtr="1">
            <a:noAutofit/>
          </a:bodyPr>
          <a:lstStyle>
            <a:lvl1pPr marL="0" indent="0">
              <a:buFontTx/>
              <a:buNone/>
              <a:defRPr sz="900" baseline="0"/>
            </a:lvl1pPr>
          </a:lstStyle>
          <a:p>
            <a:r>
              <a:rPr lang="en-US"/>
              <a:t>Click icon to add picture</a:t>
            </a:r>
            <a:endParaRPr lang="en-NZ"/>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1792" y="406313"/>
            <a:ext cx="1237609" cy="1534635"/>
          </a:xfrm>
          <a:prstGeom prst="rect">
            <a:avLst/>
          </a:prstGeom>
        </p:spPr>
      </p:pic>
    </p:spTree>
    <p:extLst>
      <p:ext uri="{BB962C8B-B14F-4D97-AF65-F5344CB8AC3E}">
        <p14:creationId xmlns:p14="http://schemas.microsoft.com/office/powerpoint/2010/main" val="200285920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old Divider 1">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Title 1"/>
          <p:cNvSpPr>
            <a:spLocks noGrp="1"/>
          </p:cNvSpPr>
          <p:nvPr>
            <p:ph type="title" hasCustomPrompt="1"/>
          </p:nvPr>
        </p:nvSpPr>
        <p:spPr>
          <a:xfrm>
            <a:off x="457200" y="685800"/>
            <a:ext cx="8229602" cy="4813300"/>
          </a:xfrm>
        </p:spPr>
        <p:txBody>
          <a:bodyPr lIns="0" tIns="0" rIns="0" bIns="0" anchor="ctr" anchorCtr="0">
            <a:normAutofit/>
          </a:bodyPr>
          <a:lstStyle>
            <a:lvl1pPr>
              <a:lnSpc>
                <a:spcPts val="7350"/>
              </a:lnSpc>
              <a:defRPr sz="6750" baseline="0"/>
            </a:lvl1pPr>
          </a:lstStyle>
          <a:p>
            <a:r>
              <a:rPr lang="en-NZ"/>
              <a:t>Big, fat, bold divider title.</a:t>
            </a:r>
          </a:p>
        </p:txBody>
      </p:sp>
    </p:spTree>
    <p:extLst>
      <p:ext uri="{BB962C8B-B14F-4D97-AF65-F5344CB8AC3E}">
        <p14:creationId xmlns:p14="http://schemas.microsoft.com/office/powerpoint/2010/main" val="185051605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Bold Divider 2">
    <p:bg>
      <p:bgPr>
        <a:gradFill>
          <a:gsLst>
            <a:gs pos="0">
              <a:schemeClr val="accent4"/>
            </a:gs>
            <a:gs pos="54000">
              <a:schemeClr val="accent1"/>
            </a:gs>
          </a:gsLst>
          <a:lin ang="8100000" scaled="0"/>
        </a:gra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57199" y="6364095"/>
            <a:ext cx="3086100" cy="288000"/>
          </a:xfrm>
        </p:spPr>
        <p:txBody>
          <a:bodyPr/>
          <a:lstStyle>
            <a:lvl1pPr algn="l">
              <a:defRPr>
                <a:solidFill>
                  <a:schemeClr val="bg1"/>
                </a:solidFill>
              </a:defRPr>
            </a:lvl1pPr>
          </a:lstStyle>
          <a:p>
            <a:endParaRPr lang="en-NZ"/>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D560F374-A6AD-43B6-B49D-5153806E70CF}" type="slidenum">
              <a:rPr lang="en-NZ" smtClean="0"/>
              <a:pPr/>
              <a:t>‹#›</a:t>
            </a:fld>
            <a:endParaRPr lang="en-NZ"/>
          </a:p>
        </p:txBody>
      </p:sp>
      <p:sp>
        <p:nvSpPr>
          <p:cNvPr id="5" name="Title 1"/>
          <p:cNvSpPr>
            <a:spLocks noGrp="1"/>
          </p:cNvSpPr>
          <p:nvPr>
            <p:ph type="title" hasCustomPrompt="1"/>
          </p:nvPr>
        </p:nvSpPr>
        <p:spPr>
          <a:xfrm>
            <a:off x="457200" y="685800"/>
            <a:ext cx="8229602" cy="4813300"/>
          </a:xfrm>
        </p:spPr>
        <p:txBody>
          <a:bodyPr lIns="0" tIns="0" rIns="0" bIns="0" anchor="ctr" anchorCtr="0">
            <a:normAutofit/>
          </a:bodyPr>
          <a:lstStyle>
            <a:lvl1pPr>
              <a:lnSpc>
                <a:spcPts val="7350"/>
              </a:lnSpc>
              <a:defRPr sz="6750" baseline="0">
                <a:solidFill>
                  <a:schemeClr val="bg1"/>
                </a:solidFill>
              </a:defRPr>
            </a:lvl1pPr>
          </a:lstStyle>
          <a:p>
            <a:r>
              <a:rPr lang="en-NZ"/>
              <a:t>Big, fat, bold divider title.</a:t>
            </a:r>
          </a:p>
        </p:txBody>
      </p:sp>
    </p:spTree>
    <p:extLst>
      <p:ext uri="{BB962C8B-B14F-4D97-AF65-F5344CB8AC3E}">
        <p14:creationId xmlns:p14="http://schemas.microsoft.com/office/powerpoint/2010/main" val="84774671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Percentage Slide 1">
    <p:spTree>
      <p:nvGrpSpPr>
        <p:cNvPr id="1" name=""/>
        <p:cNvGrpSpPr/>
        <p:nvPr/>
      </p:nvGrpSpPr>
      <p:grpSpPr>
        <a:xfrm>
          <a:off x="0" y="0"/>
          <a:ext cx="0" cy="0"/>
          <a:chOff x="0" y="0"/>
          <a:chExt cx="0" cy="0"/>
        </a:xfrm>
      </p:grpSpPr>
      <p:sp>
        <p:nvSpPr>
          <p:cNvPr id="5" name="Picture Placeholder 2"/>
          <p:cNvSpPr>
            <a:spLocks noGrp="1"/>
          </p:cNvSpPr>
          <p:nvPr>
            <p:ph type="pic" sz="quarter" idx="16"/>
          </p:nvPr>
        </p:nvSpPr>
        <p:spPr>
          <a:xfrm>
            <a:off x="2428875" y="0"/>
            <a:ext cx="6715125" cy="6858000"/>
          </a:xfrm>
          <a:solidFill>
            <a:schemeClr val="bg1">
              <a:lumMod val="85000"/>
            </a:schemeClr>
          </a:solidFill>
        </p:spPr>
        <p:txBody>
          <a:bodyPr anchor="ctr" anchorCtr="0">
            <a:normAutofit/>
          </a:bodyPr>
          <a:lstStyle>
            <a:lvl1pPr algn="ctr">
              <a:defRPr sz="900" baseline="0"/>
            </a:lvl1pPr>
          </a:lstStyle>
          <a:p>
            <a:r>
              <a:rPr lang="en-US"/>
              <a:t>Click icon to add picture</a:t>
            </a:r>
            <a:endParaRPr lang="en-NZ"/>
          </a:p>
        </p:txBody>
      </p:sp>
      <p:sp>
        <p:nvSpPr>
          <p:cNvPr id="7" name="Picture Placeholder 42"/>
          <p:cNvSpPr>
            <a:spLocks noGrp="1"/>
          </p:cNvSpPr>
          <p:nvPr>
            <p:ph type="pic" sz="quarter" idx="17"/>
          </p:nvPr>
        </p:nvSpPr>
        <p:spPr>
          <a:xfrm>
            <a:off x="-168855" y="-1"/>
            <a:ext cx="5246906" cy="6858001"/>
          </a:xfrm>
          <a:custGeom>
            <a:avLst/>
            <a:gdLst>
              <a:gd name="connsiteX0" fmla="*/ 2641600 w 6995875"/>
              <a:gd name="connsiteY0" fmla="*/ 0 h 6858001"/>
              <a:gd name="connsiteX1" fmla="*/ 4051300 w 6995875"/>
              <a:gd name="connsiteY1" fmla="*/ 0 h 6858001"/>
              <a:gd name="connsiteX2" fmla="*/ 4051300 w 6995875"/>
              <a:gd name="connsiteY2" fmla="*/ 1 h 6858001"/>
              <a:gd name="connsiteX3" fmla="*/ 6417564 w 6995875"/>
              <a:gd name="connsiteY3" fmla="*/ 1 h 6858001"/>
              <a:gd name="connsiteX4" fmla="*/ 6892925 w 6995875"/>
              <a:gd name="connsiteY4" fmla="*/ 821056 h 6858001"/>
              <a:gd name="connsiteX5" fmla="*/ 6935192 w 6995875"/>
              <a:gd name="connsiteY5" fmla="*/ 904669 h 6858001"/>
              <a:gd name="connsiteX6" fmla="*/ 6995875 w 6995875"/>
              <a:gd name="connsiteY6" fmla="*/ 1205243 h 6858001"/>
              <a:gd name="connsiteX7" fmla="*/ 6935192 w 6995875"/>
              <a:gd name="connsiteY7" fmla="*/ 1505818 h 6858001"/>
              <a:gd name="connsiteX8" fmla="*/ 6889132 w 6995875"/>
              <a:gd name="connsiteY8" fmla="*/ 1590678 h 6858001"/>
              <a:gd name="connsiteX9" fmla="*/ 3842465 w 6995875"/>
              <a:gd name="connsiteY9" fmla="*/ 6858000 h 6858001"/>
              <a:gd name="connsiteX10" fmla="*/ 3619500 w 6995875"/>
              <a:gd name="connsiteY10" fmla="*/ 6858000 h 6858001"/>
              <a:gd name="connsiteX11" fmla="*/ 3619500 w 6995875"/>
              <a:gd name="connsiteY11" fmla="*/ 6858001 h 6858001"/>
              <a:gd name="connsiteX12" fmla="*/ 0 w 6995875"/>
              <a:gd name="connsiteY12" fmla="*/ 6858001 h 6858001"/>
              <a:gd name="connsiteX13" fmla="*/ 0 w 6995875"/>
              <a:gd name="connsiteY13" fmla="*/ 1 h 6858001"/>
              <a:gd name="connsiteX14" fmla="*/ 2641600 w 6995875"/>
              <a:gd name="connsiteY14"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5875" h="6858001">
                <a:moveTo>
                  <a:pt x="2641600" y="0"/>
                </a:moveTo>
                <a:lnTo>
                  <a:pt x="4051300" y="0"/>
                </a:lnTo>
                <a:lnTo>
                  <a:pt x="4051300" y="1"/>
                </a:lnTo>
                <a:lnTo>
                  <a:pt x="6417564" y="1"/>
                </a:lnTo>
                <a:lnTo>
                  <a:pt x="6892925" y="821056"/>
                </a:lnTo>
                <a:lnTo>
                  <a:pt x="6935192" y="904669"/>
                </a:lnTo>
                <a:cubicBezTo>
                  <a:pt x="6974267" y="997054"/>
                  <a:pt x="6995875" y="1098626"/>
                  <a:pt x="6995875" y="1205243"/>
                </a:cubicBezTo>
                <a:cubicBezTo>
                  <a:pt x="6995875" y="1311863"/>
                  <a:pt x="6974267" y="1413434"/>
                  <a:pt x="6935192" y="1505818"/>
                </a:cubicBezTo>
                <a:lnTo>
                  <a:pt x="6889132" y="1590678"/>
                </a:lnTo>
                <a:lnTo>
                  <a:pt x="3842465" y="6858000"/>
                </a:lnTo>
                <a:lnTo>
                  <a:pt x="3619500" y="6858000"/>
                </a:lnTo>
                <a:lnTo>
                  <a:pt x="3619500" y="6858001"/>
                </a:lnTo>
                <a:lnTo>
                  <a:pt x="0" y="6858001"/>
                </a:lnTo>
                <a:lnTo>
                  <a:pt x="0" y="1"/>
                </a:lnTo>
                <a:lnTo>
                  <a:pt x="2641600" y="1"/>
                </a:lnTo>
                <a:close/>
              </a:path>
            </a:pathLst>
          </a:custGeom>
          <a:solidFill>
            <a:schemeClr val="bg1">
              <a:lumMod val="95000"/>
            </a:schemeClr>
          </a:solidFill>
          <a:ln>
            <a:noFill/>
          </a:ln>
        </p:spPr>
        <p:txBody>
          <a:bodyPr wrap="square" anchor="ctr" anchorCtr="0">
            <a:noAutofit/>
          </a:bodyPr>
          <a:lstStyle>
            <a:lvl1pPr marL="0" indent="0" algn="ctr">
              <a:buFontTx/>
              <a:buNone/>
              <a:defRPr sz="900">
                <a:latin typeface="Arial" panose="020B0604020202020204" pitchFamily="34" charset="0"/>
                <a:cs typeface="Arial" panose="020B0604020202020204" pitchFamily="34" charset="0"/>
              </a:defRPr>
            </a:lvl1pPr>
          </a:lstStyle>
          <a:p>
            <a:r>
              <a:rPr lang="en-US"/>
              <a:t>Click icon to add picture</a:t>
            </a:r>
            <a:endParaRPr lang="en-NZ"/>
          </a:p>
        </p:txBody>
      </p:sp>
      <p:sp>
        <p:nvSpPr>
          <p:cNvPr id="2" name="Title 1"/>
          <p:cNvSpPr>
            <a:spLocks noGrp="1"/>
          </p:cNvSpPr>
          <p:nvPr>
            <p:ph type="title" hasCustomPrompt="1"/>
          </p:nvPr>
        </p:nvSpPr>
        <p:spPr>
          <a:xfrm>
            <a:off x="457200" y="2057400"/>
            <a:ext cx="3606166" cy="1366839"/>
          </a:xfrm>
        </p:spPr>
        <p:txBody>
          <a:bodyPr lIns="0" tIns="0" rIns="0" bIns="0">
            <a:noAutofit/>
          </a:bodyPr>
          <a:lstStyle>
            <a:lvl1pPr>
              <a:defRPr sz="8625">
                <a:solidFill>
                  <a:schemeClr val="accent1"/>
                </a:solidFill>
              </a:defRPr>
            </a:lvl1pPr>
          </a:lstStyle>
          <a:p>
            <a:r>
              <a:rPr lang="en-US"/>
              <a:t>00%</a:t>
            </a:r>
            <a:endParaRPr lang="en-NZ"/>
          </a:p>
        </p:txBody>
      </p:sp>
      <p:sp>
        <p:nvSpPr>
          <p:cNvPr id="3" name="Footer Placeholder 2"/>
          <p:cNvSpPr>
            <a:spLocks noGrp="1"/>
          </p:cNvSpPr>
          <p:nvPr>
            <p:ph type="ftr" sz="quarter" idx="10"/>
          </p:nvPr>
        </p:nvSpPr>
        <p:spPr>
          <a:xfrm>
            <a:off x="457200" y="6394668"/>
            <a:ext cx="2063116" cy="288000"/>
          </a:xfrm>
        </p:spPr>
        <p:txBody>
          <a:bodyPr/>
          <a:lstStyle>
            <a:lvl1pPr algn="l">
              <a:defRPr/>
            </a:lvl1p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9" name="Text Placeholder 8"/>
          <p:cNvSpPr>
            <a:spLocks noGrp="1"/>
          </p:cNvSpPr>
          <p:nvPr>
            <p:ph type="body" sz="quarter" idx="18" hasCustomPrompt="1"/>
          </p:nvPr>
        </p:nvSpPr>
        <p:spPr>
          <a:xfrm>
            <a:off x="457201" y="3695701"/>
            <a:ext cx="3086099" cy="441325"/>
          </a:xfrm>
        </p:spPr>
        <p:txBody>
          <a:bodyPr lIns="0" tIns="0" rIns="0" bIns="0" anchor="ctr" anchorCtr="0"/>
          <a:lstStyle>
            <a:lvl1pPr>
              <a:lnSpc>
                <a:spcPct val="100000"/>
              </a:lnSpc>
              <a:defRPr>
                <a:solidFill>
                  <a:schemeClr val="accent1"/>
                </a:solidFill>
              </a:defRPr>
            </a:lvl1pPr>
          </a:lstStyle>
          <a:p>
            <a:pPr lvl="0"/>
            <a:r>
              <a:rPr lang="en-US"/>
              <a:t>Stat Description</a:t>
            </a:r>
            <a:endParaRPr lang="en-NZ"/>
          </a:p>
        </p:txBody>
      </p:sp>
      <p:sp>
        <p:nvSpPr>
          <p:cNvPr id="10" name="Text Placeholder 8"/>
          <p:cNvSpPr>
            <a:spLocks noGrp="1"/>
          </p:cNvSpPr>
          <p:nvPr>
            <p:ph type="body" sz="quarter" idx="19" hasCustomPrompt="1"/>
          </p:nvPr>
        </p:nvSpPr>
        <p:spPr>
          <a:xfrm>
            <a:off x="457201" y="5044441"/>
            <a:ext cx="3086099" cy="441325"/>
          </a:xfrm>
        </p:spPr>
        <p:txBody>
          <a:bodyPr lIns="0" tIns="0" rIns="0" bIns="0" anchor="ctr" anchorCtr="0">
            <a:noAutofit/>
          </a:bodyPr>
          <a:lstStyle>
            <a:lvl1pPr>
              <a:lnSpc>
                <a:spcPct val="100000"/>
              </a:lnSpc>
              <a:defRPr sz="1500" baseline="0">
                <a:solidFill>
                  <a:schemeClr val="accent1"/>
                </a:solidFill>
              </a:defRPr>
            </a:lvl1pPr>
          </a:lstStyle>
          <a:p>
            <a:pPr lvl="0"/>
            <a:r>
              <a:rPr lang="en-US"/>
              <a:t>Cited Source</a:t>
            </a:r>
          </a:p>
        </p:txBody>
      </p:sp>
    </p:spTree>
    <p:extLst>
      <p:ext uri="{BB962C8B-B14F-4D97-AF65-F5344CB8AC3E}">
        <p14:creationId xmlns:p14="http://schemas.microsoft.com/office/powerpoint/2010/main" val="19002945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Percentage Slide 2">
    <p:spTree>
      <p:nvGrpSpPr>
        <p:cNvPr id="1" name=""/>
        <p:cNvGrpSpPr/>
        <p:nvPr/>
      </p:nvGrpSpPr>
      <p:grpSpPr>
        <a:xfrm>
          <a:off x="0" y="0"/>
          <a:ext cx="0" cy="0"/>
          <a:chOff x="0" y="0"/>
          <a:chExt cx="0" cy="0"/>
        </a:xfrm>
      </p:grpSpPr>
      <p:sp>
        <p:nvSpPr>
          <p:cNvPr id="5" name="Picture Placeholder 2"/>
          <p:cNvSpPr>
            <a:spLocks noGrp="1"/>
          </p:cNvSpPr>
          <p:nvPr>
            <p:ph type="pic" sz="quarter" idx="16"/>
          </p:nvPr>
        </p:nvSpPr>
        <p:spPr>
          <a:xfrm>
            <a:off x="2400300" y="0"/>
            <a:ext cx="6743700" cy="6858000"/>
          </a:xfrm>
          <a:solidFill>
            <a:schemeClr val="bg1">
              <a:lumMod val="85000"/>
            </a:schemeClr>
          </a:solidFill>
        </p:spPr>
        <p:txBody>
          <a:bodyPr anchor="ctr" anchorCtr="0">
            <a:normAutofit/>
          </a:bodyPr>
          <a:lstStyle>
            <a:lvl1pPr algn="ctr">
              <a:defRPr sz="900" baseline="0"/>
            </a:lvl1pPr>
          </a:lstStyle>
          <a:p>
            <a:r>
              <a:rPr lang="en-US"/>
              <a:t>Click icon to add picture</a:t>
            </a:r>
            <a:endParaRPr lang="en-NZ"/>
          </a:p>
        </p:txBody>
      </p:sp>
      <p:sp>
        <p:nvSpPr>
          <p:cNvPr id="7" name="Picture Placeholder 42"/>
          <p:cNvSpPr>
            <a:spLocks noGrp="1"/>
          </p:cNvSpPr>
          <p:nvPr>
            <p:ph type="pic" sz="quarter" idx="17"/>
          </p:nvPr>
        </p:nvSpPr>
        <p:spPr>
          <a:xfrm>
            <a:off x="-168855" y="-1"/>
            <a:ext cx="5246906" cy="6858001"/>
          </a:xfrm>
          <a:custGeom>
            <a:avLst/>
            <a:gdLst>
              <a:gd name="connsiteX0" fmla="*/ 2641600 w 6995875"/>
              <a:gd name="connsiteY0" fmla="*/ 0 h 6858001"/>
              <a:gd name="connsiteX1" fmla="*/ 4051300 w 6995875"/>
              <a:gd name="connsiteY1" fmla="*/ 0 h 6858001"/>
              <a:gd name="connsiteX2" fmla="*/ 4051300 w 6995875"/>
              <a:gd name="connsiteY2" fmla="*/ 1 h 6858001"/>
              <a:gd name="connsiteX3" fmla="*/ 6417564 w 6995875"/>
              <a:gd name="connsiteY3" fmla="*/ 1 h 6858001"/>
              <a:gd name="connsiteX4" fmla="*/ 6892925 w 6995875"/>
              <a:gd name="connsiteY4" fmla="*/ 821056 h 6858001"/>
              <a:gd name="connsiteX5" fmla="*/ 6935192 w 6995875"/>
              <a:gd name="connsiteY5" fmla="*/ 904669 h 6858001"/>
              <a:gd name="connsiteX6" fmla="*/ 6995875 w 6995875"/>
              <a:gd name="connsiteY6" fmla="*/ 1205243 h 6858001"/>
              <a:gd name="connsiteX7" fmla="*/ 6935192 w 6995875"/>
              <a:gd name="connsiteY7" fmla="*/ 1505818 h 6858001"/>
              <a:gd name="connsiteX8" fmla="*/ 6889132 w 6995875"/>
              <a:gd name="connsiteY8" fmla="*/ 1590678 h 6858001"/>
              <a:gd name="connsiteX9" fmla="*/ 3842465 w 6995875"/>
              <a:gd name="connsiteY9" fmla="*/ 6858000 h 6858001"/>
              <a:gd name="connsiteX10" fmla="*/ 3619500 w 6995875"/>
              <a:gd name="connsiteY10" fmla="*/ 6858000 h 6858001"/>
              <a:gd name="connsiteX11" fmla="*/ 3619500 w 6995875"/>
              <a:gd name="connsiteY11" fmla="*/ 6858001 h 6858001"/>
              <a:gd name="connsiteX12" fmla="*/ 0 w 6995875"/>
              <a:gd name="connsiteY12" fmla="*/ 6858001 h 6858001"/>
              <a:gd name="connsiteX13" fmla="*/ 0 w 6995875"/>
              <a:gd name="connsiteY13" fmla="*/ 1 h 6858001"/>
              <a:gd name="connsiteX14" fmla="*/ 2641600 w 6995875"/>
              <a:gd name="connsiteY14"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95875" h="6858001">
                <a:moveTo>
                  <a:pt x="2641600" y="0"/>
                </a:moveTo>
                <a:lnTo>
                  <a:pt x="4051300" y="0"/>
                </a:lnTo>
                <a:lnTo>
                  <a:pt x="4051300" y="1"/>
                </a:lnTo>
                <a:lnTo>
                  <a:pt x="6417564" y="1"/>
                </a:lnTo>
                <a:lnTo>
                  <a:pt x="6892925" y="821056"/>
                </a:lnTo>
                <a:lnTo>
                  <a:pt x="6935192" y="904669"/>
                </a:lnTo>
                <a:cubicBezTo>
                  <a:pt x="6974267" y="997054"/>
                  <a:pt x="6995875" y="1098626"/>
                  <a:pt x="6995875" y="1205243"/>
                </a:cubicBezTo>
                <a:cubicBezTo>
                  <a:pt x="6995875" y="1311863"/>
                  <a:pt x="6974267" y="1413434"/>
                  <a:pt x="6935192" y="1505818"/>
                </a:cubicBezTo>
                <a:lnTo>
                  <a:pt x="6889132" y="1590678"/>
                </a:lnTo>
                <a:lnTo>
                  <a:pt x="3842465" y="6858000"/>
                </a:lnTo>
                <a:lnTo>
                  <a:pt x="3619500" y="6858000"/>
                </a:lnTo>
                <a:lnTo>
                  <a:pt x="3619500" y="6858001"/>
                </a:lnTo>
                <a:lnTo>
                  <a:pt x="0" y="6858001"/>
                </a:lnTo>
                <a:lnTo>
                  <a:pt x="0" y="1"/>
                </a:lnTo>
                <a:lnTo>
                  <a:pt x="2641600" y="1"/>
                </a:lnTo>
                <a:close/>
              </a:path>
            </a:pathLst>
          </a:custGeom>
          <a:solidFill>
            <a:schemeClr val="accent1"/>
          </a:solidFill>
          <a:ln>
            <a:noFill/>
          </a:ln>
        </p:spPr>
        <p:txBody>
          <a:bodyPr wrap="square" anchor="ctr" anchorCtr="0">
            <a:noAutofit/>
          </a:bodyPr>
          <a:lstStyle>
            <a:lvl1pPr marL="0" indent="0" algn="ctr">
              <a:buFontTx/>
              <a:buNone/>
              <a:defRPr sz="900">
                <a:solidFill>
                  <a:schemeClr val="bg1"/>
                </a:solidFill>
                <a:latin typeface="Arial" panose="020B0604020202020204" pitchFamily="34" charset="0"/>
                <a:cs typeface="Arial" panose="020B0604020202020204" pitchFamily="34" charset="0"/>
              </a:defRPr>
            </a:lvl1pPr>
          </a:lstStyle>
          <a:p>
            <a:r>
              <a:rPr lang="en-US"/>
              <a:t>Click icon to add picture</a:t>
            </a:r>
            <a:endParaRPr lang="en-NZ"/>
          </a:p>
        </p:txBody>
      </p:sp>
      <p:sp>
        <p:nvSpPr>
          <p:cNvPr id="2" name="Title 1"/>
          <p:cNvSpPr>
            <a:spLocks noGrp="1"/>
          </p:cNvSpPr>
          <p:nvPr>
            <p:ph type="title" hasCustomPrompt="1"/>
          </p:nvPr>
        </p:nvSpPr>
        <p:spPr>
          <a:xfrm>
            <a:off x="457200" y="2057400"/>
            <a:ext cx="3606166" cy="1366839"/>
          </a:xfrm>
        </p:spPr>
        <p:txBody>
          <a:bodyPr lIns="0" tIns="0" rIns="0" bIns="0">
            <a:noAutofit/>
          </a:bodyPr>
          <a:lstStyle>
            <a:lvl1pPr>
              <a:defRPr sz="8625">
                <a:solidFill>
                  <a:schemeClr val="bg1"/>
                </a:solidFill>
              </a:defRPr>
            </a:lvl1pPr>
          </a:lstStyle>
          <a:p>
            <a:r>
              <a:rPr lang="en-US"/>
              <a:t>00%</a:t>
            </a:r>
            <a:endParaRPr lang="en-NZ"/>
          </a:p>
        </p:txBody>
      </p:sp>
      <p:sp>
        <p:nvSpPr>
          <p:cNvPr id="3" name="Footer Placeholder 2"/>
          <p:cNvSpPr>
            <a:spLocks noGrp="1"/>
          </p:cNvSpPr>
          <p:nvPr>
            <p:ph type="ftr" sz="quarter" idx="10"/>
          </p:nvPr>
        </p:nvSpPr>
        <p:spPr>
          <a:xfrm>
            <a:off x="457200" y="6394668"/>
            <a:ext cx="2194561" cy="288000"/>
          </a:xfrm>
        </p:spPr>
        <p:txBody>
          <a:bodyPr/>
          <a:lstStyle>
            <a:lvl1pPr algn="l">
              <a:defRPr>
                <a:solidFill>
                  <a:schemeClr val="bg1"/>
                </a:solidFill>
              </a:defRPr>
            </a:lvl1p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9" name="Text Placeholder 8"/>
          <p:cNvSpPr>
            <a:spLocks noGrp="1"/>
          </p:cNvSpPr>
          <p:nvPr>
            <p:ph type="body" sz="quarter" idx="18" hasCustomPrompt="1"/>
          </p:nvPr>
        </p:nvSpPr>
        <p:spPr>
          <a:xfrm>
            <a:off x="457201" y="3695701"/>
            <a:ext cx="3086099" cy="441325"/>
          </a:xfrm>
        </p:spPr>
        <p:txBody>
          <a:bodyPr lIns="0" tIns="0" rIns="0" bIns="0" anchor="ctr" anchorCtr="0"/>
          <a:lstStyle>
            <a:lvl1pPr>
              <a:lnSpc>
                <a:spcPct val="100000"/>
              </a:lnSpc>
              <a:defRPr>
                <a:solidFill>
                  <a:schemeClr val="bg1"/>
                </a:solidFill>
              </a:defRPr>
            </a:lvl1pPr>
          </a:lstStyle>
          <a:p>
            <a:pPr lvl="0"/>
            <a:r>
              <a:rPr lang="en-US"/>
              <a:t>Stat Description</a:t>
            </a:r>
            <a:endParaRPr lang="en-NZ"/>
          </a:p>
        </p:txBody>
      </p:sp>
      <p:sp>
        <p:nvSpPr>
          <p:cNvPr id="10" name="Text Placeholder 8"/>
          <p:cNvSpPr>
            <a:spLocks noGrp="1"/>
          </p:cNvSpPr>
          <p:nvPr>
            <p:ph type="body" sz="quarter" idx="19" hasCustomPrompt="1"/>
          </p:nvPr>
        </p:nvSpPr>
        <p:spPr>
          <a:xfrm>
            <a:off x="457201" y="5044441"/>
            <a:ext cx="3086099" cy="441325"/>
          </a:xfrm>
        </p:spPr>
        <p:txBody>
          <a:bodyPr lIns="0" tIns="0" rIns="0" bIns="0" anchor="ctr" anchorCtr="0">
            <a:noAutofit/>
          </a:bodyPr>
          <a:lstStyle>
            <a:lvl1pPr>
              <a:lnSpc>
                <a:spcPct val="100000"/>
              </a:lnSpc>
              <a:defRPr sz="1500" baseline="0">
                <a:solidFill>
                  <a:schemeClr val="bg1"/>
                </a:solidFill>
              </a:defRPr>
            </a:lvl1pPr>
          </a:lstStyle>
          <a:p>
            <a:pPr lvl="0"/>
            <a:r>
              <a:rPr lang="en-US"/>
              <a:t>Cited Source</a:t>
            </a:r>
          </a:p>
        </p:txBody>
      </p:sp>
    </p:spTree>
    <p:extLst>
      <p:ext uri="{BB962C8B-B14F-4D97-AF65-F5344CB8AC3E}">
        <p14:creationId xmlns:p14="http://schemas.microsoft.com/office/powerpoint/2010/main" val="298085313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Image Grid">
    <p:spTree>
      <p:nvGrpSpPr>
        <p:cNvPr id="1" name=""/>
        <p:cNvGrpSpPr/>
        <p:nvPr/>
      </p:nvGrpSpPr>
      <p:grpSpPr>
        <a:xfrm>
          <a:off x="0" y="0"/>
          <a:ext cx="0" cy="0"/>
          <a:chOff x="0" y="0"/>
          <a:chExt cx="0" cy="0"/>
        </a:xfrm>
      </p:grpSpPr>
      <p:sp>
        <p:nvSpPr>
          <p:cNvPr id="18" name="Picture Placeholder 9"/>
          <p:cNvSpPr>
            <a:spLocks noGrp="1"/>
          </p:cNvSpPr>
          <p:nvPr>
            <p:ph type="pic" sz="quarter" idx="25"/>
          </p:nvPr>
        </p:nvSpPr>
        <p:spPr>
          <a:xfrm>
            <a:off x="7155655" y="3436620"/>
            <a:ext cx="1988345" cy="3421380"/>
          </a:xfrm>
          <a:solidFill>
            <a:schemeClr val="bg1">
              <a:lumMod val="85000"/>
            </a:schemeClr>
          </a:solidFill>
        </p:spPr>
        <p:txBody>
          <a:bodyPr anchor="ctr" anchorCtr="0">
            <a:normAutofit/>
          </a:bodyPr>
          <a:lstStyle>
            <a:lvl1pPr algn="ctr">
              <a:defRPr sz="900" baseline="0"/>
            </a:lvl1pPr>
          </a:lstStyle>
          <a:p>
            <a:r>
              <a:rPr lang="en-US"/>
              <a:t>Click icon to add picture</a:t>
            </a:r>
            <a:endParaRPr lang="en-NZ"/>
          </a:p>
        </p:txBody>
      </p:sp>
      <p:sp>
        <p:nvSpPr>
          <p:cNvPr id="14" name="Picture Placeholder 9"/>
          <p:cNvSpPr>
            <a:spLocks noGrp="1"/>
          </p:cNvSpPr>
          <p:nvPr>
            <p:ph type="pic" sz="quarter" idx="21"/>
          </p:nvPr>
        </p:nvSpPr>
        <p:spPr>
          <a:xfrm>
            <a:off x="0" y="3436620"/>
            <a:ext cx="4069080" cy="3421380"/>
          </a:xfrm>
          <a:solidFill>
            <a:schemeClr val="bg1">
              <a:lumMod val="85000"/>
            </a:schemeClr>
          </a:solidFill>
        </p:spPr>
        <p:txBody>
          <a:bodyPr anchor="ctr" anchorCtr="0">
            <a:normAutofit/>
          </a:bodyPr>
          <a:lstStyle>
            <a:lvl1pPr algn="ctr">
              <a:defRPr sz="900" baseline="0"/>
            </a:lvl1pPr>
          </a:lstStyle>
          <a:p>
            <a:r>
              <a:rPr lang="en-US"/>
              <a:t>Click icon to add picture</a:t>
            </a:r>
            <a:endParaRPr lang="en-NZ"/>
          </a:p>
        </p:txBody>
      </p:sp>
      <p:sp>
        <p:nvSpPr>
          <p:cNvPr id="3" name="Footer Placeholder 2"/>
          <p:cNvSpPr>
            <a:spLocks noGrp="1"/>
          </p:cNvSpPr>
          <p:nvPr>
            <p:ph type="ftr" sz="quarter" idx="10"/>
          </p:nvPr>
        </p:nvSpPr>
        <p:spPr>
          <a:xfrm>
            <a:off x="457200" y="6394668"/>
            <a:ext cx="3086100" cy="288000"/>
          </a:xfrm>
        </p:spPr>
        <p:txBody>
          <a:bodyPr/>
          <a:lstStyle>
            <a:lvl1pPr algn="l">
              <a:defRPr>
                <a:solidFill>
                  <a:schemeClr val="bg1"/>
                </a:solidFill>
              </a:defRPr>
            </a:lvl1pPr>
          </a:lstStyle>
          <a:p>
            <a:endParaRPr lang="en-NZ"/>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D560F374-A6AD-43B6-B49D-5153806E70CF}" type="slidenum">
              <a:rPr lang="en-NZ" smtClean="0"/>
              <a:pPr/>
              <a:t>‹#›</a:t>
            </a:fld>
            <a:endParaRPr lang="en-NZ"/>
          </a:p>
        </p:txBody>
      </p:sp>
      <p:sp>
        <p:nvSpPr>
          <p:cNvPr id="5" name="Picture Placeholder 9"/>
          <p:cNvSpPr>
            <a:spLocks noGrp="1"/>
          </p:cNvSpPr>
          <p:nvPr>
            <p:ph type="pic" sz="quarter" idx="15"/>
          </p:nvPr>
        </p:nvSpPr>
        <p:spPr>
          <a:xfrm>
            <a:off x="0" y="0"/>
            <a:ext cx="2011680" cy="1729740"/>
          </a:xfrm>
          <a:solidFill>
            <a:schemeClr val="bg1">
              <a:lumMod val="85000"/>
            </a:schemeClr>
          </a:solidFill>
        </p:spPr>
        <p:txBody>
          <a:bodyPr anchor="ctr" anchorCtr="0">
            <a:normAutofit/>
          </a:bodyPr>
          <a:lstStyle>
            <a:lvl1pPr algn="ctr">
              <a:defRPr sz="900" baseline="0"/>
            </a:lvl1pPr>
          </a:lstStyle>
          <a:p>
            <a:r>
              <a:rPr lang="en-US"/>
              <a:t>Click icon to add picture</a:t>
            </a:r>
            <a:endParaRPr lang="en-NZ"/>
          </a:p>
        </p:txBody>
      </p:sp>
      <p:sp>
        <p:nvSpPr>
          <p:cNvPr id="8" name="Picture Placeholder 9"/>
          <p:cNvSpPr>
            <a:spLocks noGrp="1"/>
          </p:cNvSpPr>
          <p:nvPr>
            <p:ph type="pic" sz="quarter" idx="17"/>
          </p:nvPr>
        </p:nvSpPr>
        <p:spPr>
          <a:xfrm>
            <a:off x="2011680" y="0"/>
            <a:ext cx="2057400" cy="3436620"/>
          </a:xfrm>
          <a:solidFill>
            <a:schemeClr val="bg1">
              <a:lumMod val="85000"/>
            </a:schemeClr>
          </a:solidFill>
        </p:spPr>
        <p:txBody>
          <a:bodyPr anchor="ctr" anchorCtr="0">
            <a:normAutofit/>
          </a:bodyPr>
          <a:lstStyle>
            <a:lvl1pPr algn="ctr">
              <a:defRPr sz="900" baseline="0"/>
            </a:lvl1pPr>
          </a:lstStyle>
          <a:p>
            <a:r>
              <a:rPr lang="en-US"/>
              <a:t>Click icon to add picture</a:t>
            </a:r>
            <a:endParaRPr lang="en-NZ"/>
          </a:p>
        </p:txBody>
      </p:sp>
      <p:sp>
        <p:nvSpPr>
          <p:cNvPr id="11" name="Text Placeholder 10"/>
          <p:cNvSpPr>
            <a:spLocks noGrp="1"/>
          </p:cNvSpPr>
          <p:nvPr>
            <p:ph type="body" sz="quarter" idx="18" hasCustomPrompt="1"/>
          </p:nvPr>
        </p:nvSpPr>
        <p:spPr>
          <a:xfrm>
            <a:off x="4069080" y="0"/>
            <a:ext cx="3086576" cy="3436620"/>
          </a:xfrm>
          <a:gradFill>
            <a:gsLst>
              <a:gs pos="0">
                <a:schemeClr val="accent2"/>
              </a:gs>
              <a:gs pos="73000">
                <a:schemeClr val="accent1"/>
              </a:gs>
            </a:gsLst>
            <a:lin ang="8100000" scaled="0"/>
          </a:gradFill>
        </p:spPr>
        <p:txBody>
          <a:bodyPr anchor="ctr" anchorCtr="0">
            <a:normAutofit/>
          </a:bodyPr>
          <a:lstStyle>
            <a:lvl1pPr algn="ctr">
              <a:lnSpc>
                <a:spcPct val="100000"/>
              </a:lnSpc>
              <a:defRPr sz="37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Text</a:t>
            </a:r>
            <a:endParaRPr lang="en-NZ"/>
          </a:p>
        </p:txBody>
      </p:sp>
      <p:sp>
        <p:nvSpPr>
          <p:cNvPr id="12" name="Picture Placeholder 9"/>
          <p:cNvSpPr>
            <a:spLocks noGrp="1"/>
          </p:cNvSpPr>
          <p:nvPr>
            <p:ph type="pic" sz="quarter" idx="19"/>
          </p:nvPr>
        </p:nvSpPr>
        <p:spPr>
          <a:xfrm>
            <a:off x="0" y="1729740"/>
            <a:ext cx="2011680" cy="1706880"/>
          </a:xfrm>
          <a:solidFill>
            <a:schemeClr val="bg1">
              <a:lumMod val="85000"/>
            </a:schemeClr>
          </a:solidFill>
        </p:spPr>
        <p:txBody>
          <a:bodyPr anchor="ctr" anchorCtr="0">
            <a:normAutofit/>
          </a:bodyPr>
          <a:lstStyle>
            <a:lvl1pPr algn="ctr">
              <a:defRPr sz="900" baseline="0"/>
            </a:lvl1pPr>
          </a:lstStyle>
          <a:p>
            <a:r>
              <a:rPr lang="en-US"/>
              <a:t>Click icon to add picture</a:t>
            </a:r>
            <a:endParaRPr lang="en-NZ"/>
          </a:p>
        </p:txBody>
      </p:sp>
      <p:sp>
        <p:nvSpPr>
          <p:cNvPr id="13" name="Picture Placeholder 9"/>
          <p:cNvSpPr>
            <a:spLocks noGrp="1"/>
          </p:cNvSpPr>
          <p:nvPr>
            <p:ph type="pic" sz="quarter" idx="20"/>
          </p:nvPr>
        </p:nvSpPr>
        <p:spPr>
          <a:xfrm>
            <a:off x="7155655" y="0"/>
            <a:ext cx="1988345" cy="3436620"/>
          </a:xfrm>
          <a:solidFill>
            <a:schemeClr val="bg1">
              <a:lumMod val="85000"/>
            </a:schemeClr>
          </a:solidFill>
        </p:spPr>
        <p:txBody>
          <a:bodyPr anchor="ctr" anchorCtr="0">
            <a:normAutofit/>
          </a:bodyPr>
          <a:lstStyle>
            <a:lvl1pPr algn="ctr">
              <a:defRPr sz="900" baseline="0"/>
            </a:lvl1pPr>
          </a:lstStyle>
          <a:p>
            <a:r>
              <a:rPr lang="en-US"/>
              <a:t>Click icon to add picture</a:t>
            </a:r>
            <a:endParaRPr lang="en-NZ"/>
          </a:p>
        </p:txBody>
      </p:sp>
      <p:sp>
        <p:nvSpPr>
          <p:cNvPr id="15" name="Picture Placeholder 9"/>
          <p:cNvSpPr>
            <a:spLocks noGrp="1"/>
          </p:cNvSpPr>
          <p:nvPr>
            <p:ph type="pic" sz="quarter" idx="22"/>
          </p:nvPr>
        </p:nvSpPr>
        <p:spPr>
          <a:xfrm>
            <a:off x="4069080" y="3436620"/>
            <a:ext cx="1531620" cy="3429000"/>
          </a:xfrm>
          <a:solidFill>
            <a:schemeClr val="bg1">
              <a:lumMod val="85000"/>
            </a:schemeClr>
          </a:solidFill>
        </p:spPr>
        <p:txBody>
          <a:bodyPr anchor="ctr" anchorCtr="0">
            <a:normAutofit/>
          </a:bodyPr>
          <a:lstStyle>
            <a:lvl1pPr algn="ctr">
              <a:defRPr sz="900" baseline="0"/>
            </a:lvl1pPr>
          </a:lstStyle>
          <a:p>
            <a:r>
              <a:rPr lang="en-US"/>
              <a:t>Click icon to add picture</a:t>
            </a:r>
            <a:endParaRPr lang="en-NZ"/>
          </a:p>
        </p:txBody>
      </p:sp>
      <p:sp>
        <p:nvSpPr>
          <p:cNvPr id="16" name="Picture Placeholder 9"/>
          <p:cNvSpPr>
            <a:spLocks noGrp="1"/>
          </p:cNvSpPr>
          <p:nvPr>
            <p:ph type="pic" sz="quarter" idx="23"/>
          </p:nvPr>
        </p:nvSpPr>
        <p:spPr>
          <a:xfrm>
            <a:off x="5600700" y="3436620"/>
            <a:ext cx="1554956" cy="1729740"/>
          </a:xfrm>
          <a:solidFill>
            <a:schemeClr val="bg1">
              <a:lumMod val="85000"/>
            </a:schemeClr>
          </a:solidFill>
        </p:spPr>
        <p:txBody>
          <a:bodyPr anchor="ctr" anchorCtr="0">
            <a:normAutofit/>
          </a:bodyPr>
          <a:lstStyle>
            <a:lvl1pPr algn="ctr">
              <a:defRPr sz="900" baseline="0"/>
            </a:lvl1pPr>
          </a:lstStyle>
          <a:p>
            <a:r>
              <a:rPr lang="en-US"/>
              <a:t>Click icon to add picture</a:t>
            </a:r>
            <a:endParaRPr lang="en-NZ"/>
          </a:p>
        </p:txBody>
      </p:sp>
      <p:sp>
        <p:nvSpPr>
          <p:cNvPr id="17" name="Picture Placeholder 9"/>
          <p:cNvSpPr>
            <a:spLocks noGrp="1"/>
          </p:cNvSpPr>
          <p:nvPr>
            <p:ph type="pic" sz="quarter" idx="24"/>
          </p:nvPr>
        </p:nvSpPr>
        <p:spPr>
          <a:xfrm>
            <a:off x="5600700" y="5166360"/>
            <a:ext cx="1554956" cy="1691640"/>
          </a:xfrm>
          <a:solidFill>
            <a:schemeClr val="bg1">
              <a:lumMod val="85000"/>
            </a:schemeClr>
          </a:solidFill>
        </p:spPr>
        <p:txBody>
          <a:bodyPr anchor="ctr" anchorCtr="0">
            <a:normAutofit/>
          </a:bodyPr>
          <a:lstStyle>
            <a:lvl1pPr algn="ctr">
              <a:defRPr sz="900" baseline="0"/>
            </a:lvl1pPr>
          </a:lstStyle>
          <a:p>
            <a:r>
              <a:rPr lang="en-US"/>
              <a:t>Click icon to add picture</a:t>
            </a:r>
            <a:endParaRPr lang="en-NZ"/>
          </a:p>
        </p:txBody>
      </p:sp>
    </p:spTree>
    <p:extLst>
      <p:ext uri="{BB962C8B-B14F-4D97-AF65-F5344CB8AC3E}">
        <p14:creationId xmlns:p14="http://schemas.microsoft.com/office/powerpoint/2010/main" val="344867846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 2 3 Bold Statem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6" name="Shape 868"/>
          <p:cNvSpPr/>
          <p:nvPr/>
        </p:nvSpPr>
        <p:spPr>
          <a:xfrm>
            <a:off x="3473899" y="923712"/>
            <a:ext cx="2196203" cy="4745569"/>
          </a:xfrm>
          <a:prstGeom prst="rect">
            <a:avLst/>
          </a:prstGeom>
          <a:solidFill>
            <a:schemeClr val="accent1">
              <a:alpha val="85000"/>
            </a:schemeClr>
          </a:solidFill>
          <a:ln w="12700">
            <a:miter lim="400000"/>
          </a:ln>
        </p:spPr>
        <p:txBody>
          <a:bodyPr lIns="38100" tIns="38100" rIns="38100" bIns="38100" anchor="ctr"/>
          <a:lstStyle/>
          <a:p>
            <a:pPr>
              <a:defRPr sz="3200">
                <a:solidFill>
                  <a:srgbClr val="FFFFFF"/>
                </a:solidFill>
              </a:defRPr>
            </a:pPr>
            <a:endParaRPr sz="2400"/>
          </a:p>
        </p:txBody>
      </p:sp>
      <p:sp>
        <p:nvSpPr>
          <p:cNvPr id="7" name="Shape 870"/>
          <p:cNvSpPr/>
          <p:nvPr userDrawn="1"/>
        </p:nvSpPr>
        <p:spPr>
          <a:xfrm>
            <a:off x="1024560" y="923712"/>
            <a:ext cx="2196203" cy="4745569"/>
          </a:xfrm>
          <a:prstGeom prst="rect">
            <a:avLst/>
          </a:prstGeom>
          <a:solidFill>
            <a:schemeClr val="accent5"/>
          </a:solidFill>
          <a:ln w="12700">
            <a:miter lim="400000"/>
          </a:ln>
        </p:spPr>
        <p:txBody>
          <a:bodyPr lIns="38100" tIns="38100" rIns="38100" bIns="38100" anchor="ctr"/>
          <a:lstStyle/>
          <a:p>
            <a:pPr>
              <a:defRPr sz="3200">
                <a:solidFill>
                  <a:srgbClr val="FFFFFF"/>
                </a:solidFill>
              </a:defRPr>
            </a:pPr>
            <a:endParaRPr sz="2400"/>
          </a:p>
        </p:txBody>
      </p:sp>
      <p:sp>
        <p:nvSpPr>
          <p:cNvPr id="8" name="Shape 871"/>
          <p:cNvSpPr/>
          <p:nvPr/>
        </p:nvSpPr>
        <p:spPr>
          <a:xfrm>
            <a:off x="5923237" y="923712"/>
            <a:ext cx="2196203" cy="4745569"/>
          </a:xfrm>
          <a:prstGeom prst="rect">
            <a:avLst/>
          </a:prstGeom>
          <a:solidFill>
            <a:schemeClr val="accent2"/>
          </a:solidFill>
          <a:ln w="12700">
            <a:miter lim="400000"/>
          </a:ln>
        </p:spPr>
        <p:txBody>
          <a:bodyPr lIns="38100" tIns="38100" rIns="38100" bIns="38100" anchor="ctr"/>
          <a:lstStyle/>
          <a:p>
            <a:pPr>
              <a:defRPr sz="3200">
                <a:solidFill>
                  <a:srgbClr val="FFFFFF"/>
                </a:solidFill>
              </a:defRPr>
            </a:pPr>
            <a:endParaRPr sz="2400"/>
          </a:p>
        </p:txBody>
      </p:sp>
      <p:sp>
        <p:nvSpPr>
          <p:cNvPr id="11" name="Shape 874"/>
          <p:cNvSpPr/>
          <p:nvPr/>
        </p:nvSpPr>
        <p:spPr>
          <a:xfrm>
            <a:off x="1831773" y="1492532"/>
            <a:ext cx="557845" cy="1115690"/>
          </a:xfrm>
          <a:prstGeom prst="rect">
            <a:avLst/>
          </a:prstGeom>
          <a:ln w="12700">
            <a:miter lim="400000"/>
          </a:ln>
          <a:extLst>
            <a:ext uri="{C572A759-6A51-4108-AA02-DFA0A04FC94B}">
              <ma14:wrappingTextBoxFlag xmlns:ma14="http://schemas.microsoft.com/office/mac/drawingml/2011/main" xmlns="" val="1"/>
            </a:ext>
          </a:extLst>
        </p:spPr>
        <p:txBody>
          <a:bodyPr wrap="none" lIns="38100" tIns="38100" rIns="38100" bIns="38100" anchor="ctr">
            <a:spAutoFit/>
          </a:bodyPr>
          <a:lstStyle>
            <a:lvl1pPr>
              <a:defRPr sz="14000">
                <a:solidFill>
                  <a:srgbClr val="FFFFFF"/>
                </a:solidFill>
                <a:latin typeface="Lato Bold"/>
                <a:ea typeface="Lato Bold"/>
                <a:cs typeface="Lato Bold"/>
                <a:sym typeface="Lato Bold"/>
              </a:defRPr>
            </a:lvl1pPr>
          </a:lstStyle>
          <a:p>
            <a:r>
              <a:rPr sz="6750">
                <a:latin typeface="Arial" charset="0"/>
                <a:ea typeface="Arial" charset="0"/>
                <a:cs typeface="Arial" charset="0"/>
              </a:rPr>
              <a:t>1</a:t>
            </a:r>
          </a:p>
        </p:txBody>
      </p:sp>
      <p:sp>
        <p:nvSpPr>
          <p:cNvPr id="14" name="Shape 874"/>
          <p:cNvSpPr/>
          <p:nvPr/>
        </p:nvSpPr>
        <p:spPr>
          <a:xfrm>
            <a:off x="4293078" y="1492532"/>
            <a:ext cx="557845" cy="1115690"/>
          </a:xfrm>
          <a:prstGeom prst="rect">
            <a:avLst/>
          </a:prstGeom>
          <a:ln w="12700">
            <a:miter lim="400000"/>
          </a:ln>
          <a:extLst>
            <a:ext uri="{C572A759-6A51-4108-AA02-DFA0A04FC94B}">
              <ma14:wrappingTextBoxFlag xmlns:ma14="http://schemas.microsoft.com/office/mac/drawingml/2011/main" xmlns="" val="1"/>
            </a:ext>
          </a:extLst>
        </p:spPr>
        <p:txBody>
          <a:bodyPr wrap="none" lIns="38100" tIns="38100" rIns="38100" bIns="38100" anchor="ctr">
            <a:spAutoFit/>
          </a:bodyPr>
          <a:lstStyle>
            <a:lvl1pPr>
              <a:defRPr sz="14000">
                <a:solidFill>
                  <a:srgbClr val="FFFFFF"/>
                </a:solidFill>
                <a:latin typeface="Lato Bold"/>
                <a:ea typeface="Lato Bold"/>
                <a:cs typeface="Lato Bold"/>
                <a:sym typeface="Lato Bold"/>
              </a:defRPr>
            </a:lvl1pPr>
          </a:lstStyle>
          <a:p>
            <a:r>
              <a:rPr lang="en-US" sz="6750">
                <a:latin typeface="Arial" charset="0"/>
                <a:ea typeface="Arial" charset="0"/>
                <a:cs typeface="Arial" charset="0"/>
              </a:rPr>
              <a:t>2</a:t>
            </a:r>
            <a:endParaRPr sz="6750">
              <a:latin typeface="Arial" charset="0"/>
              <a:ea typeface="Arial" charset="0"/>
              <a:cs typeface="Arial" charset="0"/>
            </a:endParaRPr>
          </a:p>
        </p:txBody>
      </p:sp>
      <p:sp>
        <p:nvSpPr>
          <p:cNvPr id="17" name="Shape 874"/>
          <p:cNvSpPr/>
          <p:nvPr/>
        </p:nvSpPr>
        <p:spPr>
          <a:xfrm>
            <a:off x="6754610" y="1492532"/>
            <a:ext cx="557845" cy="1115690"/>
          </a:xfrm>
          <a:prstGeom prst="rect">
            <a:avLst/>
          </a:prstGeom>
          <a:ln w="12700">
            <a:miter lim="400000"/>
          </a:ln>
          <a:extLst>
            <a:ext uri="{C572A759-6A51-4108-AA02-DFA0A04FC94B}">
              <ma14:wrappingTextBoxFlag xmlns:ma14="http://schemas.microsoft.com/office/mac/drawingml/2011/main" xmlns="" val="1"/>
            </a:ext>
          </a:extLst>
        </p:spPr>
        <p:txBody>
          <a:bodyPr wrap="none" lIns="38100" tIns="38100" rIns="38100" bIns="38100" anchor="ctr">
            <a:spAutoFit/>
          </a:bodyPr>
          <a:lstStyle>
            <a:lvl1pPr>
              <a:defRPr sz="14000">
                <a:solidFill>
                  <a:srgbClr val="FFFFFF"/>
                </a:solidFill>
                <a:latin typeface="Lato Bold"/>
                <a:ea typeface="Lato Bold"/>
                <a:cs typeface="Lato Bold"/>
                <a:sym typeface="Lato Bold"/>
              </a:defRPr>
            </a:lvl1pPr>
          </a:lstStyle>
          <a:p>
            <a:r>
              <a:rPr lang="en-US" sz="6750">
                <a:latin typeface="Arial" charset="0"/>
                <a:ea typeface="Arial" charset="0"/>
                <a:cs typeface="Arial" charset="0"/>
              </a:rPr>
              <a:t>3</a:t>
            </a:r>
            <a:endParaRPr sz="6750">
              <a:latin typeface="Arial" charset="0"/>
              <a:ea typeface="Arial" charset="0"/>
              <a:cs typeface="Arial" charset="0"/>
            </a:endParaRPr>
          </a:p>
        </p:txBody>
      </p:sp>
      <p:sp>
        <p:nvSpPr>
          <p:cNvPr id="18" name="Text Placeholder 8"/>
          <p:cNvSpPr>
            <a:spLocks noGrp="1"/>
          </p:cNvSpPr>
          <p:nvPr>
            <p:ph type="body" sz="quarter" idx="16" hasCustomPrompt="1"/>
          </p:nvPr>
        </p:nvSpPr>
        <p:spPr>
          <a:xfrm>
            <a:off x="1270000" y="2954340"/>
            <a:ext cx="1758950" cy="371474"/>
          </a:xfrm>
        </p:spPr>
        <p:txBody>
          <a:bodyPr lIns="0" rIns="0" anchor="ctr" anchorCtr="0">
            <a:normAutofit/>
          </a:bodyPr>
          <a:lstStyle>
            <a:lvl1pPr>
              <a:defRPr sz="1350" b="1" baseline="0">
                <a:solidFill>
                  <a:schemeClr val="bg1"/>
                </a:solidFill>
              </a:defRPr>
            </a:lvl1pPr>
          </a:lstStyle>
          <a:p>
            <a:pPr lvl="0"/>
            <a:r>
              <a:rPr lang="en-US"/>
              <a:t>Header</a:t>
            </a:r>
            <a:endParaRPr lang="en-NZ"/>
          </a:p>
        </p:txBody>
      </p:sp>
      <p:sp>
        <p:nvSpPr>
          <p:cNvPr id="19" name="Text Placeholder 8"/>
          <p:cNvSpPr>
            <a:spLocks noGrp="1"/>
          </p:cNvSpPr>
          <p:nvPr>
            <p:ph type="body" sz="quarter" idx="17" hasCustomPrompt="1"/>
          </p:nvPr>
        </p:nvSpPr>
        <p:spPr>
          <a:xfrm>
            <a:off x="1270000" y="3332166"/>
            <a:ext cx="1758950" cy="2070414"/>
          </a:xfrm>
        </p:spPr>
        <p:txBody>
          <a:bodyPr lIns="0" rIns="0" anchor="t" anchorCtr="0">
            <a:noAutofit/>
          </a:bodyPr>
          <a:lstStyle>
            <a:lvl1pPr>
              <a:defRPr sz="900" b="0" i="1" baseline="0">
                <a:solidFill>
                  <a:schemeClr val="bg1"/>
                </a:solidFill>
              </a:defRPr>
            </a:lvl1pPr>
          </a:lstStyle>
          <a:p>
            <a:pPr lvl="0"/>
            <a:r>
              <a:rPr lang="en-US"/>
              <a:t>Text</a:t>
            </a:r>
            <a:endParaRPr lang="en-NZ"/>
          </a:p>
        </p:txBody>
      </p:sp>
      <p:sp>
        <p:nvSpPr>
          <p:cNvPr id="20" name="Text Placeholder 8"/>
          <p:cNvSpPr>
            <a:spLocks noGrp="1"/>
          </p:cNvSpPr>
          <p:nvPr>
            <p:ph type="body" sz="quarter" idx="18" hasCustomPrompt="1"/>
          </p:nvPr>
        </p:nvSpPr>
        <p:spPr>
          <a:xfrm>
            <a:off x="3664585" y="2954340"/>
            <a:ext cx="1758950" cy="371474"/>
          </a:xfrm>
        </p:spPr>
        <p:txBody>
          <a:bodyPr lIns="0" rIns="0" anchor="ctr" anchorCtr="0">
            <a:normAutofit/>
          </a:bodyPr>
          <a:lstStyle>
            <a:lvl1pPr>
              <a:defRPr sz="1350" b="1" baseline="0">
                <a:solidFill>
                  <a:schemeClr val="bg1"/>
                </a:solidFill>
              </a:defRPr>
            </a:lvl1pPr>
          </a:lstStyle>
          <a:p>
            <a:pPr lvl="0"/>
            <a:r>
              <a:rPr lang="en-US"/>
              <a:t>Header</a:t>
            </a:r>
            <a:endParaRPr lang="en-NZ"/>
          </a:p>
        </p:txBody>
      </p:sp>
      <p:sp>
        <p:nvSpPr>
          <p:cNvPr id="21" name="Text Placeholder 8"/>
          <p:cNvSpPr>
            <a:spLocks noGrp="1"/>
          </p:cNvSpPr>
          <p:nvPr>
            <p:ph type="body" sz="quarter" idx="19" hasCustomPrompt="1"/>
          </p:nvPr>
        </p:nvSpPr>
        <p:spPr>
          <a:xfrm>
            <a:off x="3664585" y="3332166"/>
            <a:ext cx="1758950" cy="2070414"/>
          </a:xfrm>
        </p:spPr>
        <p:txBody>
          <a:bodyPr lIns="0" rIns="0" anchor="t" anchorCtr="0">
            <a:noAutofit/>
          </a:bodyPr>
          <a:lstStyle>
            <a:lvl1pPr>
              <a:defRPr sz="900" b="0" i="1" baseline="0">
                <a:solidFill>
                  <a:schemeClr val="bg1"/>
                </a:solidFill>
              </a:defRPr>
            </a:lvl1pPr>
          </a:lstStyle>
          <a:p>
            <a:pPr lvl="0"/>
            <a:r>
              <a:rPr lang="en-US"/>
              <a:t>Text</a:t>
            </a:r>
            <a:endParaRPr lang="en-NZ"/>
          </a:p>
        </p:txBody>
      </p:sp>
      <p:sp>
        <p:nvSpPr>
          <p:cNvPr id="22" name="Text Placeholder 8"/>
          <p:cNvSpPr>
            <a:spLocks noGrp="1"/>
          </p:cNvSpPr>
          <p:nvPr>
            <p:ph type="body" sz="quarter" idx="20" hasCustomPrompt="1"/>
          </p:nvPr>
        </p:nvSpPr>
        <p:spPr>
          <a:xfrm>
            <a:off x="6173470" y="2954340"/>
            <a:ext cx="1758950" cy="371474"/>
          </a:xfrm>
        </p:spPr>
        <p:txBody>
          <a:bodyPr lIns="0" rIns="0" anchor="ctr" anchorCtr="0">
            <a:normAutofit/>
          </a:bodyPr>
          <a:lstStyle>
            <a:lvl1pPr>
              <a:defRPr sz="1350" b="1" baseline="0">
                <a:solidFill>
                  <a:schemeClr val="bg1"/>
                </a:solidFill>
              </a:defRPr>
            </a:lvl1pPr>
          </a:lstStyle>
          <a:p>
            <a:pPr lvl="0"/>
            <a:r>
              <a:rPr lang="en-US"/>
              <a:t>Header</a:t>
            </a:r>
            <a:endParaRPr lang="en-NZ"/>
          </a:p>
        </p:txBody>
      </p:sp>
      <p:sp>
        <p:nvSpPr>
          <p:cNvPr id="23" name="Text Placeholder 8"/>
          <p:cNvSpPr>
            <a:spLocks noGrp="1"/>
          </p:cNvSpPr>
          <p:nvPr>
            <p:ph type="body" sz="quarter" idx="21" hasCustomPrompt="1"/>
          </p:nvPr>
        </p:nvSpPr>
        <p:spPr>
          <a:xfrm>
            <a:off x="6173470" y="3332166"/>
            <a:ext cx="1758950" cy="2070414"/>
          </a:xfrm>
        </p:spPr>
        <p:txBody>
          <a:bodyPr lIns="0" rIns="0" anchor="t" anchorCtr="0">
            <a:noAutofit/>
          </a:bodyPr>
          <a:lstStyle>
            <a:lvl1pPr>
              <a:defRPr sz="900" b="0" i="1" baseline="0">
                <a:solidFill>
                  <a:schemeClr val="bg1"/>
                </a:solidFill>
              </a:defRPr>
            </a:lvl1pPr>
          </a:lstStyle>
          <a:p>
            <a:pPr lvl="0"/>
            <a:r>
              <a:rPr lang="en-US"/>
              <a:t>Text</a:t>
            </a:r>
            <a:endParaRPr lang="en-NZ"/>
          </a:p>
        </p:txBody>
      </p:sp>
    </p:spTree>
    <p:extLst>
      <p:ext uri="{BB962C8B-B14F-4D97-AF65-F5344CB8AC3E}">
        <p14:creationId xmlns:p14="http://schemas.microsoft.com/office/powerpoint/2010/main" val="303306595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Thank You ">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57199" y="6364095"/>
            <a:ext cx="3086100" cy="288000"/>
          </a:xfrm>
        </p:spPr>
        <p:txBody>
          <a:bodyPr/>
          <a:lstStyle>
            <a:lvl1pPr algn="l">
              <a:defRPr/>
            </a:lvl1pPr>
          </a:lstStyle>
          <a:p>
            <a:endParaRPr lang="en-NZ"/>
          </a:p>
        </p:txBody>
      </p:sp>
      <p:sp>
        <p:nvSpPr>
          <p:cNvPr id="6" name="Title 10"/>
          <p:cNvSpPr>
            <a:spLocks noGrp="1"/>
          </p:cNvSpPr>
          <p:nvPr>
            <p:ph type="title" hasCustomPrompt="1"/>
          </p:nvPr>
        </p:nvSpPr>
        <p:spPr>
          <a:xfrm>
            <a:off x="457201" y="2929733"/>
            <a:ext cx="8229602" cy="1205401"/>
          </a:xfrm>
        </p:spPr>
        <p:txBody>
          <a:bodyPr anchor="b" anchorCtr="0"/>
          <a:lstStyle>
            <a:lvl1pPr>
              <a:defRPr/>
            </a:lvl1pPr>
          </a:lstStyle>
          <a:p>
            <a:r>
              <a:rPr lang="en-US"/>
              <a:t>Thank you.</a:t>
            </a:r>
            <a:endParaRPr lang="en-NZ"/>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 y="406313"/>
            <a:ext cx="1237609" cy="1534635"/>
          </a:xfrm>
          <a:prstGeom prst="rect">
            <a:avLst/>
          </a:prstGeom>
        </p:spPr>
      </p:pic>
    </p:spTree>
    <p:extLst>
      <p:ext uri="{BB962C8B-B14F-4D97-AF65-F5344CB8AC3E}">
        <p14:creationId xmlns:p14="http://schemas.microsoft.com/office/powerpoint/2010/main" val="30304463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Introduction Lett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6" name="Text Placeholder 5"/>
          <p:cNvSpPr>
            <a:spLocks noGrp="1"/>
          </p:cNvSpPr>
          <p:nvPr>
            <p:ph type="body" sz="quarter" idx="12" hasCustomPrompt="1"/>
          </p:nvPr>
        </p:nvSpPr>
        <p:spPr>
          <a:xfrm>
            <a:off x="457200" y="469900"/>
            <a:ext cx="8229600" cy="349250"/>
          </a:xfrm>
        </p:spPr>
        <p:txBody>
          <a:bodyPr>
            <a:normAutofit/>
          </a:bodyPr>
          <a:lstStyle>
            <a:lvl1pPr>
              <a:defRPr sz="1200" b="1" i="0" cap="all" spc="0" baseline="0">
                <a:solidFill>
                  <a:schemeClr val="accent1"/>
                </a:solidFill>
              </a:defRPr>
            </a:lvl1pPr>
          </a:lstStyle>
          <a:p>
            <a:pPr lvl="0"/>
            <a:r>
              <a:rPr lang="en-US"/>
              <a:t>Introduction letter</a:t>
            </a:r>
            <a:endParaRPr lang="en-NZ"/>
          </a:p>
        </p:txBody>
      </p:sp>
      <p:sp>
        <p:nvSpPr>
          <p:cNvPr id="7" name="Text Placeholder 7"/>
          <p:cNvSpPr>
            <a:spLocks noGrp="1"/>
          </p:cNvSpPr>
          <p:nvPr>
            <p:ph type="body" sz="quarter" idx="13" hasCustomPrompt="1"/>
          </p:nvPr>
        </p:nvSpPr>
        <p:spPr>
          <a:xfrm>
            <a:off x="457200" y="1149350"/>
            <a:ext cx="8229600" cy="4749800"/>
          </a:xfrm>
        </p:spPr>
        <p:txBody>
          <a:bodyPr numCol="2" spcCol="360000">
            <a:normAutofit/>
          </a:bodyPr>
          <a:lstStyle>
            <a:lvl1pPr>
              <a:spcBef>
                <a:spcPts val="750"/>
              </a:spcBef>
              <a:defRPr sz="900" baseline="0"/>
            </a:lvl1pPr>
          </a:lstStyle>
          <a:p>
            <a:pPr lvl="0"/>
            <a:r>
              <a:rPr lang="en-US"/>
              <a:t>Two column letter – move signature box to location required.</a:t>
            </a:r>
          </a:p>
        </p:txBody>
      </p:sp>
      <p:sp>
        <p:nvSpPr>
          <p:cNvPr id="8" name="Picture Placeholder 9"/>
          <p:cNvSpPr>
            <a:spLocks noGrp="1"/>
          </p:cNvSpPr>
          <p:nvPr>
            <p:ph type="pic" sz="quarter" idx="15" hasCustomPrompt="1"/>
          </p:nvPr>
        </p:nvSpPr>
        <p:spPr>
          <a:xfrm>
            <a:off x="5076825" y="4133850"/>
            <a:ext cx="2076450" cy="590550"/>
          </a:xfrm>
          <a:solidFill>
            <a:schemeClr val="bg1">
              <a:lumMod val="85000"/>
            </a:schemeClr>
          </a:solidFill>
        </p:spPr>
        <p:txBody>
          <a:bodyPr anchor="ctr" anchorCtr="0">
            <a:normAutofit/>
          </a:bodyPr>
          <a:lstStyle>
            <a:lvl1pPr algn="ctr">
              <a:defRPr sz="750" baseline="0"/>
            </a:lvl1pPr>
          </a:lstStyle>
          <a:p>
            <a:r>
              <a:rPr lang="en-NZ"/>
              <a:t>Insert Signature</a:t>
            </a:r>
          </a:p>
        </p:txBody>
      </p:sp>
    </p:spTree>
    <p:extLst>
      <p:ext uri="{BB962C8B-B14F-4D97-AF65-F5344CB8AC3E}">
        <p14:creationId xmlns:p14="http://schemas.microsoft.com/office/powerpoint/2010/main" val="34454742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roject Image with 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6" name="Text Placeholder 5"/>
          <p:cNvSpPr>
            <a:spLocks noGrp="1"/>
          </p:cNvSpPr>
          <p:nvPr>
            <p:ph type="body" sz="quarter" idx="12" hasCustomPrompt="1"/>
          </p:nvPr>
        </p:nvSpPr>
        <p:spPr>
          <a:xfrm>
            <a:off x="5726430" y="387350"/>
            <a:ext cx="2960370" cy="908050"/>
          </a:xfrm>
        </p:spPr>
        <p:txBody>
          <a:bodyPr>
            <a:normAutofit/>
          </a:bodyPr>
          <a:lstStyle>
            <a:lvl1pPr>
              <a:lnSpc>
                <a:spcPct val="100000"/>
              </a:lnSpc>
              <a:defRPr sz="1200" b="1" i="0" cap="all" spc="0" baseline="0">
                <a:solidFill>
                  <a:schemeClr val="accent1"/>
                </a:solidFill>
              </a:defRPr>
            </a:lvl1pPr>
          </a:lstStyle>
          <a:p>
            <a:pPr lvl="0"/>
            <a:r>
              <a:rPr lang="en-US"/>
              <a:t>Project image with caption (not recommended for presentation use)</a:t>
            </a:r>
            <a:endParaRPr lang="en-NZ"/>
          </a:p>
        </p:txBody>
      </p:sp>
      <p:sp>
        <p:nvSpPr>
          <p:cNvPr id="7" name="Picture Placeholder 9"/>
          <p:cNvSpPr>
            <a:spLocks noGrp="1"/>
          </p:cNvSpPr>
          <p:nvPr>
            <p:ph type="pic" sz="quarter" idx="15"/>
          </p:nvPr>
        </p:nvSpPr>
        <p:spPr>
          <a:xfrm>
            <a:off x="457200" y="387350"/>
            <a:ext cx="5137785" cy="5721350"/>
          </a:xfrm>
          <a:solidFill>
            <a:schemeClr val="bg1">
              <a:lumMod val="85000"/>
            </a:schemeClr>
          </a:solidFill>
        </p:spPr>
        <p:txBody>
          <a:bodyPr anchor="ctr" anchorCtr="0">
            <a:normAutofit/>
          </a:bodyPr>
          <a:lstStyle>
            <a:lvl1pPr algn="ctr">
              <a:defRPr sz="900"/>
            </a:lvl1pPr>
          </a:lstStyle>
          <a:p>
            <a:r>
              <a:rPr lang="en-US"/>
              <a:t>Click icon to add picture</a:t>
            </a:r>
            <a:endParaRPr lang="en-NZ"/>
          </a:p>
        </p:txBody>
      </p:sp>
      <p:sp>
        <p:nvSpPr>
          <p:cNvPr id="8" name="Text Placeholder 7"/>
          <p:cNvSpPr>
            <a:spLocks noGrp="1"/>
          </p:cNvSpPr>
          <p:nvPr>
            <p:ph type="body" sz="quarter" idx="14"/>
          </p:nvPr>
        </p:nvSpPr>
        <p:spPr>
          <a:xfrm>
            <a:off x="5726430" y="1517650"/>
            <a:ext cx="2960370" cy="4591050"/>
          </a:xfrm>
        </p:spPr>
        <p:txBody>
          <a:bodyPr>
            <a:normAutofit/>
          </a:bodyPr>
          <a:lstStyle>
            <a:lvl1pPr>
              <a:defRPr sz="1050"/>
            </a:lvl1pPr>
            <a:lvl2pPr>
              <a:defRPr sz="1500"/>
            </a:lvl2pPr>
            <a:lvl3pPr>
              <a:defRPr sz="1350"/>
            </a:lvl3pPr>
            <a:lvl4pPr>
              <a:defRPr sz="1200"/>
            </a:lvl4pPr>
          </a:lstStyle>
          <a:p>
            <a:pPr lvl="0"/>
            <a:r>
              <a:rPr lang="en-US"/>
              <a:t>Edit Master text styles</a:t>
            </a:r>
          </a:p>
        </p:txBody>
      </p:sp>
    </p:spTree>
    <p:extLst>
      <p:ext uri="{BB962C8B-B14F-4D97-AF65-F5344CB8AC3E}">
        <p14:creationId xmlns:p14="http://schemas.microsoft.com/office/powerpoint/2010/main" val="396197344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roject Image with Caption 2]">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6" name="Text Placeholder 5"/>
          <p:cNvSpPr>
            <a:spLocks noGrp="1"/>
          </p:cNvSpPr>
          <p:nvPr>
            <p:ph type="body" sz="quarter" idx="12" hasCustomPrompt="1"/>
          </p:nvPr>
        </p:nvSpPr>
        <p:spPr>
          <a:xfrm>
            <a:off x="457200" y="387350"/>
            <a:ext cx="2960370" cy="908050"/>
          </a:xfrm>
        </p:spPr>
        <p:txBody>
          <a:bodyPr>
            <a:normAutofit/>
          </a:bodyPr>
          <a:lstStyle>
            <a:lvl1pPr>
              <a:lnSpc>
                <a:spcPct val="100000"/>
              </a:lnSpc>
              <a:defRPr sz="1200" b="1" i="0" cap="all" spc="0" baseline="0">
                <a:solidFill>
                  <a:schemeClr val="accent1"/>
                </a:solidFill>
              </a:defRPr>
            </a:lvl1pPr>
          </a:lstStyle>
          <a:p>
            <a:pPr lvl="0"/>
            <a:r>
              <a:rPr lang="en-US"/>
              <a:t>Project image with caption (not recommended for presentation use)</a:t>
            </a:r>
            <a:endParaRPr lang="en-NZ"/>
          </a:p>
        </p:txBody>
      </p:sp>
      <p:sp>
        <p:nvSpPr>
          <p:cNvPr id="7" name="Picture Placeholder 9"/>
          <p:cNvSpPr>
            <a:spLocks noGrp="1"/>
          </p:cNvSpPr>
          <p:nvPr>
            <p:ph type="pic" sz="quarter" idx="15"/>
          </p:nvPr>
        </p:nvSpPr>
        <p:spPr>
          <a:xfrm>
            <a:off x="3549015" y="387350"/>
            <a:ext cx="5137785" cy="5721350"/>
          </a:xfrm>
          <a:solidFill>
            <a:schemeClr val="bg1">
              <a:lumMod val="85000"/>
            </a:schemeClr>
          </a:solidFill>
        </p:spPr>
        <p:txBody>
          <a:bodyPr anchor="ctr" anchorCtr="0">
            <a:normAutofit/>
          </a:bodyPr>
          <a:lstStyle>
            <a:lvl1pPr algn="ctr">
              <a:defRPr sz="900"/>
            </a:lvl1pPr>
          </a:lstStyle>
          <a:p>
            <a:r>
              <a:rPr lang="en-US"/>
              <a:t>Click icon to add picture</a:t>
            </a:r>
            <a:endParaRPr lang="en-NZ"/>
          </a:p>
        </p:txBody>
      </p:sp>
      <p:sp>
        <p:nvSpPr>
          <p:cNvPr id="8" name="Text Placeholder 7"/>
          <p:cNvSpPr>
            <a:spLocks noGrp="1"/>
          </p:cNvSpPr>
          <p:nvPr>
            <p:ph type="body" sz="quarter" idx="14"/>
          </p:nvPr>
        </p:nvSpPr>
        <p:spPr>
          <a:xfrm>
            <a:off x="457200" y="1517650"/>
            <a:ext cx="2960370" cy="4591050"/>
          </a:xfrm>
        </p:spPr>
        <p:txBody>
          <a:bodyPr>
            <a:normAutofit/>
          </a:bodyPr>
          <a:lstStyle>
            <a:lvl1pPr>
              <a:defRPr sz="1050"/>
            </a:lvl1pPr>
            <a:lvl2pPr>
              <a:defRPr sz="1500"/>
            </a:lvl2pPr>
            <a:lvl3pPr>
              <a:defRPr sz="1350"/>
            </a:lvl3pPr>
            <a:lvl4pPr>
              <a:defRPr sz="1200"/>
            </a:lvl4pPr>
          </a:lstStyle>
          <a:p>
            <a:pPr lvl="0"/>
            <a:r>
              <a:rPr lang="en-US"/>
              <a:t>Edit Master text styles</a:t>
            </a:r>
          </a:p>
        </p:txBody>
      </p:sp>
    </p:spTree>
    <p:extLst>
      <p:ext uri="{BB962C8B-B14F-4D97-AF65-F5344CB8AC3E}">
        <p14:creationId xmlns:p14="http://schemas.microsoft.com/office/powerpoint/2010/main" val="47199515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Long Case Stud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6" name="Text Placeholder 5"/>
          <p:cNvSpPr>
            <a:spLocks noGrp="1"/>
          </p:cNvSpPr>
          <p:nvPr>
            <p:ph type="body" sz="quarter" idx="12" hasCustomPrompt="1"/>
          </p:nvPr>
        </p:nvSpPr>
        <p:spPr>
          <a:xfrm>
            <a:off x="4057650" y="387350"/>
            <a:ext cx="4629150" cy="908050"/>
          </a:xfrm>
        </p:spPr>
        <p:txBody>
          <a:bodyPr>
            <a:normAutofit/>
          </a:bodyPr>
          <a:lstStyle>
            <a:lvl1pPr>
              <a:lnSpc>
                <a:spcPct val="100000"/>
              </a:lnSpc>
              <a:defRPr sz="1200" b="1" i="0" cap="all" spc="0" baseline="0">
                <a:solidFill>
                  <a:schemeClr val="accent1"/>
                </a:solidFill>
              </a:defRPr>
            </a:lvl1pPr>
          </a:lstStyle>
          <a:p>
            <a:pPr lvl="0"/>
            <a:r>
              <a:rPr lang="en-US"/>
              <a:t>Long case study (not recommended for presentation use)</a:t>
            </a:r>
            <a:endParaRPr lang="en-NZ"/>
          </a:p>
        </p:txBody>
      </p:sp>
      <p:sp>
        <p:nvSpPr>
          <p:cNvPr id="7" name="Picture Placeholder 9"/>
          <p:cNvSpPr>
            <a:spLocks noGrp="1"/>
          </p:cNvSpPr>
          <p:nvPr>
            <p:ph type="pic" sz="quarter" idx="15"/>
          </p:nvPr>
        </p:nvSpPr>
        <p:spPr>
          <a:xfrm>
            <a:off x="457200" y="387350"/>
            <a:ext cx="2057400" cy="2759710"/>
          </a:xfrm>
          <a:solidFill>
            <a:schemeClr val="bg1">
              <a:lumMod val="85000"/>
            </a:schemeClr>
          </a:solidFill>
        </p:spPr>
        <p:txBody>
          <a:bodyPr anchor="ctr" anchorCtr="0">
            <a:normAutofit/>
          </a:bodyPr>
          <a:lstStyle>
            <a:lvl1pPr algn="ctr">
              <a:defRPr sz="900"/>
            </a:lvl1pPr>
          </a:lstStyle>
          <a:p>
            <a:r>
              <a:rPr lang="en-US"/>
              <a:t>Click icon to add picture</a:t>
            </a:r>
            <a:endParaRPr lang="en-NZ"/>
          </a:p>
        </p:txBody>
      </p:sp>
      <p:sp>
        <p:nvSpPr>
          <p:cNvPr id="8" name="Text Placeholder 7"/>
          <p:cNvSpPr>
            <a:spLocks noGrp="1"/>
          </p:cNvSpPr>
          <p:nvPr>
            <p:ph type="body" sz="quarter" idx="14"/>
          </p:nvPr>
        </p:nvSpPr>
        <p:spPr>
          <a:xfrm>
            <a:off x="2628900" y="1517650"/>
            <a:ext cx="6057900" cy="4591050"/>
          </a:xfrm>
        </p:spPr>
        <p:txBody>
          <a:bodyPr numCol="2">
            <a:normAutofit/>
          </a:bodyPr>
          <a:lstStyle>
            <a:lvl1pPr>
              <a:defRPr sz="1050"/>
            </a:lvl1pPr>
            <a:lvl2pPr>
              <a:defRPr sz="1500"/>
            </a:lvl2pPr>
            <a:lvl3pPr>
              <a:defRPr sz="1350"/>
            </a:lvl3pPr>
            <a:lvl4pPr>
              <a:defRPr sz="1200"/>
            </a:lvl4pPr>
          </a:lstStyle>
          <a:p>
            <a:pPr lvl="0"/>
            <a:r>
              <a:rPr lang="en-US"/>
              <a:t>Edit Master text styles</a:t>
            </a:r>
          </a:p>
        </p:txBody>
      </p:sp>
      <p:sp>
        <p:nvSpPr>
          <p:cNvPr id="9" name="Picture Placeholder 9"/>
          <p:cNvSpPr>
            <a:spLocks noGrp="1"/>
          </p:cNvSpPr>
          <p:nvPr>
            <p:ph type="pic" sz="quarter" idx="16"/>
          </p:nvPr>
        </p:nvSpPr>
        <p:spPr>
          <a:xfrm>
            <a:off x="457200" y="3348990"/>
            <a:ext cx="2057400" cy="2759710"/>
          </a:xfrm>
          <a:solidFill>
            <a:schemeClr val="bg1">
              <a:lumMod val="85000"/>
            </a:schemeClr>
          </a:solidFill>
        </p:spPr>
        <p:txBody>
          <a:bodyPr anchor="ctr" anchorCtr="0">
            <a:normAutofit/>
          </a:bodyPr>
          <a:lstStyle>
            <a:lvl1pPr algn="ctr">
              <a:defRPr sz="900"/>
            </a:lvl1pPr>
          </a:lstStyle>
          <a:p>
            <a:r>
              <a:rPr lang="en-US"/>
              <a:t>Click icon to add picture</a:t>
            </a:r>
            <a:endParaRPr lang="en-NZ"/>
          </a:p>
        </p:txBody>
      </p:sp>
      <p:sp>
        <p:nvSpPr>
          <p:cNvPr id="10" name="Picture Placeholder 9"/>
          <p:cNvSpPr>
            <a:spLocks noGrp="1"/>
          </p:cNvSpPr>
          <p:nvPr>
            <p:ph type="pic" sz="quarter" idx="17" hasCustomPrompt="1"/>
          </p:nvPr>
        </p:nvSpPr>
        <p:spPr>
          <a:xfrm>
            <a:off x="2628900" y="387350"/>
            <a:ext cx="1337310" cy="908050"/>
          </a:xfrm>
          <a:solidFill>
            <a:schemeClr val="bg1">
              <a:lumMod val="85000"/>
            </a:schemeClr>
          </a:solidFill>
        </p:spPr>
        <p:txBody>
          <a:bodyPr anchor="ctr" anchorCtr="0">
            <a:normAutofit/>
          </a:bodyPr>
          <a:lstStyle>
            <a:lvl1pPr algn="ctr">
              <a:defRPr sz="900"/>
            </a:lvl1pPr>
          </a:lstStyle>
          <a:p>
            <a:r>
              <a:rPr lang="en-NZ"/>
              <a:t>Client Logo</a:t>
            </a:r>
          </a:p>
        </p:txBody>
      </p:sp>
    </p:spTree>
    <p:extLst>
      <p:ext uri="{BB962C8B-B14F-4D97-AF65-F5344CB8AC3E}">
        <p14:creationId xmlns:p14="http://schemas.microsoft.com/office/powerpoint/2010/main" val="137008798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5" name="Picture Placeholder 9"/>
          <p:cNvSpPr>
            <a:spLocks noGrp="1"/>
          </p:cNvSpPr>
          <p:nvPr>
            <p:ph type="pic" sz="quarter" idx="15" hasCustomPrompt="1"/>
          </p:nvPr>
        </p:nvSpPr>
        <p:spPr>
          <a:xfrm>
            <a:off x="457200" y="387350"/>
            <a:ext cx="2057400" cy="755650"/>
          </a:xfrm>
          <a:solidFill>
            <a:schemeClr val="bg1">
              <a:lumMod val="85000"/>
            </a:schemeClr>
          </a:solidFill>
        </p:spPr>
        <p:txBody>
          <a:bodyPr anchor="ctr" anchorCtr="0">
            <a:normAutofit/>
          </a:bodyPr>
          <a:lstStyle>
            <a:lvl1pPr algn="ctr">
              <a:defRPr sz="900"/>
            </a:lvl1pPr>
          </a:lstStyle>
          <a:p>
            <a:r>
              <a:rPr lang="en-NZ"/>
              <a:t>Client Logo</a:t>
            </a:r>
          </a:p>
        </p:txBody>
      </p:sp>
      <p:sp>
        <p:nvSpPr>
          <p:cNvPr id="6" name="Text Placeholder 7"/>
          <p:cNvSpPr>
            <a:spLocks noGrp="1"/>
          </p:cNvSpPr>
          <p:nvPr>
            <p:ph type="body" sz="quarter" idx="13"/>
          </p:nvPr>
        </p:nvSpPr>
        <p:spPr>
          <a:xfrm>
            <a:off x="469900" y="2072354"/>
            <a:ext cx="4907915" cy="4036347"/>
          </a:xfrm>
        </p:spPr>
        <p:txBody>
          <a:bodyPr>
            <a:normAutofit/>
          </a:bodyPr>
          <a:lstStyle>
            <a:lvl1pPr>
              <a:defRPr sz="900"/>
            </a:lvl1pPr>
            <a:lvl2pPr>
              <a:defRPr sz="900"/>
            </a:lvl2pPr>
            <a:lvl3pPr>
              <a:defRPr sz="900"/>
            </a:lvl3pPr>
            <a:lvl4pPr>
              <a:defRPr sz="1200"/>
            </a:lvl4pPr>
          </a:lstStyle>
          <a:p>
            <a:pPr lvl="0"/>
            <a:r>
              <a:rPr lang="en-US"/>
              <a:t>Edit Master text styles</a:t>
            </a:r>
          </a:p>
          <a:p>
            <a:pPr lvl="1"/>
            <a:r>
              <a:rPr lang="en-US"/>
              <a:t>Second level</a:t>
            </a:r>
          </a:p>
          <a:p>
            <a:pPr lvl="2"/>
            <a:r>
              <a:rPr lang="en-US"/>
              <a:t>Third level</a:t>
            </a:r>
          </a:p>
        </p:txBody>
      </p:sp>
      <p:sp>
        <p:nvSpPr>
          <p:cNvPr id="7" name="Text Placeholder 8"/>
          <p:cNvSpPr>
            <a:spLocks noGrp="1"/>
          </p:cNvSpPr>
          <p:nvPr>
            <p:ph type="body" sz="quarter" idx="16" hasCustomPrompt="1"/>
          </p:nvPr>
        </p:nvSpPr>
        <p:spPr>
          <a:xfrm>
            <a:off x="469900" y="1381127"/>
            <a:ext cx="4907915" cy="460375"/>
          </a:xfrm>
        </p:spPr>
        <p:txBody>
          <a:bodyPr anchor="ctr" anchorCtr="0">
            <a:noAutofit/>
          </a:bodyPr>
          <a:lstStyle>
            <a:lvl1pPr>
              <a:lnSpc>
                <a:spcPct val="100000"/>
              </a:lnSpc>
              <a:defRPr sz="1200" b="1" baseline="0">
                <a:solidFill>
                  <a:schemeClr val="accent1"/>
                </a:solidFill>
              </a:defRPr>
            </a:lvl1pPr>
          </a:lstStyle>
          <a:p>
            <a:pPr lvl="0"/>
            <a:r>
              <a:rPr lang="en-US"/>
              <a:t>Case Study (not recommended for presentation use)</a:t>
            </a:r>
            <a:endParaRPr lang="en-NZ"/>
          </a:p>
        </p:txBody>
      </p:sp>
      <p:sp>
        <p:nvSpPr>
          <p:cNvPr id="8" name="Picture Placeholder 9"/>
          <p:cNvSpPr>
            <a:spLocks noGrp="1"/>
          </p:cNvSpPr>
          <p:nvPr>
            <p:ph type="pic" sz="quarter" idx="17"/>
          </p:nvPr>
        </p:nvSpPr>
        <p:spPr>
          <a:xfrm>
            <a:off x="5492750" y="387350"/>
            <a:ext cx="3194051" cy="2749550"/>
          </a:xfrm>
          <a:solidFill>
            <a:schemeClr val="bg1">
              <a:lumMod val="85000"/>
            </a:schemeClr>
          </a:solidFill>
        </p:spPr>
        <p:txBody>
          <a:bodyPr anchor="ctr" anchorCtr="0">
            <a:normAutofit/>
          </a:bodyPr>
          <a:lstStyle>
            <a:lvl1pPr algn="ctr">
              <a:defRPr sz="900"/>
            </a:lvl1pPr>
          </a:lstStyle>
          <a:p>
            <a:r>
              <a:rPr lang="en-US"/>
              <a:t>Click icon to add picture</a:t>
            </a:r>
            <a:endParaRPr lang="en-NZ"/>
          </a:p>
        </p:txBody>
      </p:sp>
      <p:sp>
        <p:nvSpPr>
          <p:cNvPr id="9" name="Picture Placeholder 9"/>
          <p:cNvSpPr>
            <a:spLocks noGrp="1"/>
          </p:cNvSpPr>
          <p:nvPr>
            <p:ph type="pic" sz="quarter" idx="18"/>
          </p:nvPr>
        </p:nvSpPr>
        <p:spPr>
          <a:xfrm>
            <a:off x="5492750" y="3359149"/>
            <a:ext cx="3194051" cy="2749550"/>
          </a:xfrm>
          <a:solidFill>
            <a:schemeClr val="bg1">
              <a:lumMod val="85000"/>
            </a:schemeClr>
          </a:solidFill>
        </p:spPr>
        <p:txBody>
          <a:bodyPr anchor="ctr" anchorCtr="0">
            <a:normAutofit/>
          </a:bodyPr>
          <a:lstStyle>
            <a:lvl1pPr algn="ctr">
              <a:defRPr sz="900"/>
            </a:lvl1pPr>
          </a:lstStyle>
          <a:p>
            <a:r>
              <a:rPr lang="en-US"/>
              <a:t>Click icon to add picture</a:t>
            </a:r>
            <a:endParaRPr lang="en-NZ"/>
          </a:p>
        </p:txBody>
      </p:sp>
    </p:spTree>
    <p:extLst>
      <p:ext uri="{BB962C8B-B14F-4D97-AF65-F5344CB8AC3E}">
        <p14:creationId xmlns:p14="http://schemas.microsoft.com/office/powerpoint/2010/main" val="374127292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NZ"/>
          </a:p>
        </p:txBody>
      </p:sp>
      <p:sp>
        <p:nvSpPr>
          <p:cNvPr id="4" name="Slide Number Placeholder 3"/>
          <p:cNvSpPr>
            <a:spLocks noGrp="1"/>
          </p:cNvSpPr>
          <p:nvPr>
            <p:ph type="sldNum" sz="quarter" idx="11"/>
          </p:nvPr>
        </p:nvSpPr>
        <p:spPr/>
        <p:txBody>
          <a:bodyPr/>
          <a:lstStyle/>
          <a:p>
            <a:fld id="{D560F374-A6AD-43B6-B49D-5153806E70CF}" type="slidenum">
              <a:rPr lang="en-NZ" smtClean="0"/>
              <a:pPr/>
              <a:t>‹#›</a:t>
            </a:fld>
            <a:endParaRPr lang="en-NZ"/>
          </a:p>
        </p:txBody>
      </p:sp>
      <p:sp>
        <p:nvSpPr>
          <p:cNvPr id="6" name="Text Placeholder 7"/>
          <p:cNvSpPr>
            <a:spLocks noGrp="1"/>
          </p:cNvSpPr>
          <p:nvPr>
            <p:ph type="body" sz="quarter" idx="13" hasCustomPrompt="1"/>
          </p:nvPr>
        </p:nvSpPr>
        <p:spPr>
          <a:xfrm>
            <a:off x="457200" y="1758950"/>
            <a:ext cx="8229600" cy="4140200"/>
          </a:xfrm>
        </p:spPr>
        <p:txBody>
          <a:bodyPr numCol="3" spcCol="360000">
            <a:normAutofit/>
          </a:bodyPr>
          <a:lstStyle>
            <a:lvl1pPr>
              <a:spcBef>
                <a:spcPts val="750"/>
              </a:spcBef>
              <a:defRPr sz="900" baseline="0"/>
            </a:lvl1pPr>
          </a:lstStyle>
          <a:p>
            <a:pPr lvl="0"/>
            <a:r>
              <a:rPr lang="en-US"/>
              <a:t>Three column text box</a:t>
            </a:r>
          </a:p>
        </p:txBody>
      </p:sp>
      <p:sp>
        <p:nvSpPr>
          <p:cNvPr id="8" name="Title 1"/>
          <p:cNvSpPr>
            <a:spLocks noGrp="1"/>
          </p:cNvSpPr>
          <p:nvPr>
            <p:ph type="title" hasCustomPrompt="1"/>
          </p:nvPr>
        </p:nvSpPr>
        <p:spPr>
          <a:xfrm>
            <a:off x="457200" y="409578"/>
            <a:ext cx="8229602" cy="485772"/>
          </a:xfrm>
        </p:spPr>
        <p:txBody>
          <a:bodyPr tIns="0" bIns="0" anchor="ctr" anchorCtr="0">
            <a:normAutofit/>
          </a:bodyPr>
          <a:lstStyle>
            <a:lvl1pPr>
              <a:defRPr sz="2100" baseline="0"/>
            </a:lvl1pPr>
          </a:lstStyle>
          <a:p>
            <a:r>
              <a:rPr lang="en-US"/>
              <a:t>Three Column Content</a:t>
            </a:r>
            <a:endParaRPr lang="en-NZ"/>
          </a:p>
        </p:txBody>
      </p:sp>
      <p:sp>
        <p:nvSpPr>
          <p:cNvPr id="7" name="Text Placeholder 5"/>
          <p:cNvSpPr>
            <a:spLocks noGrp="1"/>
          </p:cNvSpPr>
          <p:nvPr>
            <p:ph type="body" sz="quarter" idx="12" hasCustomPrompt="1"/>
          </p:nvPr>
        </p:nvSpPr>
        <p:spPr>
          <a:xfrm>
            <a:off x="457200" y="946150"/>
            <a:ext cx="8229600" cy="349250"/>
          </a:xfrm>
        </p:spPr>
        <p:txBody>
          <a:bodyPr lIns="90000" tIns="0" bIns="0" anchor="ctr" anchorCtr="0">
            <a:normAutofit/>
          </a:bodyPr>
          <a:lstStyle>
            <a:lvl1pPr>
              <a:lnSpc>
                <a:spcPct val="100000"/>
              </a:lnSpc>
              <a:defRPr sz="1200" b="1" i="0" cap="all" spc="225" baseline="0">
                <a:solidFill>
                  <a:schemeClr val="accent1"/>
                </a:solidFill>
              </a:defRPr>
            </a:lvl1pPr>
          </a:lstStyle>
          <a:p>
            <a:pPr lvl="0"/>
            <a:r>
              <a:rPr lang="en-US"/>
              <a:t>Subtitle Text</a:t>
            </a:r>
            <a:endParaRPr lang="en-NZ"/>
          </a:p>
        </p:txBody>
      </p:sp>
    </p:spTree>
    <p:extLst>
      <p:ext uri="{BB962C8B-B14F-4D97-AF65-F5344CB8AC3E}">
        <p14:creationId xmlns:p14="http://schemas.microsoft.com/office/powerpoint/2010/main" val="62569993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409575" y="-4763"/>
            <a:ext cx="3761184"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196301" y="1380069"/>
            <a:ext cx="6430967" cy="2616199"/>
          </a:xfrm>
        </p:spPr>
        <p:txBody>
          <a:bodyPr anchor="b">
            <a:normAutofit/>
          </a:bodyPr>
          <a:lstStyle>
            <a:lvl1pPr algn="r">
              <a:defRPr sz="4500">
                <a:effectLst/>
              </a:defRPr>
            </a:lvl1pPr>
          </a:lstStyle>
          <a:p>
            <a:r>
              <a:rPr lang="en-US"/>
              <a:t>Click to edit Master title style</a:t>
            </a:r>
            <a:endParaRPr lang="en-US" dirty="0"/>
          </a:p>
        </p:txBody>
      </p:sp>
      <p:sp>
        <p:nvSpPr>
          <p:cNvPr id="3" name="Subtitle 2"/>
          <p:cNvSpPr>
            <a:spLocks noGrp="1"/>
          </p:cNvSpPr>
          <p:nvPr>
            <p:ph type="subTitle" idx="1"/>
          </p:nvPr>
        </p:nvSpPr>
        <p:spPr>
          <a:xfrm>
            <a:off x="3386533" y="3996267"/>
            <a:ext cx="5240734" cy="1388534"/>
          </a:xfrm>
        </p:spPr>
        <p:txBody>
          <a:bodyPr anchor="t">
            <a:normAutofit/>
          </a:bodyPr>
          <a:lstStyle>
            <a:lvl1pPr marL="0" indent="0" algn="r">
              <a:buNone/>
              <a:defRPr sz="1575">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Rectangle 13"/>
          <p:cNvSpPr/>
          <p:nvPr userDrawn="1"/>
        </p:nvSpPr>
        <p:spPr>
          <a:xfrm>
            <a:off x="6549129" y="6527493"/>
            <a:ext cx="1742785" cy="230832"/>
          </a:xfrm>
          <a:prstGeom prst="rect">
            <a:avLst/>
          </a:prstGeom>
        </p:spPr>
        <p:txBody>
          <a:bodyPr wrap="none">
            <a:spAutoFit/>
          </a:bodyPr>
          <a:lstStyle/>
          <a:p>
            <a:pPr>
              <a:spcBef>
                <a:spcPct val="0"/>
              </a:spcBef>
              <a:buFontTx/>
              <a:buNone/>
            </a:pPr>
            <a:r>
              <a:rPr lang="en-US" altLang="en-US" sz="900" dirty="0">
                <a:solidFill>
                  <a:srgbClr val="500778"/>
                </a:solidFill>
                <a:latin typeface="Modern No. 20" panose="02070704070505020303" pitchFamily="18" charset="0"/>
              </a:rPr>
              <a:t>Integrity  •  Innovation  •  Growth</a:t>
            </a:r>
          </a:p>
        </p:txBody>
      </p:sp>
    </p:spTree>
    <p:extLst>
      <p:ext uri="{BB962C8B-B14F-4D97-AF65-F5344CB8AC3E}">
        <p14:creationId xmlns:p14="http://schemas.microsoft.com/office/powerpoint/2010/main" val="173260545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99492" y="5883276"/>
            <a:ext cx="857250" cy="365125"/>
          </a:xfrm>
          <a:prstGeom prst="rect">
            <a:avLst/>
          </a:prstGeom>
        </p:spPr>
        <p:txBody>
          <a:bodyPr/>
          <a:lstStyle/>
          <a:p>
            <a:fld id="{9C491F4E-2CB2-471F-B5F8-CD3CCBE18C14}" type="datetime1">
              <a:rPr lang="en-US" smtClean="0"/>
              <a:t>4/22/2020</a:t>
            </a:fld>
            <a:endParaRPr lang="en-US" dirty="0"/>
          </a:p>
        </p:txBody>
      </p:sp>
      <p:sp>
        <p:nvSpPr>
          <p:cNvPr id="5" name="Footer Placeholder 4"/>
          <p:cNvSpPr>
            <a:spLocks noGrp="1"/>
          </p:cNvSpPr>
          <p:nvPr>
            <p:ph type="ftr" sz="quarter" idx="11"/>
          </p:nvPr>
        </p:nvSpPr>
        <p:spPr>
          <a:xfrm>
            <a:off x="2022429" y="6344932"/>
            <a:ext cx="5313133" cy="365125"/>
          </a:xfrm>
          <a:prstGeom prst="rect">
            <a:avLst/>
          </a:prstGeom>
        </p:spPr>
        <p:txBody>
          <a:bodyPr/>
          <a:lstStyle/>
          <a:p>
            <a:r>
              <a:rPr lang="en-US"/>
              <a:t>December 7, 2015</a:t>
            </a:r>
            <a:endParaRPr lang="en-US" dirty="0"/>
          </a:p>
        </p:txBody>
      </p:sp>
      <p:sp>
        <p:nvSpPr>
          <p:cNvPr id="6" name="Slide Number Placeholder 5"/>
          <p:cNvSpPr>
            <a:spLocks noGrp="1"/>
          </p:cNvSpPr>
          <p:nvPr>
            <p:ph type="sldNum" sz="quarter" idx="12"/>
          </p:nvPr>
        </p:nvSpPr>
        <p:spPr>
          <a:xfrm>
            <a:off x="8213893" y="6344931"/>
            <a:ext cx="413375"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30664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9210" y="2666999"/>
            <a:ext cx="6698060" cy="2110382"/>
          </a:xfrm>
        </p:spPr>
        <p:txBody>
          <a:bodyPr anchor="b"/>
          <a:lstStyle>
            <a:lvl1pPr algn="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29209" y="4777381"/>
            <a:ext cx="6698061" cy="860400"/>
          </a:xfrm>
        </p:spPr>
        <p:txBody>
          <a:bodyPr anchor="t">
            <a:normAutofit/>
          </a:bodyPr>
          <a:lstStyle>
            <a:lvl1pPr marL="0" indent="0" algn="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299492" y="5883276"/>
            <a:ext cx="857250" cy="365125"/>
          </a:xfrm>
          <a:prstGeom prst="rect">
            <a:avLst/>
          </a:prstGeom>
        </p:spPr>
        <p:txBody>
          <a:bodyPr/>
          <a:lstStyle/>
          <a:p>
            <a:fld id="{69FE0BC8-FFF7-4F91-95A7-D985FC255D3A}" type="datetime1">
              <a:rPr lang="en-US" smtClean="0"/>
              <a:t>4/22/2020</a:t>
            </a:fld>
            <a:endParaRPr lang="en-US" dirty="0"/>
          </a:p>
        </p:txBody>
      </p:sp>
      <p:sp>
        <p:nvSpPr>
          <p:cNvPr id="5" name="Footer Placeholder 4"/>
          <p:cNvSpPr>
            <a:spLocks noGrp="1"/>
          </p:cNvSpPr>
          <p:nvPr>
            <p:ph type="ftr" sz="quarter" idx="11"/>
          </p:nvPr>
        </p:nvSpPr>
        <p:spPr>
          <a:xfrm>
            <a:off x="2022429" y="6344932"/>
            <a:ext cx="5313133" cy="365125"/>
          </a:xfrm>
          <a:prstGeom prst="rect">
            <a:avLst/>
          </a:prstGeom>
        </p:spPr>
        <p:txBody>
          <a:bodyPr/>
          <a:lstStyle/>
          <a:p>
            <a:r>
              <a:rPr lang="en-US"/>
              <a:t>December 7, 2015</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654166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13234" y="685801"/>
            <a:ext cx="7514035"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13235" y="2667000"/>
            <a:ext cx="3671291" cy="312420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55975" y="2667000"/>
            <a:ext cx="3671292" cy="3124200"/>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299492" y="5883276"/>
            <a:ext cx="857250" cy="365125"/>
          </a:xfrm>
          <a:prstGeom prst="rect">
            <a:avLst/>
          </a:prstGeom>
        </p:spPr>
        <p:txBody>
          <a:bodyPr/>
          <a:lstStyle/>
          <a:p>
            <a:fld id="{3E18CE7B-92EA-4FF6-BCE9-B79B9DE6B912}" type="datetime1">
              <a:rPr lang="en-US" smtClean="0"/>
              <a:t>4/22/2020</a:t>
            </a:fld>
            <a:endParaRPr lang="en-US" dirty="0"/>
          </a:p>
        </p:txBody>
      </p:sp>
      <p:sp>
        <p:nvSpPr>
          <p:cNvPr id="6" name="Footer Placeholder 5"/>
          <p:cNvSpPr>
            <a:spLocks noGrp="1"/>
          </p:cNvSpPr>
          <p:nvPr>
            <p:ph type="ftr" sz="quarter" idx="11"/>
          </p:nvPr>
        </p:nvSpPr>
        <p:spPr>
          <a:xfrm>
            <a:off x="2022429" y="6344932"/>
            <a:ext cx="5313133" cy="365125"/>
          </a:xfrm>
          <a:prstGeom prst="rect">
            <a:avLst/>
          </a:prstGeom>
        </p:spPr>
        <p:txBody>
          <a:bodyPr/>
          <a:lstStyle/>
          <a:p>
            <a:r>
              <a:rPr lang="en-US"/>
              <a:t>December 7, 2015</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7746609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134" y="2658533"/>
            <a:ext cx="3455391" cy="576262"/>
          </a:xfrm>
        </p:spPr>
        <p:txBody>
          <a:bodyPr anchor="b">
            <a:noAutofit/>
          </a:bodyPr>
          <a:lstStyle>
            <a:lvl1pPr marL="0" indent="0">
              <a:buNone/>
              <a:defRPr sz="2100" b="0">
                <a:solidFill>
                  <a:schemeClr val="accent1">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113233" y="3335337"/>
            <a:ext cx="3671292" cy="2455862"/>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0366" y="2667000"/>
            <a:ext cx="3466903" cy="576262"/>
          </a:xfrm>
        </p:spPr>
        <p:txBody>
          <a:bodyPr anchor="b">
            <a:noAutofit/>
          </a:bodyPr>
          <a:lstStyle>
            <a:lvl1pPr marL="0" indent="0">
              <a:buNone/>
              <a:defRPr sz="2100" b="0">
                <a:solidFill>
                  <a:schemeClr val="accent1">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55975" y="3335337"/>
            <a:ext cx="3671292" cy="2455862"/>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299492" y="5883276"/>
            <a:ext cx="857250" cy="365125"/>
          </a:xfrm>
          <a:prstGeom prst="rect">
            <a:avLst/>
          </a:prstGeom>
        </p:spPr>
        <p:txBody>
          <a:bodyPr/>
          <a:lstStyle/>
          <a:p>
            <a:fld id="{A49FD3D3-4DA2-420D-AAAD-869B73A54408}" type="datetime1">
              <a:rPr lang="en-US" smtClean="0"/>
              <a:t>4/22/2020</a:t>
            </a:fld>
            <a:endParaRPr lang="en-US" dirty="0"/>
          </a:p>
        </p:txBody>
      </p:sp>
      <p:sp>
        <p:nvSpPr>
          <p:cNvPr id="8" name="Footer Placeholder 7"/>
          <p:cNvSpPr>
            <a:spLocks noGrp="1"/>
          </p:cNvSpPr>
          <p:nvPr>
            <p:ph type="ftr" sz="quarter" idx="11"/>
          </p:nvPr>
        </p:nvSpPr>
        <p:spPr>
          <a:xfrm>
            <a:off x="2022429" y="6344932"/>
            <a:ext cx="5313133" cy="365125"/>
          </a:xfrm>
          <a:prstGeom prst="rect">
            <a:avLst/>
          </a:prstGeom>
        </p:spPr>
        <p:txBody>
          <a:bodyPr/>
          <a:lstStyle/>
          <a:p>
            <a:r>
              <a:rPr lang="en-US"/>
              <a:t>December 7, 2015</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685583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7299492" y="5883276"/>
            <a:ext cx="857250" cy="365125"/>
          </a:xfrm>
          <a:prstGeom prst="rect">
            <a:avLst/>
          </a:prstGeom>
        </p:spPr>
        <p:txBody>
          <a:bodyPr/>
          <a:lstStyle/>
          <a:p>
            <a:fld id="{1DA3288D-79F9-44BA-B686-1040171D79C5}" type="datetime1">
              <a:rPr lang="en-US" smtClean="0"/>
              <a:t>4/22/2020</a:t>
            </a:fld>
            <a:endParaRPr lang="en-US" dirty="0"/>
          </a:p>
        </p:txBody>
      </p:sp>
      <p:sp>
        <p:nvSpPr>
          <p:cNvPr id="4" name="Footer Placeholder 3"/>
          <p:cNvSpPr>
            <a:spLocks noGrp="1"/>
          </p:cNvSpPr>
          <p:nvPr>
            <p:ph type="ftr" sz="quarter" idx="11"/>
          </p:nvPr>
        </p:nvSpPr>
        <p:spPr>
          <a:xfrm>
            <a:off x="2022429" y="6344932"/>
            <a:ext cx="5313133" cy="365125"/>
          </a:xfrm>
          <a:prstGeom prst="rect">
            <a:avLst/>
          </a:prstGeom>
        </p:spPr>
        <p:txBody>
          <a:bodyPr/>
          <a:lstStyle/>
          <a:p>
            <a:r>
              <a:rPr lang="en-US"/>
              <a:t>December 7, 2015</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9784783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299492" y="5883276"/>
            <a:ext cx="857250" cy="365125"/>
          </a:xfrm>
          <a:prstGeom prst="rect">
            <a:avLst/>
          </a:prstGeom>
        </p:spPr>
        <p:txBody>
          <a:bodyPr/>
          <a:lstStyle/>
          <a:p>
            <a:fld id="{A7604AB2-434F-4DD1-9CED-68C075D79918}" type="datetime1">
              <a:rPr lang="en-US" smtClean="0"/>
              <a:t>4/22/2020</a:t>
            </a:fld>
            <a:endParaRPr lang="en-US" dirty="0"/>
          </a:p>
        </p:txBody>
      </p:sp>
      <p:sp>
        <p:nvSpPr>
          <p:cNvPr id="3" name="Footer Placeholder 2"/>
          <p:cNvSpPr>
            <a:spLocks noGrp="1"/>
          </p:cNvSpPr>
          <p:nvPr>
            <p:ph type="ftr" sz="quarter" idx="11"/>
          </p:nvPr>
        </p:nvSpPr>
        <p:spPr>
          <a:xfrm>
            <a:off x="2022429" y="6344932"/>
            <a:ext cx="5313133" cy="365125"/>
          </a:xfrm>
          <a:prstGeom prst="rect">
            <a:avLst/>
          </a:prstGeom>
        </p:spPr>
        <p:txBody>
          <a:bodyPr/>
          <a:lstStyle/>
          <a:p>
            <a:r>
              <a:rPr lang="en-US"/>
              <a:t>December 7, 2015</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163040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34" y="1600200"/>
            <a:ext cx="2661841" cy="13716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3946525" y="685800"/>
            <a:ext cx="4680743" cy="5105401"/>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234" y="2971800"/>
            <a:ext cx="2661841" cy="1828800"/>
          </a:xfrm>
        </p:spPr>
        <p:txBody>
          <a:bodyPr>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7299492" y="5883276"/>
            <a:ext cx="857250" cy="365125"/>
          </a:xfrm>
          <a:prstGeom prst="rect">
            <a:avLst/>
          </a:prstGeom>
        </p:spPr>
        <p:txBody>
          <a:bodyPr/>
          <a:lstStyle/>
          <a:p>
            <a:fld id="{55C16AE5-08B5-410D-ABA4-EA3F35C4DB91}" type="datetime1">
              <a:rPr lang="en-US" smtClean="0"/>
              <a:t>4/22/2020</a:t>
            </a:fld>
            <a:endParaRPr lang="en-US" dirty="0"/>
          </a:p>
        </p:txBody>
      </p:sp>
      <p:sp>
        <p:nvSpPr>
          <p:cNvPr id="6" name="Footer Placeholder 5"/>
          <p:cNvSpPr>
            <a:spLocks noGrp="1"/>
          </p:cNvSpPr>
          <p:nvPr>
            <p:ph type="ftr" sz="quarter" idx="11"/>
          </p:nvPr>
        </p:nvSpPr>
        <p:spPr>
          <a:xfrm>
            <a:off x="2022429" y="6344932"/>
            <a:ext cx="5313133" cy="365125"/>
          </a:xfrm>
          <a:prstGeom prst="rect">
            <a:avLst/>
          </a:prstGeom>
        </p:spPr>
        <p:txBody>
          <a:bodyPr/>
          <a:lstStyle/>
          <a:p>
            <a:r>
              <a:rPr lang="en-US"/>
              <a:t>December 7, 2015</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6192733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043" y="1752599"/>
            <a:ext cx="4069619" cy="1371600"/>
          </a:xfrm>
        </p:spPr>
        <p:txBody>
          <a:bodyPr anchor="b">
            <a:normAutofit/>
          </a:bodyPr>
          <a:lstStyle>
            <a:lvl1pPr algn="ctr">
              <a:defRPr sz="21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6011" y="914400"/>
            <a:ext cx="246073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2043" y="3124199"/>
            <a:ext cx="4069619" cy="1828800"/>
          </a:xfrm>
        </p:spPr>
        <p:txBody>
          <a:bodyPr>
            <a:normAutofit/>
          </a:bodyPr>
          <a:lstStyle>
            <a:lvl1pPr marL="0" indent="0" algn="ctr">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7299492" y="5883276"/>
            <a:ext cx="857250" cy="365125"/>
          </a:xfrm>
          <a:prstGeom prst="rect">
            <a:avLst/>
          </a:prstGeom>
        </p:spPr>
        <p:txBody>
          <a:bodyPr/>
          <a:lstStyle/>
          <a:p>
            <a:fld id="{4F641B3E-1166-4E68-9098-CBF5EE66F516}" type="datetime1">
              <a:rPr lang="en-US" smtClean="0"/>
              <a:t>4/22/2020</a:t>
            </a:fld>
            <a:endParaRPr lang="en-US" dirty="0"/>
          </a:p>
        </p:txBody>
      </p:sp>
      <p:sp>
        <p:nvSpPr>
          <p:cNvPr id="6" name="Footer Placeholder 5"/>
          <p:cNvSpPr>
            <a:spLocks noGrp="1"/>
          </p:cNvSpPr>
          <p:nvPr>
            <p:ph type="ftr" sz="quarter" idx="11"/>
          </p:nvPr>
        </p:nvSpPr>
        <p:spPr>
          <a:xfrm>
            <a:off x="2022429" y="6344932"/>
            <a:ext cx="5313133" cy="365125"/>
          </a:xfrm>
          <a:prstGeom prst="rect">
            <a:avLst/>
          </a:prstGeom>
        </p:spPr>
        <p:txBody>
          <a:bodyPr/>
          <a:lstStyle/>
          <a:p>
            <a:r>
              <a:rPr lang="en-US"/>
              <a:t>December 7, 2015</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5924918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34" y="4732865"/>
            <a:ext cx="7514033" cy="566738"/>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509" y="932112"/>
            <a:ext cx="6169458"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13234" y="5299603"/>
            <a:ext cx="7514033" cy="493712"/>
          </a:xfrm>
        </p:spPr>
        <p:txBody>
          <a:bodyPr>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7299492" y="5883276"/>
            <a:ext cx="857250" cy="365125"/>
          </a:xfrm>
          <a:prstGeom prst="rect">
            <a:avLst/>
          </a:prstGeom>
        </p:spPr>
        <p:txBody>
          <a:bodyPr/>
          <a:lstStyle/>
          <a:p>
            <a:fld id="{D1964EF8-20EA-430D-97BD-BC6BD4E3E934}" type="datetime1">
              <a:rPr lang="en-US" smtClean="0"/>
              <a:t>4/22/2020</a:t>
            </a:fld>
            <a:endParaRPr lang="en-US" dirty="0"/>
          </a:p>
        </p:txBody>
      </p:sp>
      <p:sp>
        <p:nvSpPr>
          <p:cNvPr id="6" name="Footer Placeholder 5"/>
          <p:cNvSpPr>
            <a:spLocks noGrp="1"/>
          </p:cNvSpPr>
          <p:nvPr>
            <p:ph type="ftr" sz="quarter" idx="11"/>
          </p:nvPr>
        </p:nvSpPr>
        <p:spPr>
          <a:xfrm>
            <a:off x="2022429" y="6344932"/>
            <a:ext cx="5313133" cy="365125"/>
          </a:xfrm>
          <a:prstGeom prst="rect">
            <a:avLst/>
          </a:prstGeom>
        </p:spPr>
        <p:txBody>
          <a:bodyPr/>
          <a:lstStyle/>
          <a:p>
            <a:r>
              <a:rPr lang="en-US"/>
              <a:t>December 7, 2015</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007236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235" y="685800"/>
            <a:ext cx="7514033" cy="3048000"/>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34" y="4343400"/>
            <a:ext cx="7514035" cy="1447800"/>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299492" y="5883276"/>
            <a:ext cx="857250" cy="365125"/>
          </a:xfrm>
          <a:prstGeom prst="rect">
            <a:avLst/>
          </a:prstGeom>
        </p:spPr>
        <p:txBody>
          <a:bodyPr/>
          <a:lstStyle/>
          <a:p>
            <a:fld id="{F0715D98-E055-4C81-9B63-8B13476FF463}" type="datetime1">
              <a:rPr lang="en-US" smtClean="0"/>
              <a:t>4/22/2020</a:t>
            </a:fld>
            <a:endParaRPr lang="en-US" dirty="0"/>
          </a:p>
        </p:txBody>
      </p:sp>
      <p:sp>
        <p:nvSpPr>
          <p:cNvPr id="5" name="Footer Placeholder 4"/>
          <p:cNvSpPr>
            <a:spLocks noGrp="1"/>
          </p:cNvSpPr>
          <p:nvPr>
            <p:ph type="ftr" sz="quarter" idx="11"/>
          </p:nvPr>
        </p:nvSpPr>
        <p:spPr>
          <a:xfrm>
            <a:off x="2022429" y="6344932"/>
            <a:ext cx="5313133" cy="365125"/>
          </a:xfrm>
          <a:prstGeom prst="rect">
            <a:avLst/>
          </a:prstGeom>
        </p:spPr>
        <p:txBody>
          <a:bodyPr/>
          <a:lstStyle/>
          <a:p>
            <a:r>
              <a:rPr lang="en-US"/>
              <a:t>December 7, 2015</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182728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198959" y="863023"/>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5" name="TextBox 14"/>
          <p:cNvSpPr txBox="1"/>
          <p:nvPr/>
        </p:nvSpPr>
        <p:spPr>
          <a:xfrm>
            <a:off x="8170069" y="2819399"/>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
        <p:nvSpPr>
          <p:cNvPr id="2" name="Title 1"/>
          <p:cNvSpPr>
            <a:spLocks noGrp="1"/>
          </p:cNvSpPr>
          <p:nvPr>
            <p:ph type="title"/>
          </p:nvPr>
        </p:nvSpPr>
        <p:spPr>
          <a:xfrm>
            <a:off x="1656159" y="685801"/>
            <a:ext cx="6742509" cy="27431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27609" y="3428999"/>
            <a:ext cx="6399611" cy="381000"/>
          </a:xfrm>
        </p:spPr>
        <p:txBody>
          <a:bodyPr anchor="ctr">
            <a:normAutofit/>
          </a:bodyPr>
          <a:lstStyle>
            <a:lvl1pPr marL="0" indent="0">
              <a:buFontTx/>
              <a:buNone/>
              <a:defRPr sz="1350"/>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234" y="4343400"/>
            <a:ext cx="7514033" cy="1447800"/>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299492" y="5883276"/>
            <a:ext cx="857250" cy="365125"/>
          </a:xfrm>
          <a:prstGeom prst="rect">
            <a:avLst/>
          </a:prstGeom>
        </p:spPr>
        <p:txBody>
          <a:bodyPr/>
          <a:lstStyle/>
          <a:p>
            <a:fld id="{07BBA890-6C7F-4C51-A25D-1739577F869F}" type="datetime1">
              <a:rPr lang="en-US" smtClean="0"/>
              <a:t>4/22/2020</a:t>
            </a:fld>
            <a:endParaRPr lang="en-US" dirty="0"/>
          </a:p>
        </p:txBody>
      </p:sp>
      <p:sp>
        <p:nvSpPr>
          <p:cNvPr id="5" name="Footer Placeholder 4"/>
          <p:cNvSpPr>
            <a:spLocks noGrp="1"/>
          </p:cNvSpPr>
          <p:nvPr>
            <p:ph type="ftr" sz="quarter" idx="11"/>
          </p:nvPr>
        </p:nvSpPr>
        <p:spPr>
          <a:xfrm>
            <a:off x="2022429" y="6344932"/>
            <a:ext cx="5313133" cy="365125"/>
          </a:xfrm>
          <a:prstGeom prst="rect">
            <a:avLst/>
          </a:prstGeom>
        </p:spPr>
        <p:txBody>
          <a:bodyPr/>
          <a:lstStyle/>
          <a:p>
            <a:r>
              <a:rPr lang="en-US"/>
              <a:t>December 7, 2015</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7366949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235" y="3308581"/>
            <a:ext cx="7514032" cy="1468800"/>
          </a:xfrm>
        </p:spPr>
        <p:txBody>
          <a:bodyPr anchor="b">
            <a:normAutofit/>
          </a:bodyPr>
          <a:lstStyle>
            <a:lvl1pPr algn="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1113234" y="4777381"/>
            <a:ext cx="7514033" cy="860400"/>
          </a:xfrm>
        </p:spPr>
        <p:txBody>
          <a:bodyPr anchor="t">
            <a:normAutofit/>
          </a:bodyPr>
          <a:lstStyle>
            <a:lvl1pPr marL="0" indent="0" algn="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299492" y="5883276"/>
            <a:ext cx="857250" cy="365125"/>
          </a:xfrm>
          <a:prstGeom prst="rect">
            <a:avLst/>
          </a:prstGeom>
        </p:spPr>
        <p:txBody>
          <a:bodyPr/>
          <a:lstStyle/>
          <a:p>
            <a:fld id="{25628BA1-2081-4D35-B547-791A3D806257}" type="datetime1">
              <a:rPr lang="en-US" smtClean="0"/>
              <a:t>4/22/2020</a:t>
            </a:fld>
            <a:endParaRPr lang="en-US" dirty="0"/>
          </a:p>
        </p:txBody>
      </p:sp>
      <p:sp>
        <p:nvSpPr>
          <p:cNvPr id="5" name="Footer Placeholder 4"/>
          <p:cNvSpPr>
            <a:spLocks noGrp="1"/>
          </p:cNvSpPr>
          <p:nvPr>
            <p:ph type="ftr" sz="quarter" idx="11"/>
          </p:nvPr>
        </p:nvSpPr>
        <p:spPr>
          <a:xfrm>
            <a:off x="2022429" y="6344932"/>
            <a:ext cx="5313133" cy="365125"/>
          </a:xfrm>
          <a:prstGeom prst="rect">
            <a:avLst/>
          </a:prstGeom>
        </p:spPr>
        <p:txBody>
          <a:bodyPr/>
          <a:lstStyle/>
          <a:p>
            <a:r>
              <a:rPr lang="en-US"/>
              <a:t>December 7, 2015</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942712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198959" y="863023"/>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5" name="TextBox 14"/>
          <p:cNvSpPr txBox="1"/>
          <p:nvPr/>
        </p:nvSpPr>
        <p:spPr>
          <a:xfrm>
            <a:off x="8170069" y="2819399"/>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
        <p:nvSpPr>
          <p:cNvPr id="2" name="Title 1"/>
          <p:cNvSpPr>
            <a:spLocks noGrp="1"/>
          </p:cNvSpPr>
          <p:nvPr>
            <p:ph type="title"/>
          </p:nvPr>
        </p:nvSpPr>
        <p:spPr>
          <a:xfrm>
            <a:off x="1656159" y="685801"/>
            <a:ext cx="6742509" cy="2743199"/>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235" y="3886200"/>
            <a:ext cx="7514033" cy="889000"/>
          </a:xfrm>
        </p:spPr>
        <p:txBody>
          <a:bodyPr vert="horz" lIns="91440" tIns="45720" rIns="91440" bIns="45720" rtlCol="0" anchor="b">
            <a:normAutofit/>
          </a:bodyPr>
          <a:lstStyle>
            <a:lvl1pPr algn="r">
              <a:buNone/>
              <a:defRPr lang="en-US" sz="1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34" y="4775200"/>
            <a:ext cx="7514033" cy="1016000"/>
          </a:xfrm>
        </p:spPr>
        <p:txBody>
          <a:bodyPr anchor="t">
            <a:normAutofit/>
          </a:bodyPr>
          <a:lstStyle>
            <a:lvl1pPr marL="0" indent="0" algn="r">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299492" y="5883276"/>
            <a:ext cx="857250" cy="365125"/>
          </a:xfrm>
          <a:prstGeom prst="rect">
            <a:avLst/>
          </a:prstGeom>
        </p:spPr>
        <p:txBody>
          <a:bodyPr/>
          <a:lstStyle/>
          <a:p>
            <a:fld id="{9F6AC01B-9F13-4B75-AED4-0BDBEF317C50}" type="datetime1">
              <a:rPr lang="en-US" smtClean="0"/>
              <a:t>4/22/2020</a:t>
            </a:fld>
            <a:endParaRPr lang="en-US" dirty="0"/>
          </a:p>
        </p:txBody>
      </p:sp>
      <p:sp>
        <p:nvSpPr>
          <p:cNvPr id="5" name="Footer Placeholder 4"/>
          <p:cNvSpPr>
            <a:spLocks noGrp="1"/>
          </p:cNvSpPr>
          <p:nvPr>
            <p:ph type="ftr" sz="quarter" idx="11"/>
          </p:nvPr>
        </p:nvSpPr>
        <p:spPr>
          <a:xfrm>
            <a:off x="2022429" y="6344932"/>
            <a:ext cx="5313133" cy="365125"/>
          </a:xfrm>
          <a:prstGeom prst="rect">
            <a:avLst/>
          </a:prstGeom>
        </p:spPr>
        <p:txBody>
          <a:bodyPr/>
          <a:lstStyle/>
          <a:p>
            <a:r>
              <a:rPr lang="en-US"/>
              <a:t>December 7, 2015</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0330990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235" y="685801"/>
            <a:ext cx="7514034"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234" y="3505200"/>
            <a:ext cx="7514035" cy="838200"/>
          </a:xfrm>
        </p:spPr>
        <p:txBody>
          <a:bodyPr vert="horz" lIns="91440" tIns="45720" rIns="91440" bIns="45720"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234" y="4343400"/>
            <a:ext cx="7514035" cy="1447800"/>
          </a:xfrm>
        </p:spPr>
        <p:txBody>
          <a:bodyPr anchor="t">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299492" y="5883276"/>
            <a:ext cx="857250" cy="365125"/>
          </a:xfrm>
          <a:prstGeom prst="rect">
            <a:avLst/>
          </a:prstGeom>
        </p:spPr>
        <p:txBody>
          <a:bodyPr/>
          <a:lstStyle/>
          <a:p>
            <a:fld id="{8DD25626-5999-499F-8A7D-37DCE5E08361}" type="datetime1">
              <a:rPr lang="en-US" smtClean="0"/>
              <a:t>4/22/2020</a:t>
            </a:fld>
            <a:endParaRPr lang="en-US" dirty="0"/>
          </a:p>
        </p:txBody>
      </p:sp>
      <p:sp>
        <p:nvSpPr>
          <p:cNvPr id="5" name="Footer Placeholder 4"/>
          <p:cNvSpPr>
            <a:spLocks noGrp="1"/>
          </p:cNvSpPr>
          <p:nvPr>
            <p:ph type="ftr" sz="quarter" idx="11"/>
          </p:nvPr>
        </p:nvSpPr>
        <p:spPr>
          <a:xfrm>
            <a:off x="2022429" y="6344932"/>
            <a:ext cx="5313133" cy="365125"/>
          </a:xfrm>
          <a:prstGeom prst="rect">
            <a:avLst/>
          </a:prstGeom>
        </p:spPr>
        <p:txBody>
          <a:bodyPr/>
          <a:lstStyle/>
          <a:p>
            <a:r>
              <a:rPr lang="en-US"/>
              <a:t>December 7, 2015</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1927810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99492" y="5883276"/>
            <a:ext cx="857250" cy="365125"/>
          </a:xfrm>
          <a:prstGeom prst="rect">
            <a:avLst/>
          </a:prstGeom>
        </p:spPr>
        <p:txBody>
          <a:bodyPr/>
          <a:lstStyle/>
          <a:p>
            <a:fld id="{67E2B527-B171-4095-97EA-F71CA9710FC8}" type="datetime1">
              <a:rPr lang="en-US" smtClean="0"/>
              <a:t>4/22/2020</a:t>
            </a:fld>
            <a:endParaRPr lang="en-US" dirty="0"/>
          </a:p>
        </p:txBody>
      </p:sp>
      <p:sp>
        <p:nvSpPr>
          <p:cNvPr id="5" name="Footer Placeholder 4"/>
          <p:cNvSpPr>
            <a:spLocks noGrp="1"/>
          </p:cNvSpPr>
          <p:nvPr>
            <p:ph type="ftr" sz="quarter" idx="11"/>
          </p:nvPr>
        </p:nvSpPr>
        <p:spPr>
          <a:xfrm>
            <a:off x="2022429" y="6344932"/>
            <a:ext cx="5313133" cy="365125"/>
          </a:xfrm>
          <a:prstGeom prst="rect">
            <a:avLst/>
          </a:prstGeom>
        </p:spPr>
        <p:txBody>
          <a:bodyPr/>
          <a:lstStyle/>
          <a:p>
            <a:r>
              <a:rPr lang="en-US"/>
              <a:t>December 7, 2015</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9548865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9492" y="685800"/>
            <a:ext cx="1327777"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234" y="685800"/>
            <a:ext cx="6014807"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99492" y="5883276"/>
            <a:ext cx="857250" cy="365125"/>
          </a:xfrm>
          <a:prstGeom prst="rect">
            <a:avLst/>
          </a:prstGeom>
        </p:spPr>
        <p:txBody>
          <a:bodyPr/>
          <a:lstStyle/>
          <a:p>
            <a:fld id="{155783F3-6518-4641-BE4C-50499B1A828A}" type="datetime1">
              <a:rPr lang="en-US" smtClean="0"/>
              <a:t>4/22/2020</a:t>
            </a:fld>
            <a:endParaRPr lang="en-US" dirty="0"/>
          </a:p>
        </p:txBody>
      </p:sp>
      <p:sp>
        <p:nvSpPr>
          <p:cNvPr id="5" name="Footer Placeholder 4"/>
          <p:cNvSpPr>
            <a:spLocks noGrp="1"/>
          </p:cNvSpPr>
          <p:nvPr>
            <p:ph type="ftr" sz="quarter" idx="11"/>
          </p:nvPr>
        </p:nvSpPr>
        <p:spPr>
          <a:xfrm>
            <a:off x="2022429" y="6344932"/>
            <a:ext cx="5313133" cy="365125"/>
          </a:xfrm>
          <a:prstGeom prst="rect">
            <a:avLst/>
          </a:prstGeom>
        </p:spPr>
        <p:txBody>
          <a:bodyPr/>
          <a:lstStyle/>
          <a:p>
            <a:r>
              <a:rPr lang="en-US"/>
              <a:t>December 7, 2015</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48003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9" Type="http://schemas.openxmlformats.org/officeDocument/2006/relationships/slideLayout" Target="../slideLayouts/slideLayout67.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34" Type="http://schemas.openxmlformats.org/officeDocument/2006/relationships/slideLayout" Target="../slideLayouts/slideLayout62.xml"/><Relationship Id="rId42" Type="http://schemas.openxmlformats.org/officeDocument/2006/relationships/slideLayout" Target="../slideLayouts/slideLayout70.xml"/><Relationship Id="rId47" Type="http://schemas.openxmlformats.org/officeDocument/2006/relationships/slideLayout" Target="../slideLayouts/slideLayout75.xml"/><Relationship Id="rId50" Type="http://schemas.openxmlformats.org/officeDocument/2006/relationships/image" Target="../media/image4.png"/><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33" Type="http://schemas.openxmlformats.org/officeDocument/2006/relationships/slideLayout" Target="../slideLayouts/slideLayout61.xml"/><Relationship Id="rId38" Type="http://schemas.openxmlformats.org/officeDocument/2006/relationships/slideLayout" Target="../slideLayouts/slideLayout66.xml"/><Relationship Id="rId46" Type="http://schemas.openxmlformats.org/officeDocument/2006/relationships/slideLayout" Target="../slideLayouts/slideLayout74.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slideLayout" Target="../slideLayouts/slideLayout57.xml"/><Relationship Id="rId41" Type="http://schemas.openxmlformats.org/officeDocument/2006/relationships/slideLayout" Target="../slideLayouts/slideLayout69.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32" Type="http://schemas.openxmlformats.org/officeDocument/2006/relationships/slideLayout" Target="../slideLayouts/slideLayout60.xml"/><Relationship Id="rId37" Type="http://schemas.openxmlformats.org/officeDocument/2006/relationships/slideLayout" Target="../slideLayouts/slideLayout65.xml"/><Relationship Id="rId40" Type="http://schemas.openxmlformats.org/officeDocument/2006/relationships/slideLayout" Target="../slideLayouts/slideLayout68.xml"/><Relationship Id="rId45" Type="http://schemas.openxmlformats.org/officeDocument/2006/relationships/slideLayout" Target="../slideLayouts/slideLayout73.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36" Type="http://schemas.openxmlformats.org/officeDocument/2006/relationships/slideLayout" Target="../slideLayouts/slideLayout64.xml"/><Relationship Id="rId49" Type="http://schemas.openxmlformats.org/officeDocument/2006/relationships/theme" Target="../theme/theme2.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slideLayout" Target="../slideLayouts/slideLayout59.xml"/><Relationship Id="rId44" Type="http://schemas.openxmlformats.org/officeDocument/2006/relationships/slideLayout" Target="../slideLayouts/slideLayout72.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slideLayout" Target="../slideLayouts/slideLayout58.xml"/><Relationship Id="rId35" Type="http://schemas.openxmlformats.org/officeDocument/2006/relationships/slideLayout" Target="../slideLayouts/slideLayout63.xml"/><Relationship Id="rId43" Type="http://schemas.openxmlformats.org/officeDocument/2006/relationships/slideLayout" Target="../slideLayouts/slideLayout71.xml"/><Relationship Id="rId48" Type="http://schemas.openxmlformats.org/officeDocument/2006/relationships/slideLayout" Target="../slideLayouts/slideLayout76.xml"/><Relationship Id="rId8"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theme" Target="../theme/theme3.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 Type="http://schemas.openxmlformats.org/officeDocument/2006/relationships/slideLayout" Target="../slideLayouts/slideLayout78.xml"/><Relationship Id="rId16" Type="http://schemas.openxmlformats.org/officeDocument/2006/relationships/slideLayout" Target="../slideLayouts/slideLayout92.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5" Type="http://schemas.openxmlformats.org/officeDocument/2006/relationships/slideLayout" Target="../slideLayouts/slideLayout91.xml"/><Relationship Id="rId10" Type="http://schemas.openxmlformats.org/officeDocument/2006/relationships/slideLayout" Target="../slideLayouts/slideLayout86.xml"/><Relationship Id="rId19" Type="http://schemas.openxmlformats.org/officeDocument/2006/relationships/image" Target="../media/image14.jpeg"/><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540000" y="1008000"/>
            <a:ext cx="5295900" cy="630000"/>
          </a:xfrm>
          <a:prstGeom prst="rect">
            <a:avLst/>
          </a:prstGeom>
        </p:spPr>
        <p:txBody>
          <a:bodyPr vert="horz" lIns="0" tIns="0" rIns="0" bIns="0" rtlCol="0" anchor="t">
            <a:normAutofit/>
          </a:bodyPr>
          <a:lstStyle/>
          <a:p>
            <a:r>
              <a:rPr lang="en-US" dirty="0"/>
              <a:t>Add title</a:t>
            </a:r>
          </a:p>
        </p:txBody>
      </p:sp>
      <p:sp>
        <p:nvSpPr>
          <p:cNvPr id="6" name="Text"/>
          <p:cNvSpPr>
            <a:spLocks noGrp="1"/>
          </p:cNvSpPr>
          <p:nvPr>
            <p:ph type="body" idx="1"/>
          </p:nvPr>
        </p:nvSpPr>
        <p:spPr>
          <a:xfrm>
            <a:off x="540000" y="1656000"/>
            <a:ext cx="5292000" cy="4652725"/>
          </a:xfrm>
          <a:prstGeom prst="rect">
            <a:avLst/>
          </a:prstGeom>
        </p:spPr>
        <p:txBody>
          <a:bodyPr vert="horz" lIns="0" tIns="45720" rIns="0" bIns="45720" rtlCol="0">
            <a:normAutofit/>
          </a:bodyPr>
          <a:lstStyle/>
          <a:p>
            <a:pPr lvl="0"/>
            <a:r>
              <a:rPr lang="en-US" noProof="0" dirty="0"/>
              <a:t>Click to edit Master text styles</a:t>
            </a:r>
          </a:p>
          <a:p>
            <a:pPr lvl="1"/>
            <a:r>
              <a:rPr lang="en-US" noProof="0" dirty="0"/>
              <a:t>Level 1 bullet</a:t>
            </a:r>
          </a:p>
          <a:p>
            <a:pPr lvl="2"/>
            <a:r>
              <a:rPr lang="en-US" noProof="0" dirty="0"/>
              <a:t>Level 2 bullet</a:t>
            </a:r>
          </a:p>
          <a:p>
            <a:pPr lvl="3"/>
            <a:r>
              <a:rPr lang="en-US" noProof="0" dirty="0"/>
              <a:t>Level 3 bullet</a:t>
            </a:r>
          </a:p>
          <a:p>
            <a:pPr lvl="4"/>
            <a:r>
              <a:rPr lang="en-US" noProof="0" dirty="0"/>
              <a:t>Level 4 bullet</a:t>
            </a:r>
          </a:p>
        </p:txBody>
      </p:sp>
      <p:sp>
        <p:nvSpPr>
          <p:cNvPr id="10" name="Slide Number"/>
          <p:cNvSpPr>
            <a:spLocks noGrp="1"/>
          </p:cNvSpPr>
          <p:nvPr>
            <p:ph type="sldNum" sz="quarter" idx="4"/>
          </p:nvPr>
        </p:nvSpPr>
        <p:spPr>
          <a:xfrm>
            <a:off x="8298665" y="6351150"/>
            <a:ext cx="404812" cy="252000"/>
          </a:xfrm>
          <a:prstGeom prst="rect">
            <a:avLst/>
          </a:prstGeom>
        </p:spPr>
        <p:txBody>
          <a:bodyPr vert="horz" lIns="91440" tIns="45720" rIns="91440" bIns="45720" rtlCol="0" anchor="ctr"/>
          <a:lstStyle>
            <a:lvl1pPr algn="r">
              <a:defRPr lang="en-US" sz="900" kern="1200" smtClean="0">
                <a:solidFill>
                  <a:schemeClr val="accent1"/>
                </a:solidFill>
                <a:latin typeface="+mn-lt"/>
                <a:ea typeface="+mn-ea"/>
                <a:cs typeface="+mn-cs"/>
              </a:defRPr>
            </a:lvl1pPr>
          </a:lstStyle>
          <a:p>
            <a:fld id="{6164A718-4DA7-46F4-8229-E6430368804D}" type="slidenum">
              <a:rPr lang="en-US" smtClean="0"/>
              <a:t>‹#›</a:t>
            </a:fld>
            <a:endParaRPr lang="en-US"/>
          </a:p>
        </p:txBody>
      </p:sp>
      <p:sp>
        <p:nvSpPr>
          <p:cNvPr id="4" name="Date"/>
          <p:cNvSpPr>
            <a:spLocks noGrp="1"/>
          </p:cNvSpPr>
          <p:nvPr>
            <p:ph type="dt" sz="half" idx="2"/>
          </p:nvPr>
        </p:nvSpPr>
        <p:spPr>
          <a:xfrm>
            <a:off x="6241265" y="6351150"/>
            <a:ext cx="2057400" cy="252000"/>
          </a:xfrm>
          <a:prstGeom prst="rect">
            <a:avLst/>
          </a:prstGeom>
        </p:spPr>
        <p:txBody>
          <a:bodyPr vert="horz" lIns="91440" tIns="45720" rIns="91440" bIns="45720" rtlCol="0" anchor="ctr"/>
          <a:lstStyle>
            <a:lvl1pPr algn="r">
              <a:defRPr lang="en-GB" sz="900" kern="1200" smtClean="0">
                <a:solidFill>
                  <a:schemeClr val="bg2"/>
                </a:solidFill>
                <a:latin typeface="+mn-lt"/>
                <a:ea typeface="+mn-ea"/>
                <a:cs typeface="+mn-cs"/>
              </a:defRPr>
            </a:lvl1pPr>
          </a:lstStyle>
          <a:p>
            <a:fld id="{A25CE401-A51E-440F-B94D-066E5906AD29}" type="datetimeFigureOut">
              <a:rPr lang="en-US" smtClean="0"/>
              <a:t>4/21/2020</a:t>
            </a:fld>
            <a:endParaRPr lang="en-US"/>
          </a:p>
        </p:txBody>
      </p:sp>
      <p:sp>
        <p:nvSpPr>
          <p:cNvPr id="5" name="Footer"/>
          <p:cNvSpPr>
            <a:spLocks noGrp="1"/>
          </p:cNvSpPr>
          <p:nvPr>
            <p:ph type="ftr" sz="quarter" idx="3"/>
          </p:nvPr>
        </p:nvSpPr>
        <p:spPr>
          <a:xfrm>
            <a:off x="3028950" y="6351150"/>
            <a:ext cx="3086100" cy="252000"/>
          </a:xfrm>
          <a:prstGeom prst="rect">
            <a:avLst/>
          </a:prstGeom>
        </p:spPr>
        <p:txBody>
          <a:bodyPr vert="horz" lIns="91440" tIns="45720" rIns="91440" bIns="45720" rtlCol="0" anchor="ctr"/>
          <a:lstStyle>
            <a:lvl1pPr marL="0" algn="ctr" defTabSz="457200" rtl="0" eaLnBrk="1" latinLnBrk="0" hangingPunct="1">
              <a:defRPr lang="en-GB" sz="900" kern="1200" dirty="0">
                <a:solidFill>
                  <a:schemeClr val="bg2"/>
                </a:solidFill>
                <a:latin typeface="+mn-lt"/>
                <a:ea typeface="+mn-ea"/>
                <a:cs typeface="+mn-cs"/>
              </a:defRPr>
            </a:lvl1pPr>
          </a:lstStyle>
          <a:p>
            <a:endParaRPr lang="en-US"/>
          </a:p>
        </p:txBody>
      </p:sp>
      <p:pic>
        <p:nvPicPr>
          <p:cNvPr id="4098" name="Picture 2" descr="Image result for tennessee department of transportation logo">
            <a:extLst>
              <a:ext uri="{FF2B5EF4-FFF2-40B4-BE49-F238E27FC236}">
                <a16:creationId xmlns:a16="http://schemas.microsoft.com/office/drawing/2014/main" id="{CC9DD087-CB9C-4B66-8B0A-DECA0C7CE2B4}"/>
              </a:ext>
            </a:extLst>
          </p:cNvPr>
          <p:cNvPicPr>
            <a:picLocks noChangeAspect="1" noChangeArrowheads="1"/>
          </p:cNvPicPr>
          <p:nvPr/>
        </p:nvPicPr>
        <p:blipFill rotWithShape="1">
          <a:blip r:embed="rId30">
            <a:extLst>
              <a:ext uri="{28A0092B-C50C-407E-A947-70E740481C1C}">
                <a14:useLocalDpi xmlns:a14="http://schemas.microsoft.com/office/drawing/2010/main" val="0"/>
              </a:ext>
            </a:extLst>
          </a:blip>
          <a:srcRect r="22807"/>
          <a:stretch/>
        </p:blipFill>
        <p:spPr bwMode="auto">
          <a:xfrm>
            <a:off x="6858000" y="0"/>
            <a:ext cx="2057401" cy="1145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57407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80" r:id="rId19"/>
    <p:sldLayoutId id="2147483681" r:id="rId20"/>
    <p:sldLayoutId id="2147483688" r:id="rId21"/>
    <p:sldLayoutId id="2147483690" r:id="rId22"/>
    <p:sldLayoutId id="2147483692" r:id="rId23"/>
    <p:sldLayoutId id="2147483693" r:id="rId24"/>
    <p:sldLayoutId id="2147483699" r:id="rId25"/>
    <p:sldLayoutId id="2147483702" r:id="rId26"/>
    <p:sldLayoutId id="2147483718" r:id="rId27"/>
    <p:sldLayoutId id="2147483719" r:id="rId28"/>
  </p:sldLayoutIdLst>
  <p:txStyles>
    <p:titleStyle>
      <a:lvl1pPr algn="l" defTabSz="914400" rtl="0" eaLnBrk="1" latinLnBrk="0" hangingPunct="1">
        <a:lnSpc>
          <a:spcPct val="90000"/>
        </a:lnSpc>
        <a:spcBef>
          <a:spcPct val="0"/>
        </a:spcBef>
        <a:buNone/>
        <a:defRPr sz="3600" b="1" kern="1200">
          <a:solidFill>
            <a:srgbClr val="090262"/>
          </a:solidFill>
          <a:latin typeface="+mj-lt"/>
          <a:ea typeface="+mj-ea"/>
          <a:cs typeface="+mj-cs"/>
        </a:defRPr>
      </a:lvl1pPr>
    </p:titleStyle>
    <p:bodyStyle>
      <a:lvl1pPr marL="0" indent="0" algn="l" defTabSz="914400" rtl="0" eaLnBrk="1" latinLnBrk="0" hangingPunct="1">
        <a:lnSpc>
          <a:spcPct val="90000"/>
        </a:lnSpc>
        <a:spcBef>
          <a:spcPts val="600"/>
        </a:spcBef>
        <a:spcAft>
          <a:spcPts val="1200"/>
        </a:spcAft>
        <a:buClr>
          <a:schemeClr val="accent1"/>
        </a:buClr>
        <a:buFont typeface="Arial" panose="020B0604020202020204" pitchFamily="34" charset="0"/>
        <a:buNone/>
        <a:defRPr sz="2400" kern="1200">
          <a:solidFill>
            <a:schemeClr val="tx1"/>
          </a:solidFill>
          <a:latin typeface="+mn-lt"/>
          <a:ea typeface="+mn-ea"/>
          <a:cs typeface="+mn-cs"/>
        </a:defRPr>
      </a:lvl1pPr>
      <a:lvl2pPr marL="269875" indent="-269875" algn="l" defTabSz="914400" rtl="0" eaLnBrk="1" latinLnBrk="0" hangingPunct="1">
        <a:lnSpc>
          <a:spcPct val="90000"/>
        </a:lnSpc>
        <a:spcBef>
          <a:spcPts val="300"/>
        </a:spcBef>
        <a:spcAft>
          <a:spcPts val="600"/>
        </a:spcAft>
        <a:buClr>
          <a:schemeClr val="tx2"/>
        </a:buClr>
        <a:buFont typeface="Arial" panose="020B0604020202020204" pitchFamily="34" charset="0"/>
        <a:buChar char="•"/>
        <a:defRPr lang="en-US" sz="2400" kern="1200" dirty="0" smtClean="0">
          <a:solidFill>
            <a:schemeClr val="tx1"/>
          </a:solidFill>
          <a:latin typeface="+mn-lt"/>
          <a:ea typeface="+mn-ea"/>
          <a:cs typeface="+mn-cs"/>
        </a:defRPr>
      </a:lvl2pPr>
      <a:lvl3pPr marL="538163" indent="-268288" algn="l" defTabSz="914400" rtl="0" eaLnBrk="1" latinLnBrk="0" hangingPunct="1">
        <a:lnSpc>
          <a:spcPct val="90000"/>
        </a:lnSpc>
        <a:spcBef>
          <a:spcPts val="300"/>
        </a:spcBef>
        <a:spcAft>
          <a:spcPts val="600"/>
        </a:spcAft>
        <a:buClr>
          <a:schemeClr val="tx2"/>
        </a:buClr>
        <a:buFont typeface="Arial" panose="020B0604020202020204" pitchFamily="34" charset="0"/>
        <a:buChar char="–"/>
        <a:defRPr lang="en-US" sz="2000" kern="1200" dirty="0" smtClean="0">
          <a:solidFill>
            <a:schemeClr val="tx1"/>
          </a:solidFill>
          <a:latin typeface="+mn-lt"/>
          <a:ea typeface="+mn-ea"/>
          <a:cs typeface="+mn-cs"/>
        </a:defRPr>
      </a:lvl3pPr>
      <a:lvl4pPr marL="808038" indent="-269875" algn="l" defTabSz="914400" rtl="0" eaLnBrk="1" latinLnBrk="0" hangingPunct="1">
        <a:lnSpc>
          <a:spcPct val="90000"/>
        </a:lnSpc>
        <a:spcBef>
          <a:spcPts val="300"/>
        </a:spcBef>
        <a:spcAft>
          <a:spcPts val="600"/>
        </a:spcAft>
        <a:buClr>
          <a:schemeClr val="tx2"/>
        </a:buClr>
        <a:buFont typeface="Arial" panose="020B0604020202020204" pitchFamily="34" charset="0"/>
        <a:buChar char="•"/>
        <a:tabLst>
          <a:tab pos="808038" algn="l"/>
        </a:tabLst>
        <a:defRPr lang="en-US" sz="1800" kern="1200" dirty="0">
          <a:solidFill>
            <a:schemeClr val="tx1"/>
          </a:solidFill>
          <a:latin typeface="+mn-lt"/>
          <a:ea typeface="+mn-ea"/>
          <a:cs typeface="+mn-cs"/>
        </a:defRPr>
      </a:lvl4pPr>
      <a:lvl5pPr marL="1076325" indent="-268288" algn="l" defTabSz="914400" rtl="0" eaLnBrk="1" latinLnBrk="0" hangingPunct="1">
        <a:lnSpc>
          <a:spcPct val="90000"/>
        </a:lnSpc>
        <a:spcBef>
          <a:spcPts val="300"/>
        </a:spcBef>
        <a:spcAft>
          <a:spcPts val="600"/>
        </a:spcAft>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9">
          <p15:clr>
            <a:srgbClr val="F26B43"/>
          </p15:clr>
        </p15:guide>
        <p15:guide id="2" pos="1053">
          <p15:clr>
            <a:srgbClr val="F26B43"/>
          </p15:clr>
        </p15:guide>
        <p15:guide id="3" pos="1212">
          <p15:clr>
            <a:srgbClr val="F26B43"/>
          </p15:clr>
        </p15:guide>
        <p15:guide id="4" pos="1928">
          <p15:clr>
            <a:srgbClr val="F26B43"/>
          </p15:clr>
        </p15:guide>
        <p15:guide id="5" pos="2085">
          <p15:clr>
            <a:srgbClr val="F26B43"/>
          </p15:clr>
        </p15:guide>
        <p15:guide id="6" pos="2801">
          <p15:clr>
            <a:srgbClr val="F26B43"/>
          </p15:clr>
        </p15:guide>
        <p15:guide id="7" pos="2958">
          <p15:clr>
            <a:srgbClr val="F26B43"/>
          </p15:clr>
        </p15:guide>
        <p15:guide id="8" pos="3672">
          <p15:clr>
            <a:srgbClr val="F26B43"/>
          </p15:clr>
        </p15:guide>
        <p15:guide id="9" pos="3831">
          <p15:clr>
            <a:srgbClr val="F26B43"/>
          </p15:clr>
        </p15:guide>
        <p15:guide id="10" pos="4545">
          <p15:clr>
            <a:srgbClr val="F26B43"/>
          </p15:clr>
        </p15:guide>
        <p15:guide id="11" pos="4706">
          <p15:clr>
            <a:srgbClr val="F26B43"/>
          </p15:clr>
        </p15:guide>
        <p15:guide id="12" pos="5418">
          <p15:clr>
            <a:srgbClr val="F26B43"/>
          </p15:clr>
        </p15:guide>
        <p15:guide id="13" orient="horz" pos="1643">
          <p15:clr>
            <a:srgbClr val="F26B43"/>
          </p15:clr>
        </p15:guide>
        <p15:guide id="14" orient="horz" pos="1802">
          <p15:clr>
            <a:srgbClr val="F26B43"/>
          </p15:clr>
        </p15:guide>
        <p15:guide id="15" orient="horz" pos="2811">
          <p15:clr>
            <a:srgbClr val="F26B43"/>
          </p15:clr>
        </p15:guide>
        <p15:guide id="16" orient="horz" pos="2970">
          <p15:clr>
            <a:srgbClr val="F26B43"/>
          </p15:clr>
        </p15:guide>
        <p15:guide id="17" orient="horz" pos="3974">
          <p15:clr>
            <a:srgbClr val="F26B43"/>
          </p15:clr>
        </p15:guide>
        <p15:guide id="18" orient="horz" pos="630">
          <p15:clr>
            <a:srgbClr val="F26B43"/>
          </p15:clr>
        </p15:guide>
        <p15:guide id="19" orient="horz" pos="3566">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65126"/>
            <a:ext cx="822960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825625"/>
            <a:ext cx="8229602"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028950" y="6394668"/>
            <a:ext cx="3086100" cy="288000"/>
          </a:xfrm>
          <a:prstGeom prst="rect">
            <a:avLst/>
          </a:prstGeom>
        </p:spPr>
        <p:txBody>
          <a:bodyPr vert="horz" lIns="91440" tIns="45720" rIns="91440" bIns="45720" rtlCol="0" anchor="ctr"/>
          <a:lstStyle>
            <a:lvl1pPr algn="ctr">
              <a:defRPr sz="750">
                <a:solidFill>
                  <a:schemeClr val="tx1"/>
                </a:solidFill>
              </a:defRPr>
            </a:lvl1pPr>
          </a:lstStyle>
          <a:p>
            <a:endParaRPr lang="en-NZ"/>
          </a:p>
        </p:txBody>
      </p:sp>
      <p:sp>
        <p:nvSpPr>
          <p:cNvPr id="6" name="Slide Number Placeholder 5"/>
          <p:cNvSpPr>
            <a:spLocks noGrp="1"/>
          </p:cNvSpPr>
          <p:nvPr>
            <p:ph type="sldNum" sz="quarter" idx="4"/>
          </p:nvPr>
        </p:nvSpPr>
        <p:spPr>
          <a:xfrm>
            <a:off x="8184216" y="6394668"/>
            <a:ext cx="502586" cy="288000"/>
          </a:xfrm>
          <a:prstGeom prst="rect">
            <a:avLst/>
          </a:prstGeom>
        </p:spPr>
        <p:txBody>
          <a:bodyPr vert="horz" lIns="91440" tIns="45720" rIns="91440" bIns="45720" rtlCol="0" anchor="ctr"/>
          <a:lstStyle>
            <a:lvl1pPr algn="r">
              <a:defRPr sz="750">
                <a:solidFill>
                  <a:schemeClr val="tx1"/>
                </a:solidFill>
              </a:defRPr>
            </a:lvl1pPr>
          </a:lstStyle>
          <a:p>
            <a:fld id="{D560F374-A6AD-43B6-B49D-5153806E70CF}" type="slidenum">
              <a:rPr lang="en-NZ" smtClean="0"/>
              <a:pPr/>
              <a:t>‹#›</a:t>
            </a:fld>
            <a:endParaRPr lang="en-NZ"/>
          </a:p>
        </p:txBody>
      </p:sp>
      <p:sp>
        <p:nvSpPr>
          <p:cNvPr id="7" name="Rectangle 6"/>
          <p:cNvSpPr/>
          <p:nvPr userDrawn="1"/>
        </p:nvSpPr>
        <p:spPr>
          <a:xfrm rot="10800000">
            <a:off x="457200" y="6248402"/>
            <a:ext cx="8229602" cy="45721"/>
          </a:xfrm>
          <a:prstGeom prst="rect">
            <a:avLst/>
          </a:prstGeom>
          <a:gradFill>
            <a:gsLst>
              <a:gs pos="0">
                <a:srgbClr val="CFDE00"/>
              </a:gs>
              <a:gs pos="83000">
                <a:srgbClr val="3EB049">
                  <a:lumMod val="95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aseline="0">
                <a:latin typeface="Arial" panose="020B0604020202020204" pitchFamily="34" charset="0"/>
              </a:rPr>
              <a:t>___</a:t>
            </a:r>
          </a:p>
        </p:txBody>
      </p:sp>
      <p:pic>
        <p:nvPicPr>
          <p:cNvPr id="9" name="Picture 8"/>
          <p:cNvPicPr>
            <a:picLocks noChangeAspect="1"/>
          </p:cNvPicPr>
          <p:nvPr userDrawn="1"/>
        </p:nvPicPr>
        <p:blipFill>
          <a:blip r:embed="rId50" cstate="screen">
            <a:extLst>
              <a:ext uri="{28A0092B-C50C-407E-A947-70E740481C1C}">
                <a14:useLocalDpi xmlns:a14="http://schemas.microsoft.com/office/drawing/2010/main"/>
              </a:ext>
            </a:extLst>
          </a:blip>
          <a:stretch>
            <a:fillRect/>
          </a:stretch>
        </p:blipFill>
        <p:spPr>
          <a:xfrm>
            <a:off x="455715" y="6394668"/>
            <a:ext cx="930275" cy="343948"/>
          </a:xfrm>
          <a:prstGeom prst="rect">
            <a:avLst/>
          </a:prstGeom>
        </p:spPr>
      </p:pic>
    </p:spTree>
    <p:extLst>
      <p:ext uri="{BB962C8B-B14F-4D97-AF65-F5344CB8AC3E}">
        <p14:creationId xmlns:p14="http://schemas.microsoft.com/office/powerpoint/2010/main" val="301255966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 id="2147483751" r:id="rId31"/>
    <p:sldLayoutId id="2147483752" r:id="rId32"/>
    <p:sldLayoutId id="2147483753" r:id="rId33"/>
    <p:sldLayoutId id="2147483754" r:id="rId34"/>
    <p:sldLayoutId id="2147483755" r:id="rId35"/>
    <p:sldLayoutId id="2147483756" r:id="rId36"/>
    <p:sldLayoutId id="2147483757" r:id="rId37"/>
    <p:sldLayoutId id="2147483758" r:id="rId38"/>
    <p:sldLayoutId id="2147483759" r:id="rId39"/>
    <p:sldLayoutId id="2147483760" r:id="rId40"/>
    <p:sldLayoutId id="2147483761" r:id="rId41"/>
    <p:sldLayoutId id="2147483762" r:id="rId42"/>
    <p:sldLayoutId id="2147483763" r:id="rId43"/>
    <p:sldLayoutId id="2147483764" r:id="rId44"/>
    <p:sldLayoutId id="2147483765" r:id="rId45"/>
    <p:sldLayoutId id="2147483766" r:id="rId46"/>
    <p:sldLayoutId id="2147483767" r:id="rId47"/>
    <p:sldLayoutId id="2147483768" r:id="rId48"/>
  </p:sldLayoutIdLst>
  <p:hf hdr="0" ftr="0" dt="0"/>
  <p:txStyles>
    <p:titleStyle>
      <a:lvl1pPr algn="l" defTabSz="685800" rtl="0" eaLnBrk="1" latinLnBrk="0" hangingPunct="1">
        <a:lnSpc>
          <a:spcPct val="100000"/>
        </a:lnSpc>
        <a:spcBef>
          <a:spcPct val="0"/>
        </a:spcBef>
        <a:buNone/>
        <a:defRPr sz="2850" b="1" kern="1200">
          <a:solidFill>
            <a:schemeClr val="tx1"/>
          </a:solidFill>
          <a:latin typeface="+mj-lt"/>
          <a:ea typeface="+mj-ea"/>
          <a:cs typeface="+mj-cs"/>
        </a:defRPr>
      </a:lvl1pPr>
    </p:titleStyle>
    <p:bodyStyle>
      <a:lvl1pPr marL="0" indent="0" algn="l" defTabSz="685800" rtl="0" eaLnBrk="1" latinLnBrk="0" hangingPunct="1">
        <a:lnSpc>
          <a:spcPct val="120000"/>
        </a:lnSpc>
        <a:spcBef>
          <a:spcPts val="750"/>
        </a:spcBef>
        <a:buFont typeface="Arial" panose="020B0604020202020204" pitchFamily="34" charset="0"/>
        <a:buNone/>
        <a:defRPr sz="1950" kern="1200">
          <a:solidFill>
            <a:schemeClr val="tx1"/>
          </a:solidFill>
          <a:latin typeface="+mn-lt"/>
          <a:ea typeface="+mn-ea"/>
          <a:cs typeface="+mn-cs"/>
        </a:defRPr>
      </a:lvl1pPr>
      <a:lvl2pPr marL="270000" indent="-135000" algn="l" defTabSz="685800" rtl="0" eaLnBrk="1" latinLnBrk="0" hangingPunct="1">
        <a:lnSpc>
          <a:spcPct val="120000"/>
        </a:lnSpc>
        <a:spcBef>
          <a:spcPts val="750"/>
        </a:spcBef>
        <a:buFont typeface="Arial" panose="020B0604020202020204" pitchFamily="34" charset="0"/>
        <a:buChar char="•"/>
        <a:defRPr sz="1650" kern="1200">
          <a:solidFill>
            <a:schemeClr val="tx1"/>
          </a:solidFill>
          <a:latin typeface="+mn-lt"/>
          <a:ea typeface="+mn-ea"/>
          <a:cs typeface="+mn-cs"/>
        </a:defRPr>
      </a:lvl2pPr>
      <a:lvl3pPr marL="405000" indent="-135000" algn="l" defTabSz="685800" rtl="0" eaLnBrk="1" latinLnBrk="0" hangingPunct="1">
        <a:lnSpc>
          <a:spcPct val="120000"/>
        </a:lnSpc>
        <a:spcBef>
          <a:spcPts val="750"/>
        </a:spcBef>
        <a:buFont typeface="Arial" panose="020B0604020202020204" pitchFamily="34" charset="0"/>
        <a:buChar char="•"/>
        <a:defRPr sz="1500" kern="1200">
          <a:solidFill>
            <a:schemeClr val="tx1"/>
          </a:solidFill>
          <a:latin typeface="+mn-lt"/>
          <a:ea typeface="+mn-ea"/>
          <a:cs typeface="+mn-cs"/>
        </a:defRPr>
      </a:lvl3pPr>
      <a:lvl4pPr marL="540000" indent="-135000" algn="l" defTabSz="685800" rtl="0" eaLnBrk="1" latinLnBrk="0" hangingPunct="1">
        <a:lnSpc>
          <a:spcPct val="120000"/>
        </a:lnSpc>
        <a:spcBef>
          <a:spcPts val="750"/>
        </a:spcBef>
        <a:buFont typeface="Arial" panose="020B0604020202020204" pitchFamily="34" charset="0"/>
        <a:buChar char="•"/>
        <a:defRPr sz="1350" kern="1200">
          <a:solidFill>
            <a:schemeClr val="tx1"/>
          </a:solidFill>
          <a:latin typeface="+mn-lt"/>
          <a:ea typeface="+mn-ea"/>
          <a:cs typeface="+mn-cs"/>
        </a:defRPr>
      </a:lvl4pPr>
      <a:lvl5pPr marL="675000" indent="-135000" algn="l" defTabSz="685800" rtl="0" eaLnBrk="1" latinLnBrk="0" hangingPunct="1">
        <a:lnSpc>
          <a:spcPct val="120000"/>
        </a:lnSpc>
        <a:spcBef>
          <a:spcPts val="75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13109" y="1"/>
            <a:ext cx="1827610"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113234" y="685801"/>
            <a:ext cx="7514035"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3233" y="2667000"/>
            <a:ext cx="7514035" cy="3124201"/>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307112" y="6344932"/>
            <a:ext cx="413375" cy="365125"/>
          </a:xfrm>
          <a:prstGeom prst="rect">
            <a:avLst/>
          </a:prstGeom>
        </p:spPr>
        <p:txBody>
          <a:bodyPr vert="horz" lIns="91440" tIns="45720" rIns="91440" bIns="45720" rtlCol="0" anchor="ctr"/>
          <a:lstStyle>
            <a:lvl1pPr algn="r">
              <a:defRPr sz="750" b="0" i="0">
                <a:solidFill>
                  <a:schemeClr val="tx1"/>
                </a:solidFill>
                <a:effectLst/>
                <a:latin typeface="+mn-lt"/>
              </a:defRPr>
            </a:lvl1pPr>
          </a:lstStyle>
          <a:p>
            <a:fld id="{D57F1E4F-1CFF-5643-939E-217C01CDF565}" type="slidenum">
              <a:rPr lang="en-US" dirty="0"/>
              <a:pPr/>
              <a:t>‹#›</a:t>
            </a:fld>
            <a:endParaRPr lang="en-US" dirty="0"/>
          </a:p>
        </p:txBody>
      </p:sp>
      <p:pic>
        <p:nvPicPr>
          <p:cNvPr id="14" name="Picture 13"/>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8109751" y="166525"/>
            <a:ext cx="793442" cy="582392"/>
          </a:xfrm>
          <a:prstGeom prst="rect">
            <a:avLst/>
          </a:prstGeom>
        </p:spPr>
      </p:pic>
      <p:sp>
        <p:nvSpPr>
          <p:cNvPr id="16" name="Rectangle 15"/>
          <p:cNvSpPr/>
          <p:nvPr userDrawn="1"/>
        </p:nvSpPr>
        <p:spPr>
          <a:xfrm>
            <a:off x="6549129" y="6527493"/>
            <a:ext cx="1742785" cy="230832"/>
          </a:xfrm>
          <a:prstGeom prst="rect">
            <a:avLst/>
          </a:prstGeom>
        </p:spPr>
        <p:txBody>
          <a:bodyPr wrap="none">
            <a:spAutoFit/>
          </a:bodyPr>
          <a:lstStyle/>
          <a:p>
            <a:pPr>
              <a:spcBef>
                <a:spcPct val="0"/>
              </a:spcBef>
              <a:buFontTx/>
              <a:buNone/>
            </a:pPr>
            <a:r>
              <a:rPr lang="en-US" altLang="en-US" sz="900" dirty="0">
                <a:solidFill>
                  <a:srgbClr val="500778"/>
                </a:solidFill>
                <a:latin typeface="Modern No. 20" panose="02070704070505020303" pitchFamily="18" charset="0"/>
              </a:rPr>
              <a:t>Integrity  •  Innovation  •  Growth</a:t>
            </a:r>
          </a:p>
        </p:txBody>
      </p:sp>
    </p:spTree>
    <p:extLst>
      <p:ext uri="{BB962C8B-B14F-4D97-AF65-F5344CB8AC3E}">
        <p14:creationId xmlns:p14="http://schemas.microsoft.com/office/powerpoint/2010/main" val="1762651012"/>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Lst>
  <p:hf hdr="0" dt="0"/>
  <p:txStyles>
    <p:titleStyle>
      <a:lvl1pPr algn="ctr" defTabSz="342900" rtl="0" eaLnBrk="1" latinLnBrk="0" hangingPunct="1">
        <a:spcBef>
          <a:spcPct val="0"/>
        </a:spcBef>
        <a:buNone/>
        <a:defRPr sz="3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9556" indent="-259556" algn="l" defTabSz="342900" rtl="0" eaLnBrk="1" latinLnBrk="0" hangingPunct="1">
        <a:spcBef>
          <a:spcPct val="20000"/>
        </a:spcBef>
        <a:spcAft>
          <a:spcPts val="450"/>
        </a:spcAft>
        <a:buClr>
          <a:schemeClr val="accent1">
            <a:lumMod val="75000"/>
          </a:schemeClr>
        </a:buClr>
        <a:buSzPct val="120000"/>
        <a:buFont typeface="Wingdings" panose="05000000000000000000" pitchFamily="2" charset="2"/>
        <a:buChar char="Ø"/>
        <a:defRPr sz="1800" kern="1200" cap="none">
          <a:solidFill>
            <a:schemeClr val="tx1"/>
          </a:solidFill>
          <a:effectLst/>
          <a:latin typeface="+mn-lt"/>
          <a:ea typeface="+mn-ea"/>
          <a:cs typeface="+mn-cs"/>
        </a:defRPr>
      </a:lvl1pPr>
      <a:lvl2pPr marL="557213" indent="-214313" algn="l" defTabSz="342900" rtl="0" eaLnBrk="1" latinLnBrk="0" hangingPunct="1">
        <a:spcBef>
          <a:spcPct val="20000"/>
        </a:spcBef>
        <a:spcAft>
          <a:spcPts val="450"/>
        </a:spcAft>
        <a:buClr>
          <a:schemeClr val="accent1">
            <a:lumMod val="75000"/>
          </a:schemeClr>
        </a:buClr>
        <a:buSzPct val="145000"/>
        <a:buFont typeface="Arial"/>
        <a:buChar char="•"/>
        <a:defRPr sz="1500" kern="1200" cap="none">
          <a:solidFill>
            <a:schemeClr val="tx1"/>
          </a:solidFill>
          <a:effectLst/>
          <a:latin typeface="+mn-lt"/>
          <a:ea typeface="+mn-ea"/>
          <a:cs typeface="+mn-cs"/>
        </a:defRPr>
      </a:lvl2pPr>
      <a:lvl3pPr marL="900113" indent="-214313" algn="l" defTabSz="342900" rtl="0" eaLnBrk="1" latinLnBrk="0" hangingPunct="1">
        <a:spcBef>
          <a:spcPct val="20000"/>
        </a:spcBef>
        <a:spcAft>
          <a:spcPts val="450"/>
        </a:spcAft>
        <a:buClr>
          <a:schemeClr val="accent1">
            <a:lumMod val="75000"/>
          </a:schemeClr>
        </a:buClr>
        <a:buSzPct val="145000"/>
        <a:buFont typeface="Arial"/>
        <a:buChar char="•"/>
        <a:defRPr sz="1350" kern="1200" cap="none">
          <a:solidFill>
            <a:schemeClr val="tx1"/>
          </a:solidFill>
          <a:effectLst/>
          <a:latin typeface="+mn-lt"/>
          <a:ea typeface="+mn-ea"/>
          <a:cs typeface="+mn-cs"/>
        </a:defRPr>
      </a:lvl3pPr>
      <a:lvl4pPr marL="1157288" indent="-128588" algn="l" defTabSz="342900" rtl="0" eaLnBrk="1" latinLnBrk="0" hangingPunct="1">
        <a:spcBef>
          <a:spcPct val="20000"/>
        </a:spcBef>
        <a:spcAft>
          <a:spcPts val="45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1500188" indent="-128588" algn="l" defTabSz="342900" rtl="0" eaLnBrk="1" latinLnBrk="0" hangingPunct="1">
        <a:spcBef>
          <a:spcPct val="20000"/>
        </a:spcBef>
        <a:spcAft>
          <a:spcPts val="450"/>
        </a:spcAft>
        <a:buClr>
          <a:schemeClr val="accent1">
            <a:lumMod val="75000"/>
          </a:schemeClr>
        </a:buClr>
        <a:buSzPct val="145000"/>
        <a:buFont typeface="Arial"/>
        <a:buChar char="•"/>
        <a:defRPr sz="1050" kern="1200" cap="none">
          <a:solidFill>
            <a:schemeClr val="tx1"/>
          </a:solidFill>
          <a:effectLst/>
          <a:latin typeface="+mn-lt"/>
          <a:ea typeface="+mn-ea"/>
          <a:cs typeface="+mn-cs"/>
        </a:defRPr>
      </a:lvl5pPr>
      <a:lvl6pPr marL="1885950" indent="-171450" algn="l" defTabSz="342900" rtl="0" eaLnBrk="1" latinLnBrk="0" hangingPunct="1">
        <a:spcBef>
          <a:spcPct val="20000"/>
        </a:spcBef>
        <a:spcAft>
          <a:spcPts val="450"/>
        </a:spcAft>
        <a:buClr>
          <a:schemeClr val="accent1">
            <a:lumMod val="75000"/>
          </a:schemeClr>
        </a:buClr>
        <a:buSzPct val="145000"/>
        <a:buFont typeface="Arial"/>
        <a:buChar char="•"/>
        <a:defRPr sz="1050" kern="1200" cap="none">
          <a:solidFill>
            <a:schemeClr val="tx1"/>
          </a:solidFill>
          <a:effectLst/>
          <a:latin typeface="+mn-lt"/>
          <a:ea typeface="+mn-ea"/>
          <a:cs typeface="+mn-cs"/>
        </a:defRPr>
      </a:lvl6pPr>
      <a:lvl7pPr marL="2228850" indent="-171450" algn="l" defTabSz="342900" rtl="0" eaLnBrk="1" latinLnBrk="0" hangingPunct="1">
        <a:spcBef>
          <a:spcPct val="20000"/>
        </a:spcBef>
        <a:spcAft>
          <a:spcPts val="450"/>
        </a:spcAft>
        <a:buClr>
          <a:schemeClr val="accent1">
            <a:lumMod val="75000"/>
          </a:schemeClr>
        </a:buClr>
        <a:buSzPct val="145000"/>
        <a:buFont typeface="Arial"/>
        <a:buChar char="•"/>
        <a:defRPr sz="1050" kern="1200" cap="none">
          <a:solidFill>
            <a:schemeClr val="tx1"/>
          </a:solidFill>
          <a:effectLst/>
          <a:latin typeface="+mn-lt"/>
          <a:ea typeface="+mn-ea"/>
          <a:cs typeface="+mn-cs"/>
        </a:defRPr>
      </a:lvl7pPr>
      <a:lvl8pPr marL="2571750" indent="-171450" algn="l" defTabSz="342900" rtl="0" eaLnBrk="1" latinLnBrk="0" hangingPunct="1">
        <a:spcBef>
          <a:spcPct val="20000"/>
        </a:spcBef>
        <a:spcAft>
          <a:spcPts val="450"/>
        </a:spcAft>
        <a:buClr>
          <a:schemeClr val="accent1">
            <a:lumMod val="75000"/>
          </a:schemeClr>
        </a:buClr>
        <a:buSzPct val="145000"/>
        <a:buFont typeface="Arial"/>
        <a:buChar char="•"/>
        <a:defRPr sz="1050" kern="1200" cap="none">
          <a:solidFill>
            <a:schemeClr val="tx1"/>
          </a:solidFill>
          <a:effectLst/>
          <a:latin typeface="+mn-lt"/>
          <a:ea typeface="+mn-ea"/>
          <a:cs typeface="+mn-cs"/>
        </a:defRPr>
      </a:lvl8pPr>
      <a:lvl9pPr marL="2914650" indent="-171450" algn="l" defTabSz="342900" rtl="0" eaLnBrk="1" latinLnBrk="0" hangingPunct="1">
        <a:spcBef>
          <a:spcPct val="20000"/>
        </a:spcBef>
        <a:spcAft>
          <a:spcPts val="450"/>
        </a:spcAft>
        <a:buClr>
          <a:schemeClr val="accent1">
            <a:lumMod val="75000"/>
          </a:schemeClr>
        </a:buClr>
        <a:buSzPct val="145000"/>
        <a:buFont typeface="Arial"/>
        <a:buChar char="•"/>
        <a:defRPr sz="1050" kern="1200" cap="none">
          <a:solidFill>
            <a:schemeClr val="tx1"/>
          </a:solidFill>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hyperlink" Target="mailto:Jamie.Fitzpatrick@tn.gov" TargetMode="Externa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5.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77.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1.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3.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3.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83.xml"/><Relationship Id="rId5" Type="http://schemas.openxmlformats.org/officeDocument/2006/relationships/image" Target="../media/image33.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3432175"/>
          </a:xfrm>
        </p:spPr>
        <p:txBody>
          <a:bodyPr>
            <a:normAutofit fontScale="90000"/>
          </a:bodyPr>
          <a:lstStyle/>
          <a:p>
            <a:r>
              <a:rPr lang="en-US" dirty="0"/>
              <a:t>CNU224 Roane County</a:t>
            </a:r>
            <a:br>
              <a:rPr lang="en-US" dirty="0"/>
            </a:br>
            <a:r>
              <a:rPr lang="en-US" dirty="0"/>
              <a:t>I-40 Emergency Slide Repair Mandatory Pre-Bid Meeting </a:t>
            </a:r>
            <a:br>
              <a:rPr lang="en-US" dirty="0"/>
            </a:br>
            <a:r>
              <a:rPr lang="en-US" dirty="0"/>
              <a:t>Letting Date: May 15, 2020</a:t>
            </a:r>
            <a:br>
              <a:rPr lang="en-US" dirty="0"/>
            </a:br>
            <a:br>
              <a:rPr lang="en-US" dirty="0"/>
            </a:br>
            <a:r>
              <a:rPr lang="en-US" dirty="0">
                <a:solidFill>
                  <a:srgbClr val="FF0000"/>
                </a:solidFill>
              </a:rPr>
              <a:t>Please make sure your microphone is muted at this time unless you are speaking. Thank you!</a:t>
            </a:r>
          </a:p>
        </p:txBody>
      </p:sp>
      <p:sp>
        <p:nvSpPr>
          <p:cNvPr id="3" name="Subtitle 2"/>
          <p:cNvSpPr>
            <a:spLocks noGrp="1"/>
          </p:cNvSpPr>
          <p:nvPr>
            <p:ph type="subTitle" idx="1"/>
          </p:nvPr>
        </p:nvSpPr>
        <p:spPr>
          <a:xfrm flipV="1">
            <a:off x="1371600" y="5638800"/>
            <a:ext cx="6400800" cy="457200"/>
          </a:xfrm>
        </p:spPr>
        <p:txBody>
          <a:bodyPr>
            <a:normAutofit fontScale="85000" lnSpcReduction="20000"/>
          </a:bodyPr>
          <a:lstStyle/>
          <a:p>
            <a:endParaRPr lang="en-US" dirty="0">
              <a:solidFill>
                <a:schemeClr val="tx1"/>
              </a:solidFill>
              <a:effectLst>
                <a:outerShdw blurRad="38100" dist="38100" dir="2700000" algn="tl">
                  <a:srgbClr val="000000">
                    <a:alpha val="43137"/>
                  </a:srgbClr>
                </a:outerShdw>
              </a:effectLst>
            </a:endParaRPr>
          </a:p>
          <a:p>
            <a:endParaRPr lang="en-US"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00271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Pre-Qualification Requirements</a:t>
            </a:r>
          </a:p>
        </p:txBody>
      </p:sp>
      <p:sp>
        <p:nvSpPr>
          <p:cNvPr id="3" name="Content Placeholder 2"/>
          <p:cNvSpPr>
            <a:spLocks noGrp="1"/>
          </p:cNvSpPr>
          <p:nvPr>
            <p:ph idx="1"/>
          </p:nvPr>
        </p:nvSpPr>
        <p:spPr>
          <a:xfrm>
            <a:off x="540000" y="1656000"/>
            <a:ext cx="8223000" cy="4652725"/>
          </a:xfrm>
        </p:spPr>
        <p:txBody>
          <a:bodyPr>
            <a:normAutofit/>
          </a:bodyPr>
          <a:lstStyle/>
          <a:p>
            <a:endParaRPr lang="en-US" dirty="0">
              <a:effectLst>
                <a:outerShdw blurRad="38100" dist="38100" dir="2700000" algn="tl">
                  <a:srgbClr val="000000">
                    <a:alpha val="43137"/>
                  </a:srgbClr>
                </a:outerShdw>
              </a:effectLst>
            </a:endParaRPr>
          </a:p>
          <a:p>
            <a:r>
              <a:rPr lang="en-US" sz="2000" dirty="0"/>
              <a:t>Standard Pre-Qualifications still apply.</a:t>
            </a:r>
          </a:p>
          <a:p>
            <a:pPr lvl="1"/>
            <a:r>
              <a:rPr lang="en-US" sz="2000" dirty="0"/>
              <a:t>Please check to make sure your TDOT Pre-qualification is not expired</a:t>
            </a:r>
          </a:p>
          <a:p>
            <a:pPr lvl="1"/>
            <a:r>
              <a:rPr lang="en-US" sz="2000" dirty="0"/>
              <a:t>Contractors with an expired prequalification that has surpassed the 90 day grace period will not be authorized to bid</a:t>
            </a:r>
          </a:p>
          <a:p>
            <a:pPr lvl="1"/>
            <a:r>
              <a:rPr lang="en-US" sz="2000" dirty="0"/>
              <a:t>Prospective Bidders must have filed their standard prequalification questionnaire at least 14 days preceding the date of letting.</a:t>
            </a:r>
          </a:p>
        </p:txBody>
      </p:sp>
    </p:spTree>
    <p:extLst>
      <p:ext uri="{BB962C8B-B14F-4D97-AF65-F5344CB8AC3E}">
        <p14:creationId xmlns:p14="http://schemas.microsoft.com/office/powerpoint/2010/main" val="3340138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Pre-Qualification Requirements</a:t>
            </a:r>
          </a:p>
        </p:txBody>
      </p:sp>
      <p:sp>
        <p:nvSpPr>
          <p:cNvPr id="3" name="Content Placeholder 2"/>
          <p:cNvSpPr>
            <a:spLocks noGrp="1"/>
          </p:cNvSpPr>
          <p:nvPr>
            <p:ph idx="1"/>
          </p:nvPr>
        </p:nvSpPr>
        <p:spPr>
          <a:xfrm>
            <a:off x="540000" y="1656000"/>
            <a:ext cx="8299200" cy="4652725"/>
          </a:xfrm>
        </p:spPr>
        <p:txBody>
          <a:bodyPr>
            <a:normAutofit/>
          </a:bodyPr>
          <a:lstStyle/>
          <a:p>
            <a:endParaRPr lang="en-US" dirty="0">
              <a:effectLst>
                <a:outerShdw blurRad="38100" dist="38100" dir="2700000" algn="tl">
                  <a:srgbClr val="000000">
                    <a:alpha val="43137"/>
                  </a:srgbClr>
                </a:outerShdw>
              </a:effectLst>
            </a:endParaRPr>
          </a:p>
          <a:p>
            <a:r>
              <a:rPr lang="en-US" sz="2000" dirty="0"/>
              <a:t>Special Pre-Qualification</a:t>
            </a:r>
          </a:p>
          <a:p>
            <a:pPr lvl="1"/>
            <a:r>
              <a:rPr lang="en-US" sz="2000" dirty="0"/>
              <a:t>Special Pre-qualification Packages are due to HQ Construction no later than Friday, April 24, at 10:00 a.m. CDT. </a:t>
            </a:r>
            <a:r>
              <a:rPr lang="en-US" sz="2000" dirty="0">
                <a:solidFill>
                  <a:srgbClr val="FF0000"/>
                </a:solidFill>
              </a:rPr>
              <a:t>Please take special note of requirement 13 that was added per the update on 4/15/2020. Requirement 13 does not supersede the requirements for the prime/specialty subcontractor as listed in the plans</a:t>
            </a:r>
          </a:p>
          <a:p>
            <a:pPr lvl="1"/>
            <a:r>
              <a:rPr lang="en-US" sz="2000" dirty="0"/>
              <a:t>Contractors will be notified of Qualification Status by Wednesday, April 29 at 4:00 p.m. CDT</a:t>
            </a:r>
          </a:p>
          <a:p>
            <a:pPr lvl="1"/>
            <a:r>
              <a:rPr lang="en-US" sz="2000" dirty="0"/>
              <a:t>Contractors must still request bid-authorization by 4:00 p.m. CDT on Thursday, May 14,</a:t>
            </a:r>
            <a:r>
              <a:rPr lang="en-US" sz="2000" dirty="0">
                <a:solidFill>
                  <a:srgbClr val="FF0000"/>
                </a:solidFill>
              </a:rPr>
              <a:t> </a:t>
            </a:r>
            <a:r>
              <a:rPr lang="en-US" sz="2000" dirty="0"/>
              <a:t>to be able to bid.</a:t>
            </a:r>
          </a:p>
        </p:txBody>
      </p:sp>
    </p:spTree>
    <p:extLst>
      <p:ext uri="{BB962C8B-B14F-4D97-AF65-F5344CB8AC3E}">
        <p14:creationId xmlns:p14="http://schemas.microsoft.com/office/powerpoint/2010/main" val="3776157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Pre-Qualification Requirements</a:t>
            </a:r>
          </a:p>
        </p:txBody>
      </p:sp>
      <p:sp>
        <p:nvSpPr>
          <p:cNvPr id="3" name="Content Placeholder 2"/>
          <p:cNvSpPr>
            <a:spLocks noGrp="1"/>
          </p:cNvSpPr>
          <p:nvPr>
            <p:ph idx="1"/>
          </p:nvPr>
        </p:nvSpPr>
        <p:spPr>
          <a:xfrm>
            <a:off x="540000" y="1656000"/>
            <a:ext cx="8223000" cy="4652725"/>
          </a:xfrm>
        </p:spPr>
        <p:txBody>
          <a:bodyPr>
            <a:normAutofit/>
          </a:bodyPr>
          <a:lstStyle/>
          <a:p>
            <a:pPr marL="0" indent="0">
              <a:buNone/>
            </a:pPr>
            <a:endParaRPr lang="en-US" dirty="0">
              <a:effectLst>
                <a:outerShdw blurRad="38100" dist="38100" dir="2700000" algn="tl">
                  <a:srgbClr val="000000">
                    <a:alpha val="43137"/>
                  </a:srgbClr>
                </a:outerShdw>
              </a:effectLst>
            </a:endParaRPr>
          </a:p>
          <a:p>
            <a:pPr marL="0" indent="0">
              <a:buNone/>
            </a:pPr>
            <a:r>
              <a:rPr lang="en-US" sz="2000" dirty="0"/>
              <a:t>Questions:</a:t>
            </a:r>
          </a:p>
          <a:p>
            <a:pPr marL="0" indent="0">
              <a:buNone/>
            </a:pPr>
            <a:r>
              <a:rPr lang="en-US" sz="2000" dirty="0"/>
              <a:t>Please submit RFIs by email to </a:t>
            </a:r>
            <a:r>
              <a:rPr lang="en-US" sz="2000" dirty="0">
                <a:hlinkClick r:id="rId2">
                  <a:extLst>
                    <a:ext uri="{A12FA001-AC4F-418D-AE19-62706E023703}">
                      <ahyp:hlinkClr xmlns:ahyp="http://schemas.microsoft.com/office/drawing/2018/hyperlinkcolor" val="tx"/>
                    </a:ext>
                  </a:extLst>
                </a:hlinkClick>
              </a:rPr>
              <a:t>Jamie.Fitzpatrick@tn.gov</a:t>
            </a:r>
            <a:r>
              <a:rPr lang="en-US" sz="2000" dirty="0"/>
              <a:t>. </a:t>
            </a:r>
          </a:p>
          <a:p>
            <a:pPr marL="0" indent="0">
              <a:buNone/>
            </a:pPr>
            <a:r>
              <a:rPr lang="en-US" sz="2000" dirty="0"/>
              <a:t>Please submit with subject line as, “CNU224 Roane RFI”</a:t>
            </a:r>
          </a:p>
          <a:p>
            <a:pPr marL="0" indent="0">
              <a:buNone/>
            </a:pPr>
            <a:r>
              <a:rPr lang="en-US" sz="2000" dirty="0"/>
              <a:t>RFIs will be accepted up until Friday, May 8, at 4:00 p.m. CDT.</a:t>
            </a:r>
          </a:p>
          <a:p>
            <a:pPr marL="0" indent="0">
              <a:buNone/>
            </a:pPr>
            <a:r>
              <a:rPr lang="en-US" sz="2000" dirty="0"/>
              <a:t>Responses will be posted on TDOT Construction webpage</a:t>
            </a:r>
            <a:r>
              <a:rPr lang="en-US" sz="2000"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2924129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solidFill>
                  <a:prstClr val="black"/>
                </a:solidFill>
              </a:rPr>
              <a:t>Scope and Overview of Project</a:t>
            </a:r>
            <a:endParaRPr lang="en-US" dirty="0"/>
          </a:p>
        </p:txBody>
      </p:sp>
      <p:sp>
        <p:nvSpPr>
          <p:cNvPr id="3" name="Content Placeholder 2"/>
          <p:cNvSpPr>
            <a:spLocks noGrp="1"/>
          </p:cNvSpPr>
          <p:nvPr>
            <p:ph idx="1"/>
          </p:nvPr>
        </p:nvSpPr>
        <p:spPr>
          <a:xfrm>
            <a:off x="540000" y="1656000"/>
            <a:ext cx="8299200" cy="4652725"/>
          </a:xfrm>
        </p:spPr>
        <p:txBody>
          <a:bodyPr>
            <a:normAutofit/>
          </a:bodyPr>
          <a:lstStyle/>
          <a:p>
            <a:pPr marL="0" indent="0">
              <a:buNone/>
            </a:pPr>
            <a:endParaRPr lang="en-US" dirty="0">
              <a:effectLst>
                <a:outerShdw blurRad="38100" dist="38100" dir="2700000" algn="tl">
                  <a:srgbClr val="000000">
                    <a:alpha val="43137"/>
                  </a:srgbClr>
                </a:outerShdw>
              </a:effectLst>
            </a:endParaRPr>
          </a:p>
          <a:p>
            <a:pPr marL="0" indent="0">
              <a:buNone/>
            </a:pPr>
            <a:r>
              <a:rPr lang="en-US" sz="2000" dirty="0"/>
              <a:t>1.311 miles of I-40 on both the Eastbound and Westbound sides</a:t>
            </a:r>
          </a:p>
          <a:p>
            <a:pPr marL="0" indent="0">
              <a:buNone/>
            </a:pPr>
            <a:r>
              <a:rPr lang="en-US" sz="2000" dirty="0"/>
              <a:t>ADT: </a:t>
            </a:r>
            <a:r>
              <a:rPr lang="en-US" sz="2000" b="1" dirty="0"/>
              <a:t>17,020</a:t>
            </a:r>
          </a:p>
          <a:p>
            <a:pPr marL="0" indent="0">
              <a:buNone/>
            </a:pPr>
            <a:r>
              <a:rPr lang="en-US" sz="2000" dirty="0"/>
              <a:t>Designer: </a:t>
            </a:r>
            <a:r>
              <a:rPr lang="en-US" sz="2000" b="1" dirty="0"/>
              <a:t>TDOT</a:t>
            </a:r>
          </a:p>
          <a:p>
            <a:pPr marL="0" indent="0">
              <a:buNone/>
            </a:pPr>
            <a:r>
              <a:rPr lang="en-US" sz="2000" b="1" dirty="0"/>
              <a:t>Geotech Designers: Golder Geotechnical Engineering – Westbound</a:t>
            </a:r>
          </a:p>
          <a:p>
            <a:pPr marL="0" indent="0">
              <a:buNone/>
            </a:pPr>
            <a:r>
              <a:rPr lang="en-US" sz="2000" b="1" dirty="0"/>
              <a:t>	                      KSWA - Eastbound</a:t>
            </a:r>
          </a:p>
          <a:p>
            <a:pPr marL="0" indent="0">
              <a:buNone/>
            </a:pPr>
            <a:r>
              <a:rPr lang="en-US" sz="2000" dirty="0"/>
              <a:t>Emergency slope stabilization on I-40 WB near M.M. 344 </a:t>
            </a:r>
          </a:p>
          <a:p>
            <a:r>
              <a:rPr lang="en-US" sz="2000" dirty="0"/>
              <a:t>Emergency slope stabilization on I-40 EB between M.M. 342 and M.M. 344</a:t>
            </a:r>
          </a:p>
          <a:p>
            <a:pPr marL="0" indent="0">
              <a:buNone/>
            </a:pPr>
            <a:endParaRPr lang="en-US" dirty="0">
              <a:effectLst>
                <a:outerShdw blurRad="38100" dist="38100" dir="2700000" algn="tl">
                  <a:srgbClr val="000000">
                    <a:alpha val="43137"/>
                  </a:srgbClr>
                </a:outerShdw>
              </a:effectLst>
            </a:endParaRPr>
          </a:p>
          <a:p>
            <a:pPr marL="0" indent="0">
              <a:buNone/>
            </a:pPr>
            <a:endParaRPr lang="en-US" dirty="0"/>
          </a:p>
        </p:txBody>
      </p:sp>
    </p:spTree>
    <p:extLst>
      <p:ext uri="{BB962C8B-B14F-4D97-AF65-F5344CB8AC3E}">
        <p14:creationId xmlns:p14="http://schemas.microsoft.com/office/powerpoint/2010/main" val="3847558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solidFill>
                  <a:prstClr val="black"/>
                </a:solidFill>
              </a:rPr>
              <a:t>Scope and Overview of Project</a:t>
            </a:r>
            <a:endParaRPr lang="en-US" dirty="0"/>
          </a:p>
        </p:txBody>
      </p:sp>
      <p:sp>
        <p:nvSpPr>
          <p:cNvPr id="3" name="Content Placeholder 2"/>
          <p:cNvSpPr>
            <a:spLocks noGrp="1"/>
          </p:cNvSpPr>
          <p:nvPr>
            <p:ph idx="1"/>
          </p:nvPr>
        </p:nvSpPr>
        <p:spPr>
          <a:xfrm>
            <a:off x="540000" y="1656000"/>
            <a:ext cx="8223000" cy="4652725"/>
          </a:xfrm>
        </p:spPr>
        <p:txBody>
          <a:bodyPr>
            <a:normAutofit/>
          </a:bodyPr>
          <a:lstStyle/>
          <a:p>
            <a:pPr marL="0" indent="0">
              <a:buNone/>
            </a:pPr>
            <a:endParaRPr lang="en-US" dirty="0">
              <a:effectLst>
                <a:outerShdw blurRad="38100" dist="38100" dir="2700000" algn="tl">
                  <a:srgbClr val="000000">
                    <a:alpha val="43137"/>
                  </a:srgbClr>
                </a:outerShdw>
              </a:effectLst>
            </a:endParaRPr>
          </a:p>
          <a:p>
            <a:pPr marL="0" indent="0">
              <a:buNone/>
            </a:pPr>
            <a:r>
              <a:rPr lang="en-US" sz="2000" dirty="0"/>
              <a:t>2 separate projects:</a:t>
            </a:r>
          </a:p>
          <a:p>
            <a:pPr marL="0" indent="0">
              <a:buNone/>
            </a:pPr>
            <a:r>
              <a:rPr lang="en-US" sz="2000" dirty="0"/>
              <a:t>I-40 EB- Slope stabilization includes construction of a 4,385 SF soldier pile anchored retaining wall (SP624 – Contractor Design using the parameters in plans)</a:t>
            </a:r>
          </a:p>
          <a:p>
            <a:pPr marL="0" indent="0">
              <a:buNone/>
            </a:pPr>
            <a:r>
              <a:rPr lang="en-US" sz="2000" dirty="0"/>
              <a:t>I-40 WB- Slope stabilization includes installation of horizontal drains and over 1,700 tie-back anchors with concrete anchor blocks (Engineered design in plans with 11 sheet anchor schedule)</a:t>
            </a:r>
          </a:p>
          <a:p>
            <a:r>
              <a:rPr lang="en-US" sz="2000" dirty="0"/>
              <a:t>DBE goal is 9.00%</a:t>
            </a:r>
          </a:p>
          <a:p>
            <a:r>
              <a:rPr lang="en-US" sz="2000" dirty="0"/>
              <a:t>Completion date is July 31, 2022.</a:t>
            </a:r>
          </a:p>
          <a:p>
            <a:endParaRPr lang="en-US" sz="2000" dirty="0"/>
          </a:p>
          <a:p>
            <a:endParaRPr lang="en-US" sz="2000" dirty="0"/>
          </a:p>
          <a:p>
            <a:pPr marL="0" indent="0">
              <a:buNone/>
            </a:pPr>
            <a:endParaRPr lang="en-US" dirty="0">
              <a:effectLst>
                <a:outerShdw blurRad="38100" dist="38100" dir="2700000" algn="tl">
                  <a:srgbClr val="000000">
                    <a:alpha val="43137"/>
                  </a:srgbClr>
                </a:outerShdw>
              </a:effectLst>
            </a:endParaRPr>
          </a:p>
          <a:p>
            <a:pPr marL="0" indent="0">
              <a:buNone/>
            </a:pPr>
            <a:endParaRPr lang="en-US" dirty="0"/>
          </a:p>
        </p:txBody>
      </p:sp>
    </p:spTree>
    <p:extLst>
      <p:ext uri="{BB962C8B-B14F-4D97-AF65-F5344CB8AC3E}">
        <p14:creationId xmlns:p14="http://schemas.microsoft.com/office/powerpoint/2010/main" val="3305242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solidFill>
                  <a:prstClr val="black"/>
                </a:solidFill>
              </a:rPr>
              <a:t>Scope and Overview of Project</a:t>
            </a:r>
            <a:endParaRPr lang="en-US" dirty="0"/>
          </a:p>
        </p:txBody>
      </p:sp>
      <p:sp>
        <p:nvSpPr>
          <p:cNvPr id="3" name="Content Placeholder 2"/>
          <p:cNvSpPr>
            <a:spLocks noGrp="1"/>
          </p:cNvSpPr>
          <p:nvPr>
            <p:ph idx="1"/>
          </p:nvPr>
        </p:nvSpPr>
        <p:spPr>
          <a:xfrm>
            <a:off x="540000" y="1656000"/>
            <a:ext cx="8223000" cy="4652725"/>
          </a:xfrm>
        </p:spPr>
        <p:txBody>
          <a:bodyPr>
            <a:normAutofit fontScale="92500" lnSpcReduction="20000"/>
          </a:bodyPr>
          <a:lstStyle/>
          <a:p>
            <a:pPr marL="0" indent="0">
              <a:buNone/>
            </a:pPr>
            <a:endParaRPr lang="en-US" dirty="0">
              <a:effectLst>
                <a:outerShdw blurRad="38100" dist="38100" dir="2700000" algn="tl">
                  <a:srgbClr val="000000">
                    <a:alpha val="43137"/>
                  </a:srgbClr>
                </a:outerShdw>
              </a:effectLst>
            </a:endParaRPr>
          </a:p>
          <a:p>
            <a:pPr marL="0" indent="0">
              <a:buNone/>
            </a:pPr>
            <a:r>
              <a:rPr lang="en-US" sz="2000" dirty="0"/>
              <a:t>Opportunities for DBE utilization in the following areas:</a:t>
            </a:r>
          </a:p>
          <a:p>
            <a:pPr marL="342900" indent="-342900">
              <a:buFont typeface="Arial" panose="020B0604020202020204" pitchFamily="34" charset="0"/>
              <a:buChar char="•"/>
            </a:pPr>
            <a:r>
              <a:rPr lang="en-US" sz="2000" dirty="0"/>
              <a:t>Construction Stakes, Lines, etc.</a:t>
            </a:r>
          </a:p>
          <a:p>
            <a:pPr marL="342900" indent="-342900">
              <a:buFont typeface="Arial" panose="020B0604020202020204" pitchFamily="34" charset="0"/>
              <a:buChar char="•"/>
            </a:pPr>
            <a:r>
              <a:rPr lang="en-US" sz="2000" dirty="0"/>
              <a:t>Hauling (Road and Drainage, Stone, Asphalt)</a:t>
            </a:r>
          </a:p>
          <a:p>
            <a:pPr marL="342900" indent="-342900">
              <a:buFont typeface="Arial" panose="020B0604020202020204" pitchFamily="34" charset="0"/>
              <a:buChar char="•"/>
            </a:pPr>
            <a:r>
              <a:rPr lang="en-US" sz="2000" dirty="0"/>
              <a:t>Erosion Control</a:t>
            </a:r>
          </a:p>
          <a:p>
            <a:pPr marL="342900" indent="-342900">
              <a:buFont typeface="Arial" panose="020B0604020202020204" pitchFamily="34" charset="0"/>
              <a:buChar char="•"/>
            </a:pPr>
            <a:r>
              <a:rPr lang="en-US" sz="2000" dirty="0"/>
              <a:t>Storm Drainage</a:t>
            </a:r>
          </a:p>
          <a:p>
            <a:pPr marL="342900" indent="-342900">
              <a:buFont typeface="Arial" panose="020B0604020202020204" pitchFamily="34" charset="0"/>
              <a:buChar char="•"/>
            </a:pPr>
            <a:r>
              <a:rPr lang="en-US" sz="2000" dirty="0"/>
              <a:t>Guardrail</a:t>
            </a:r>
          </a:p>
          <a:p>
            <a:pPr marL="342900" indent="-342900">
              <a:buFont typeface="Arial" panose="020B0604020202020204" pitchFamily="34" charset="0"/>
              <a:buChar char="•"/>
            </a:pPr>
            <a:r>
              <a:rPr lang="en-US" sz="2000" dirty="0"/>
              <a:t>Rip-Rap</a:t>
            </a:r>
          </a:p>
          <a:p>
            <a:pPr marL="342900" indent="-342900">
              <a:buFont typeface="Arial" panose="020B0604020202020204" pitchFamily="34" charset="0"/>
              <a:buChar char="•"/>
            </a:pPr>
            <a:r>
              <a:rPr lang="en-US" sz="2000" dirty="0"/>
              <a:t>Concrete Median Barrier</a:t>
            </a:r>
          </a:p>
          <a:p>
            <a:pPr marL="342900" indent="-342900">
              <a:buFont typeface="Arial" panose="020B0604020202020204" pitchFamily="34" charset="0"/>
              <a:buChar char="•"/>
            </a:pPr>
            <a:r>
              <a:rPr lang="en-US" sz="2000" dirty="0"/>
              <a:t>Traffic Control</a:t>
            </a:r>
          </a:p>
          <a:p>
            <a:pPr marL="342900" indent="-342900">
              <a:buFont typeface="Arial" panose="020B0604020202020204" pitchFamily="34" charset="0"/>
              <a:buChar char="•"/>
            </a:pPr>
            <a:endParaRPr lang="en-US" sz="2000" dirty="0"/>
          </a:p>
          <a:p>
            <a:endParaRPr lang="en-US" sz="2000" dirty="0"/>
          </a:p>
          <a:p>
            <a:endParaRPr lang="en-US" sz="2000" dirty="0"/>
          </a:p>
          <a:p>
            <a:endParaRPr lang="en-US" sz="2000" dirty="0"/>
          </a:p>
          <a:p>
            <a:pPr marL="0" indent="0">
              <a:buNone/>
            </a:pPr>
            <a:endParaRPr lang="en-US" dirty="0">
              <a:effectLst>
                <a:outerShdw blurRad="38100" dist="38100" dir="2700000" algn="tl">
                  <a:srgbClr val="000000">
                    <a:alpha val="43137"/>
                  </a:srgbClr>
                </a:outerShdw>
              </a:effectLst>
            </a:endParaRPr>
          </a:p>
          <a:p>
            <a:pPr marL="0" indent="0">
              <a:buNone/>
            </a:pPr>
            <a:endParaRPr lang="en-US" dirty="0"/>
          </a:p>
        </p:txBody>
      </p:sp>
    </p:spTree>
    <p:extLst>
      <p:ext uri="{BB962C8B-B14F-4D97-AF65-F5344CB8AC3E}">
        <p14:creationId xmlns:p14="http://schemas.microsoft.com/office/powerpoint/2010/main" val="3253431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I-40 Rockwood Westbound</a:t>
            </a:r>
          </a:p>
        </p:txBody>
      </p:sp>
      <p:sp>
        <p:nvSpPr>
          <p:cNvPr id="3" name="Text Placeholder 2"/>
          <p:cNvSpPr>
            <a:spLocks noGrp="1"/>
          </p:cNvSpPr>
          <p:nvPr>
            <p:ph type="body" sz="quarter" idx="10"/>
          </p:nvPr>
        </p:nvSpPr>
        <p:spPr/>
        <p:txBody>
          <a:bodyPr vert="horz" lIns="68580" tIns="34290" rIns="68580" bIns="34290" rtlCol="0" anchor="t">
            <a:normAutofit/>
          </a:bodyPr>
          <a:lstStyle/>
          <a:p>
            <a:r>
              <a:rPr lang="en-NZ" dirty="0">
                <a:cs typeface="Arial"/>
              </a:rPr>
              <a:t>Pre-bid meeting</a:t>
            </a:r>
            <a:endParaRPr lang="en-NZ" dirty="0"/>
          </a:p>
        </p:txBody>
      </p:sp>
      <p:sp>
        <p:nvSpPr>
          <p:cNvPr id="4" name="Text Placeholder 3"/>
          <p:cNvSpPr>
            <a:spLocks noGrp="1"/>
          </p:cNvSpPr>
          <p:nvPr>
            <p:ph type="body" sz="quarter" idx="11"/>
          </p:nvPr>
        </p:nvSpPr>
        <p:spPr/>
        <p:txBody>
          <a:bodyPr>
            <a:normAutofit/>
          </a:bodyPr>
          <a:lstStyle/>
          <a:p>
            <a:r>
              <a:rPr lang="en-NZ" dirty="0"/>
              <a:t>April 22, 2020</a:t>
            </a:r>
          </a:p>
        </p:txBody>
      </p:sp>
    </p:spTree>
    <p:extLst>
      <p:ext uri="{BB962C8B-B14F-4D97-AF65-F5344CB8AC3E}">
        <p14:creationId xmlns:p14="http://schemas.microsoft.com/office/powerpoint/2010/main" val="3087760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6A420-5F72-413F-BD2F-286469437101}"/>
              </a:ext>
            </a:extLst>
          </p:cNvPr>
          <p:cNvSpPr>
            <a:spLocks noGrp="1"/>
          </p:cNvSpPr>
          <p:nvPr>
            <p:ph type="title"/>
          </p:nvPr>
        </p:nvSpPr>
        <p:spPr/>
        <p:txBody>
          <a:bodyPr/>
          <a:lstStyle/>
          <a:p>
            <a:r>
              <a:rPr lang="en-US" dirty="0"/>
              <a:t>Outline</a:t>
            </a:r>
          </a:p>
        </p:txBody>
      </p:sp>
      <p:sp>
        <p:nvSpPr>
          <p:cNvPr id="3" name="Slide Number Placeholder 2">
            <a:extLst>
              <a:ext uri="{FF2B5EF4-FFF2-40B4-BE49-F238E27FC236}">
                <a16:creationId xmlns:a16="http://schemas.microsoft.com/office/drawing/2014/main" id="{748E9EB3-BD60-4E61-BBA5-0D379C5C5985}"/>
              </a:ext>
            </a:extLst>
          </p:cNvPr>
          <p:cNvSpPr>
            <a:spLocks noGrp="1"/>
          </p:cNvSpPr>
          <p:nvPr>
            <p:ph type="sldNum" sz="quarter" idx="11"/>
          </p:nvPr>
        </p:nvSpPr>
        <p:spPr/>
        <p:txBody>
          <a:bodyPr/>
          <a:lstStyle/>
          <a:p>
            <a:pPr defTabSz="685800" fontAlgn="auto">
              <a:spcBef>
                <a:spcPts val="0"/>
              </a:spcBef>
              <a:spcAft>
                <a:spcPts val="0"/>
              </a:spcAft>
            </a:pPr>
            <a:fld id="{D560F374-A6AD-43B6-B49D-5153806E70CF}" type="slidenum">
              <a:rPr lang="en-NZ">
                <a:solidFill>
                  <a:srgbClr val="51534A"/>
                </a:solidFill>
                <a:latin typeface="Arial"/>
              </a:rPr>
              <a:pPr defTabSz="685800" fontAlgn="auto">
                <a:spcBef>
                  <a:spcPts val="0"/>
                </a:spcBef>
                <a:spcAft>
                  <a:spcPts val="0"/>
                </a:spcAft>
              </a:pPr>
              <a:t>9</a:t>
            </a:fld>
            <a:endParaRPr lang="en-NZ">
              <a:solidFill>
                <a:srgbClr val="51534A"/>
              </a:solidFill>
              <a:latin typeface="Arial"/>
            </a:endParaRPr>
          </a:p>
        </p:txBody>
      </p:sp>
      <p:sp>
        <p:nvSpPr>
          <p:cNvPr id="5" name="Text Placeholder 4">
            <a:extLst>
              <a:ext uri="{FF2B5EF4-FFF2-40B4-BE49-F238E27FC236}">
                <a16:creationId xmlns:a16="http://schemas.microsoft.com/office/drawing/2014/main" id="{D8F66891-8BFF-48F5-BA03-3FA5FAC7A55F}"/>
              </a:ext>
            </a:extLst>
          </p:cNvPr>
          <p:cNvSpPr>
            <a:spLocks noGrp="1"/>
          </p:cNvSpPr>
          <p:nvPr>
            <p:ph type="body" sz="quarter" idx="13"/>
          </p:nvPr>
        </p:nvSpPr>
        <p:spPr/>
        <p:txBody>
          <a:bodyPr/>
          <a:lstStyle/>
          <a:p>
            <a:pPr marL="342900" indent="-342900">
              <a:buFont typeface="Arial" panose="020B0604020202020204" pitchFamily="34" charset="0"/>
              <a:buChar char="•"/>
            </a:pPr>
            <a:r>
              <a:rPr lang="en-US" dirty="0"/>
              <a:t>Geology overview</a:t>
            </a:r>
          </a:p>
          <a:p>
            <a:pPr marL="342900" indent="-342900">
              <a:buFont typeface="Arial" panose="020B0604020202020204" pitchFamily="34" charset="0"/>
              <a:buChar char="•"/>
            </a:pPr>
            <a:r>
              <a:rPr lang="en-US" dirty="0"/>
              <a:t>Drilling and grouting</a:t>
            </a:r>
          </a:p>
          <a:p>
            <a:pPr marL="342900" indent="-342900">
              <a:buFont typeface="Arial" panose="020B0604020202020204" pitchFamily="34" charset="0"/>
              <a:buChar char="•"/>
            </a:pPr>
            <a:r>
              <a:rPr lang="en-US"/>
              <a:t>Clarifications for R-sheets</a:t>
            </a:r>
            <a:endParaRPr lang="en-US" dirty="0"/>
          </a:p>
        </p:txBody>
      </p:sp>
      <p:pic>
        <p:nvPicPr>
          <p:cNvPr id="6" name="Picture 5">
            <a:extLst>
              <a:ext uri="{FF2B5EF4-FFF2-40B4-BE49-F238E27FC236}">
                <a16:creationId xmlns:a16="http://schemas.microsoft.com/office/drawing/2014/main" id="{6BBF5EC3-FD81-4889-9184-05C299F01492}"/>
              </a:ext>
            </a:extLst>
          </p:cNvPr>
          <p:cNvPicPr>
            <a:picLocks noChangeAspect="1"/>
          </p:cNvPicPr>
          <p:nvPr/>
        </p:nvPicPr>
        <p:blipFill>
          <a:blip r:embed="rId2"/>
          <a:stretch>
            <a:fillRect/>
          </a:stretch>
        </p:blipFill>
        <p:spPr>
          <a:xfrm>
            <a:off x="4353040" y="2369533"/>
            <a:ext cx="4333760" cy="2442948"/>
          </a:xfrm>
          <a:prstGeom prst="rect">
            <a:avLst/>
          </a:prstGeom>
        </p:spPr>
      </p:pic>
    </p:spTree>
    <p:extLst>
      <p:ext uri="{BB962C8B-B14F-4D97-AF65-F5344CB8AC3E}">
        <p14:creationId xmlns:p14="http://schemas.microsoft.com/office/powerpoint/2010/main" val="2003759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FD391-FC4E-42C2-931D-49D88CC50AF9}"/>
              </a:ext>
            </a:extLst>
          </p:cNvPr>
          <p:cNvSpPr>
            <a:spLocks noGrp="1"/>
          </p:cNvSpPr>
          <p:nvPr>
            <p:ph type="title"/>
          </p:nvPr>
        </p:nvSpPr>
        <p:spPr/>
        <p:txBody>
          <a:bodyPr/>
          <a:lstStyle/>
          <a:p>
            <a:r>
              <a:rPr lang="en-US" dirty="0"/>
              <a:t>Site Geology</a:t>
            </a:r>
          </a:p>
        </p:txBody>
      </p:sp>
      <p:sp>
        <p:nvSpPr>
          <p:cNvPr id="3" name="Slide Number Placeholder 2">
            <a:extLst>
              <a:ext uri="{FF2B5EF4-FFF2-40B4-BE49-F238E27FC236}">
                <a16:creationId xmlns:a16="http://schemas.microsoft.com/office/drawing/2014/main" id="{FC3894D7-B636-405F-9703-12DE6E2900F0}"/>
              </a:ext>
            </a:extLst>
          </p:cNvPr>
          <p:cNvSpPr>
            <a:spLocks noGrp="1"/>
          </p:cNvSpPr>
          <p:nvPr>
            <p:ph type="sldNum" sz="quarter" idx="11"/>
          </p:nvPr>
        </p:nvSpPr>
        <p:spPr/>
        <p:txBody>
          <a:bodyPr/>
          <a:lstStyle/>
          <a:p>
            <a:pPr defTabSz="685800" fontAlgn="auto">
              <a:spcBef>
                <a:spcPts val="0"/>
              </a:spcBef>
              <a:spcAft>
                <a:spcPts val="0"/>
              </a:spcAft>
            </a:pPr>
            <a:fld id="{D560F374-A6AD-43B6-B49D-5153806E70CF}" type="slidenum">
              <a:rPr lang="en-NZ">
                <a:solidFill>
                  <a:srgbClr val="51534A"/>
                </a:solidFill>
                <a:latin typeface="Arial"/>
              </a:rPr>
              <a:pPr defTabSz="685800" fontAlgn="auto">
                <a:spcBef>
                  <a:spcPts val="0"/>
                </a:spcBef>
                <a:spcAft>
                  <a:spcPts val="0"/>
                </a:spcAft>
              </a:pPr>
              <a:t>10</a:t>
            </a:fld>
            <a:endParaRPr lang="en-NZ">
              <a:solidFill>
                <a:srgbClr val="51534A"/>
              </a:solidFill>
              <a:latin typeface="Arial"/>
            </a:endParaRPr>
          </a:p>
        </p:txBody>
      </p:sp>
      <p:sp>
        <p:nvSpPr>
          <p:cNvPr id="4" name="Text Placeholder 3">
            <a:extLst>
              <a:ext uri="{FF2B5EF4-FFF2-40B4-BE49-F238E27FC236}">
                <a16:creationId xmlns:a16="http://schemas.microsoft.com/office/drawing/2014/main" id="{8EE97D6C-D05A-4E40-826F-B6D59CADA270}"/>
              </a:ext>
            </a:extLst>
          </p:cNvPr>
          <p:cNvSpPr>
            <a:spLocks noGrp="1"/>
          </p:cNvSpPr>
          <p:nvPr>
            <p:ph type="body" sz="quarter" idx="12"/>
          </p:nvPr>
        </p:nvSpPr>
        <p:spPr/>
        <p:txBody>
          <a:bodyPr/>
          <a:lstStyle/>
          <a:p>
            <a:r>
              <a:rPr lang="en-US" dirty="0"/>
              <a:t>Geologic map and site investigation layout</a:t>
            </a:r>
          </a:p>
        </p:txBody>
      </p:sp>
      <p:sp>
        <p:nvSpPr>
          <p:cNvPr id="5" name="Text Placeholder 4">
            <a:extLst>
              <a:ext uri="{FF2B5EF4-FFF2-40B4-BE49-F238E27FC236}">
                <a16:creationId xmlns:a16="http://schemas.microsoft.com/office/drawing/2014/main" id="{A1E523A7-8B44-4F26-BBED-B6891ACB6196}"/>
              </a:ext>
            </a:extLst>
          </p:cNvPr>
          <p:cNvSpPr>
            <a:spLocks noGrp="1"/>
          </p:cNvSpPr>
          <p:nvPr>
            <p:ph type="body" sz="quarter" idx="13"/>
          </p:nvPr>
        </p:nvSpPr>
        <p:spPr/>
        <p:txBody>
          <a:bodyPr vert="horz" lIns="68580" tIns="34290" rIns="68580" bIns="34290" rtlCol="0" anchor="t">
            <a:normAutofit/>
          </a:bodyPr>
          <a:lstStyle/>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endParaRPr lang="en-US" dirty="0">
              <a:cs typeface="Arial"/>
            </a:endParaRPr>
          </a:p>
        </p:txBody>
      </p:sp>
      <p:pic>
        <p:nvPicPr>
          <p:cNvPr id="6" name="Picture 5">
            <a:extLst>
              <a:ext uri="{FF2B5EF4-FFF2-40B4-BE49-F238E27FC236}">
                <a16:creationId xmlns:a16="http://schemas.microsoft.com/office/drawing/2014/main" id="{D8A4F723-8507-4E75-85AF-CABA144EC483}"/>
              </a:ext>
            </a:extLst>
          </p:cNvPr>
          <p:cNvPicPr>
            <a:picLocks noChangeAspect="1"/>
          </p:cNvPicPr>
          <p:nvPr/>
        </p:nvPicPr>
        <p:blipFill rotWithShape="1">
          <a:blip r:embed="rId3"/>
          <a:srcRect t="24839"/>
          <a:stretch/>
        </p:blipFill>
        <p:spPr>
          <a:xfrm>
            <a:off x="520601" y="1828800"/>
            <a:ext cx="6610523" cy="3658603"/>
          </a:xfrm>
          <a:prstGeom prst="rect">
            <a:avLst/>
          </a:prstGeom>
          <a:ln>
            <a:solidFill>
              <a:schemeClr val="tx1"/>
            </a:solidFill>
          </a:ln>
        </p:spPr>
      </p:pic>
      <p:pic>
        <p:nvPicPr>
          <p:cNvPr id="7" name="Picture 6">
            <a:extLst>
              <a:ext uri="{FF2B5EF4-FFF2-40B4-BE49-F238E27FC236}">
                <a16:creationId xmlns:a16="http://schemas.microsoft.com/office/drawing/2014/main" id="{08191C1E-FC12-4672-95F2-90D143E48F39}"/>
              </a:ext>
            </a:extLst>
          </p:cNvPr>
          <p:cNvPicPr>
            <a:picLocks noChangeAspect="1"/>
          </p:cNvPicPr>
          <p:nvPr/>
        </p:nvPicPr>
        <p:blipFill>
          <a:blip r:embed="rId4"/>
          <a:stretch>
            <a:fillRect/>
          </a:stretch>
        </p:blipFill>
        <p:spPr>
          <a:xfrm>
            <a:off x="6889694" y="1480185"/>
            <a:ext cx="2038536" cy="4060454"/>
          </a:xfrm>
          <a:prstGeom prst="rect">
            <a:avLst/>
          </a:prstGeom>
        </p:spPr>
      </p:pic>
    </p:spTree>
    <p:extLst>
      <p:ext uri="{BB962C8B-B14F-4D97-AF65-F5344CB8AC3E}">
        <p14:creationId xmlns:p14="http://schemas.microsoft.com/office/powerpoint/2010/main" val="3474023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FD391-FC4E-42C2-931D-49D88CC50AF9}"/>
              </a:ext>
            </a:extLst>
          </p:cNvPr>
          <p:cNvSpPr>
            <a:spLocks noGrp="1"/>
          </p:cNvSpPr>
          <p:nvPr>
            <p:ph type="title"/>
          </p:nvPr>
        </p:nvSpPr>
        <p:spPr/>
        <p:txBody>
          <a:bodyPr/>
          <a:lstStyle/>
          <a:p>
            <a:r>
              <a:rPr lang="en-US" dirty="0"/>
              <a:t>Site Geology</a:t>
            </a:r>
          </a:p>
        </p:txBody>
      </p:sp>
      <p:sp>
        <p:nvSpPr>
          <p:cNvPr id="3" name="Slide Number Placeholder 2">
            <a:extLst>
              <a:ext uri="{FF2B5EF4-FFF2-40B4-BE49-F238E27FC236}">
                <a16:creationId xmlns:a16="http://schemas.microsoft.com/office/drawing/2014/main" id="{FC3894D7-B636-405F-9703-12DE6E2900F0}"/>
              </a:ext>
            </a:extLst>
          </p:cNvPr>
          <p:cNvSpPr>
            <a:spLocks noGrp="1"/>
          </p:cNvSpPr>
          <p:nvPr>
            <p:ph type="sldNum" sz="quarter" idx="11"/>
          </p:nvPr>
        </p:nvSpPr>
        <p:spPr/>
        <p:txBody>
          <a:bodyPr/>
          <a:lstStyle/>
          <a:p>
            <a:pPr defTabSz="685800" fontAlgn="auto">
              <a:spcBef>
                <a:spcPts val="0"/>
              </a:spcBef>
              <a:spcAft>
                <a:spcPts val="0"/>
              </a:spcAft>
            </a:pPr>
            <a:fld id="{D560F374-A6AD-43B6-B49D-5153806E70CF}" type="slidenum">
              <a:rPr lang="en-NZ">
                <a:solidFill>
                  <a:srgbClr val="51534A"/>
                </a:solidFill>
                <a:latin typeface="Arial"/>
              </a:rPr>
              <a:pPr defTabSz="685800" fontAlgn="auto">
                <a:spcBef>
                  <a:spcPts val="0"/>
                </a:spcBef>
                <a:spcAft>
                  <a:spcPts val="0"/>
                </a:spcAft>
              </a:pPr>
              <a:t>11</a:t>
            </a:fld>
            <a:endParaRPr lang="en-NZ">
              <a:solidFill>
                <a:srgbClr val="51534A"/>
              </a:solidFill>
              <a:latin typeface="Arial"/>
            </a:endParaRPr>
          </a:p>
        </p:txBody>
      </p:sp>
      <p:sp>
        <p:nvSpPr>
          <p:cNvPr id="4" name="Text Placeholder 3">
            <a:extLst>
              <a:ext uri="{FF2B5EF4-FFF2-40B4-BE49-F238E27FC236}">
                <a16:creationId xmlns:a16="http://schemas.microsoft.com/office/drawing/2014/main" id="{8EE97D6C-D05A-4E40-826F-B6D59CADA270}"/>
              </a:ext>
            </a:extLst>
          </p:cNvPr>
          <p:cNvSpPr>
            <a:spLocks noGrp="1"/>
          </p:cNvSpPr>
          <p:nvPr>
            <p:ph type="body" sz="quarter" idx="12"/>
          </p:nvPr>
        </p:nvSpPr>
        <p:spPr/>
        <p:txBody>
          <a:bodyPr/>
          <a:lstStyle/>
          <a:p>
            <a:r>
              <a:rPr lang="en-US" dirty="0"/>
              <a:t>Geologic Section</a:t>
            </a:r>
          </a:p>
        </p:txBody>
      </p:sp>
      <p:sp>
        <p:nvSpPr>
          <p:cNvPr id="5" name="Text Placeholder 4">
            <a:extLst>
              <a:ext uri="{FF2B5EF4-FFF2-40B4-BE49-F238E27FC236}">
                <a16:creationId xmlns:a16="http://schemas.microsoft.com/office/drawing/2014/main" id="{A1E523A7-8B44-4F26-BBED-B6891ACB6196}"/>
              </a:ext>
            </a:extLst>
          </p:cNvPr>
          <p:cNvSpPr>
            <a:spLocks noGrp="1"/>
          </p:cNvSpPr>
          <p:nvPr>
            <p:ph type="body" sz="quarter" idx="13"/>
          </p:nvPr>
        </p:nvSpPr>
        <p:spPr/>
        <p:txBody>
          <a:bodyPr vert="horz" lIns="68580" tIns="34290" rIns="68580" bIns="34290" rtlCol="0" anchor="t">
            <a:normAutofit/>
          </a:bodyPr>
          <a:lstStyle/>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endParaRPr lang="en-US" dirty="0">
              <a:cs typeface="Arial"/>
            </a:endParaRPr>
          </a:p>
        </p:txBody>
      </p:sp>
      <p:pic>
        <p:nvPicPr>
          <p:cNvPr id="7" name="Picture 6">
            <a:extLst>
              <a:ext uri="{FF2B5EF4-FFF2-40B4-BE49-F238E27FC236}">
                <a16:creationId xmlns:a16="http://schemas.microsoft.com/office/drawing/2014/main" id="{59FE3B06-E042-498C-AAF1-4FAB47CA8132}"/>
              </a:ext>
            </a:extLst>
          </p:cNvPr>
          <p:cNvPicPr>
            <a:picLocks noChangeAspect="1"/>
          </p:cNvPicPr>
          <p:nvPr/>
        </p:nvPicPr>
        <p:blipFill rotWithShape="1">
          <a:blip r:embed="rId3"/>
          <a:srcRect r="6946"/>
          <a:stretch/>
        </p:blipFill>
        <p:spPr>
          <a:xfrm>
            <a:off x="1610506" y="1866900"/>
            <a:ext cx="5922988" cy="3557588"/>
          </a:xfrm>
          <a:prstGeom prst="rect">
            <a:avLst/>
          </a:prstGeom>
        </p:spPr>
      </p:pic>
    </p:spTree>
    <p:extLst>
      <p:ext uri="{BB962C8B-B14F-4D97-AF65-F5344CB8AC3E}">
        <p14:creationId xmlns:p14="http://schemas.microsoft.com/office/powerpoint/2010/main" val="3816632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FD391-FC4E-42C2-931D-49D88CC50AF9}"/>
              </a:ext>
            </a:extLst>
          </p:cNvPr>
          <p:cNvSpPr>
            <a:spLocks noGrp="1"/>
          </p:cNvSpPr>
          <p:nvPr>
            <p:ph type="title"/>
          </p:nvPr>
        </p:nvSpPr>
        <p:spPr/>
        <p:txBody>
          <a:bodyPr/>
          <a:lstStyle/>
          <a:p>
            <a:r>
              <a:rPr lang="en-US" dirty="0"/>
              <a:t>Site Geology and Drilling</a:t>
            </a:r>
          </a:p>
        </p:txBody>
      </p:sp>
      <p:sp>
        <p:nvSpPr>
          <p:cNvPr id="3" name="Slide Number Placeholder 2">
            <a:extLst>
              <a:ext uri="{FF2B5EF4-FFF2-40B4-BE49-F238E27FC236}">
                <a16:creationId xmlns:a16="http://schemas.microsoft.com/office/drawing/2014/main" id="{FC3894D7-B636-405F-9703-12DE6E2900F0}"/>
              </a:ext>
            </a:extLst>
          </p:cNvPr>
          <p:cNvSpPr>
            <a:spLocks noGrp="1"/>
          </p:cNvSpPr>
          <p:nvPr>
            <p:ph type="sldNum" sz="quarter" idx="11"/>
          </p:nvPr>
        </p:nvSpPr>
        <p:spPr/>
        <p:txBody>
          <a:bodyPr/>
          <a:lstStyle/>
          <a:p>
            <a:pPr defTabSz="685800" fontAlgn="auto">
              <a:spcBef>
                <a:spcPts val="0"/>
              </a:spcBef>
              <a:spcAft>
                <a:spcPts val="0"/>
              </a:spcAft>
            </a:pPr>
            <a:fld id="{D560F374-A6AD-43B6-B49D-5153806E70CF}" type="slidenum">
              <a:rPr lang="en-NZ">
                <a:solidFill>
                  <a:srgbClr val="51534A"/>
                </a:solidFill>
                <a:latin typeface="Arial"/>
              </a:rPr>
              <a:pPr defTabSz="685800" fontAlgn="auto">
                <a:spcBef>
                  <a:spcPts val="0"/>
                </a:spcBef>
                <a:spcAft>
                  <a:spcPts val="0"/>
                </a:spcAft>
              </a:pPr>
              <a:t>12</a:t>
            </a:fld>
            <a:endParaRPr lang="en-NZ">
              <a:solidFill>
                <a:srgbClr val="51534A"/>
              </a:solidFill>
              <a:latin typeface="Arial"/>
            </a:endParaRPr>
          </a:p>
        </p:txBody>
      </p:sp>
      <p:sp>
        <p:nvSpPr>
          <p:cNvPr id="4" name="Text Placeholder 3">
            <a:extLst>
              <a:ext uri="{FF2B5EF4-FFF2-40B4-BE49-F238E27FC236}">
                <a16:creationId xmlns:a16="http://schemas.microsoft.com/office/drawing/2014/main" id="{8EE97D6C-D05A-4E40-826F-B6D59CADA270}"/>
              </a:ext>
            </a:extLst>
          </p:cNvPr>
          <p:cNvSpPr>
            <a:spLocks noGrp="1"/>
          </p:cNvSpPr>
          <p:nvPr>
            <p:ph type="body" sz="quarter" idx="12"/>
          </p:nvPr>
        </p:nvSpPr>
        <p:spPr/>
        <p:txBody>
          <a:bodyPr/>
          <a:lstStyle/>
          <a:p>
            <a:r>
              <a:rPr lang="en-US" dirty="0"/>
              <a:t>Difficult drilling Conditions</a:t>
            </a:r>
          </a:p>
        </p:txBody>
      </p:sp>
      <p:sp>
        <p:nvSpPr>
          <p:cNvPr id="5" name="Text Placeholder 4">
            <a:extLst>
              <a:ext uri="{FF2B5EF4-FFF2-40B4-BE49-F238E27FC236}">
                <a16:creationId xmlns:a16="http://schemas.microsoft.com/office/drawing/2014/main" id="{A1E523A7-8B44-4F26-BBED-B6891ACB6196}"/>
              </a:ext>
            </a:extLst>
          </p:cNvPr>
          <p:cNvSpPr>
            <a:spLocks noGrp="1"/>
          </p:cNvSpPr>
          <p:nvPr>
            <p:ph type="body" sz="quarter" idx="13"/>
          </p:nvPr>
        </p:nvSpPr>
        <p:spPr/>
        <p:txBody>
          <a:bodyPr vert="horz" lIns="68580" tIns="34290" rIns="68580" bIns="34290" rtlCol="0" anchor="t">
            <a:normAutofit/>
          </a:bodyPr>
          <a:lstStyle/>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endParaRPr lang="en-US" dirty="0">
              <a:cs typeface="Arial"/>
            </a:endParaRPr>
          </a:p>
        </p:txBody>
      </p:sp>
      <p:sp>
        <p:nvSpPr>
          <p:cNvPr id="17" name="TextBox 16">
            <a:extLst>
              <a:ext uri="{FF2B5EF4-FFF2-40B4-BE49-F238E27FC236}">
                <a16:creationId xmlns:a16="http://schemas.microsoft.com/office/drawing/2014/main" id="{3624213A-D5A6-46E9-96B1-5E5B1C385AA9}"/>
              </a:ext>
            </a:extLst>
          </p:cNvPr>
          <p:cNvSpPr txBox="1"/>
          <p:nvPr/>
        </p:nvSpPr>
        <p:spPr>
          <a:xfrm>
            <a:off x="457199" y="1884832"/>
            <a:ext cx="8118765" cy="3508653"/>
          </a:xfrm>
          <a:prstGeom prst="rect">
            <a:avLst/>
          </a:prstGeom>
          <a:noFill/>
        </p:spPr>
        <p:txBody>
          <a:bodyPr wrap="square" rtlCol="0">
            <a:spAutoFit/>
          </a:bodyPr>
          <a:lstStyle/>
          <a:p>
            <a:pPr defTabSz="685800" fontAlgn="auto">
              <a:spcBef>
                <a:spcPts val="0"/>
              </a:spcBef>
              <a:spcAft>
                <a:spcPts val="0"/>
              </a:spcAft>
            </a:pPr>
            <a:r>
              <a:rPr lang="en-US" sz="2100" b="1" dirty="0">
                <a:solidFill>
                  <a:srgbClr val="51534A"/>
                </a:solidFill>
                <a:latin typeface="Arial"/>
              </a:rPr>
              <a:t>Drilling in Colluvium</a:t>
            </a:r>
          </a:p>
          <a:p>
            <a:pPr marL="214313" indent="-214313" defTabSz="685800" fontAlgn="auto">
              <a:spcBef>
                <a:spcPts val="0"/>
              </a:spcBef>
              <a:spcAft>
                <a:spcPts val="0"/>
              </a:spcAft>
              <a:buFont typeface="Arial" panose="020B0604020202020204" pitchFamily="34" charset="0"/>
              <a:buChar char="•"/>
            </a:pPr>
            <a:r>
              <a:rPr lang="en-US" sz="2100" dirty="0">
                <a:solidFill>
                  <a:srgbClr val="51534A"/>
                </a:solidFill>
                <a:latin typeface="Arial"/>
              </a:rPr>
              <a:t>Variable</a:t>
            </a:r>
          </a:p>
          <a:p>
            <a:pPr marL="214313" indent="-214313" defTabSz="685800" fontAlgn="auto">
              <a:spcBef>
                <a:spcPts val="0"/>
              </a:spcBef>
              <a:spcAft>
                <a:spcPts val="0"/>
              </a:spcAft>
              <a:buFont typeface="Arial" panose="020B0604020202020204" pitchFamily="34" charset="0"/>
              <a:buChar char="•"/>
            </a:pPr>
            <a:r>
              <a:rPr lang="en-US" sz="2100" dirty="0">
                <a:solidFill>
                  <a:srgbClr val="51534A"/>
                </a:solidFill>
                <a:latin typeface="Arial"/>
              </a:rPr>
              <a:t>Boulders</a:t>
            </a:r>
          </a:p>
          <a:p>
            <a:pPr marL="214313" indent="-214313" defTabSz="685800" fontAlgn="auto">
              <a:spcBef>
                <a:spcPts val="0"/>
              </a:spcBef>
              <a:spcAft>
                <a:spcPts val="0"/>
              </a:spcAft>
              <a:buFont typeface="Arial" panose="020B0604020202020204" pitchFamily="34" charset="0"/>
              <a:buChar char="•"/>
            </a:pPr>
            <a:r>
              <a:rPr lang="en-US" sz="2100" dirty="0">
                <a:solidFill>
                  <a:srgbClr val="51534A"/>
                </a:solidFill>
                <a:latin typeface="Arial"/>
              </a:rPr>
              <a:t>Voids</a:t>
            </a:r>
          </a:p>
          <a:p>
            <a:pPr marL="214313" indent="-214313" defTabSz="685800" fontAlgn="auto">
              <a:spcBef>
                <a:spcPts val="0"/>
              </a:spcBef>
              <a:spcAft>
                <a:spcPts val="0"/>
              </a:spcAft>
              <a:buFont typeface="Arial" panose="020B0604020202020204" pitchFamily="34" charset="0"/>
              <a:buChar char="•"/>
            </a:pPr>
            <a:r>
              <a:rPr lang="en-US" sz="2100" dirty="0">
                <a:solidFill>
                  <a:srgbClr val="51534A"/>
                </a:solidFill>
                <a:latin typeface="Arial"/>
              </a:rPr>
              <a:t>High grout intakes</a:t>
            </a:r>
          </a:p>
          <a:p>
            <a:pPr marL="214313" indent="-214313" defTabSz="685800" fontAlgn="auto">
              <a:spcBef>
                <a:spcPts val="0"/>
              </a:spcBef>
              <a:spcAft>
                <a:spcPts val="0"/>
              </a:spcAft>
              <a:buFont typeface="Arial" panose="020B0604020202020204" pitchFamily="34" charset="0"/>
              <a:buChar char="•"/>
            </a:pPr>
            <a:r>
              <a:rPr lang="en-US" sz="2100" dirty="0">
                <a:solidFill>
                  <a:srgbClr val="51534A"/>
                </a:solidFill>
                <a:latin typeface="Arial"/>
              </a:rPr>
              <a:t>Lost/Damaged tooling</a:t>
            </a:r>
          </a:p>
          <a:p>
            <a:pPr marL="214313" indent="-214313" defTabSz="685800" fontAlgn="auto">
              <a:spcBef>
                <a:spcPts val="0"/>
              </a:spcBef>
              <a:spcAft>
                <a:spcPts val="0"/>
              </a:spcAft>
              <a:buFont typeface="Arial" panose="020B0604020202020204" pitchFamily="34" charset="0"/>
              <a:buChar char="•"/>
            </a:pPr>
            <a:r>
              <a:rPr lang="en-US" sz="2100" dirty="0">
                <a:solidFill>
                  <a:srgbClr val="51534A"/>
                </a:solidFill>
                <a:latin typeface="Arial"/>
              </a:rPr>
              <a:t>No sample recovery</a:t>
            </a:r>
          </a:p>
          <a:p>
            <a:pPr marL="214313" indent="-214313" defTabSz="685800" fontAlgn="auto">
              <a:spcBef>
                <a:spcPts val="0"/>
              </a:spcBef>
              <a:spcAft>
                <a:spcPts val="0"/>
              </a:spcAft>
              <a:buFont typeface="Arial" panose="020B0604020202020204" pitchFamily="34" charset="0"/>
              <a:buChar char="•"/>
            </a:pPr>
            <a:r>
              <a:rPr lang="en-US" sz="2100" dirty="0">
                <a:solidFill>
                  <a:srgbClr val="51534A"/>
                </a:solidFill>
                <a:latin typeface="Arial"/>
              </a:rPr>
              <a:t>Water</a:t>
            </a:r>
          </a:p>
          <a:p>
            <a:pPr defTabSz="685800" fontAlgn="auto">
              <a:spcBef>
                <a:spcPts val="0"/>
              </a:spcBef>
              <a:spcAft>
                <a:spcPts val="0"/>
              </a:spcAft>
            </a:pPr>
            <a:endParaRPr lang="en-US" sz="1350" dirty="0">
              <a:solidFill>
                <a:srgbClr val="51534A"/>
              </a:solidFill>
              <a:latin typeface="Arial"/>
            </a:endParaRPr>
          </a:p>
          <a:p>
            <a:pPr defTabSz="685800" fontAlgn="auto">
              <a:spcBef>
                <a:spcPts val="0"/>
              </a:spcBef>
              <a:spcAft>
                <a:spcPts val="0"/>
              </a:spcAft>
            </a:pPr>
            <a:endParaRPr lang="en-US" sz="1350" dirty="0">
              <a:solidFill>
                <a:srgbClr val="51534A"/>
              </a:solidFill>
              <a:latin typeface="Arial"/>
            </a:endParaRPr>
          </a:p>
          <a:p>
            <a:pPr defTabSz="685800" fontAlgn="auto">
              <a:spcBef>
                <a:spcPts val="0"/>
              </a:spcBef>
              <a:spcAft>
                <a:spcPts val="0"/>
              </a:spcAft>
            </a:pPr>
            <a:endParaRPr lang="en-US" sz="1350" dirty="0">
              <a:solidFill>
                <a:srgbClr val="51534A"/>
              </a:solidFill>
              <a:latin typeface="Arial"/>
            </a:endParaRPr>
          </a:p>
          <a:p>
            <a:pPr defTabSz="685800" fontAlgn="auto">
              <a:spcBef>
                <a:spcPts val="0"/>
              </a:spcBef>
              <a:spcAft>
                <a:spcPts val="0"/>
              </a:spcAft>
            </a:pPr>
            <a:endParaRPr lang="en-US" sz="1350" dirty="0">
              <a:solidFill>
                <a:srgbClr val="51534A"/>
              </a:solidFill>
              <a:latin typeface="Arial"/>
            </a:endParaRPr>
          </a:p>
        </p:txBody>
      </p:sp>
      <p:pic>
        <p:nvPicPr>
          <p:cNvPr id="7" name="Picture 6">
            <a:extLst>
              <a:ext uri="{FF2B5EF4-FFF2-40B4-BE49-F238E27FC236}">
                <a16:creationId xmlns:a16="http://schemas.microsoft.com/office/drawing/2014/main" id="{EEB83EA4-0C29-491C-8B35-CF3ECD46B7A3}"/>
              </a:ext>
            </a:extLst>
          </p:cNvPr>
          <p:cNvPicPr>
            <a:picLocks noChangeAspect="1"/>
          </p:cNvPicPr>
          <p:nvPr/>
        </p:nvPicPr>
        <p:blipFill rotWithShape="1">
          <a:blip r:embed="rId3"/>
          <a:srcRect r="6946"/>
          <a:stretch/>
        </p:blipFill>
        <p:spPr>
          <a:xfrm>
            <a:off x="3738195" y="2062639"/>
            <a:ext cx="4549679" cy="2732723"/>
          </a:xfrm>
          <a:prstGeom prst="rect">
            <a:avLst/>
          </a:prstGeom>
        </p:spPr>
      </p:pic>
    </p:spTree>
    <p:extLst>
      <p:ext uri="{BB962C8B-B14F-4D97-AF65-F5344CB8AC3E}">
        <p14:creationId xmlns:p14="http://schemas.microsoft.com/office/powerpoint/2010/main" val="715335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FD391-FC4E-42C2-931D-49D88CC50AF9}"/>
              </a:ext>
            </a:extLst>
          </p:cNvPr>
          <p:cNvSpPr>
            <a:spLocks noGrp="1"/>
          </p:cNvSpPr>
          <p:nvPr>
            <p:ph type="title"/>
          </p:nvPr>
        </p:nvSpPr>
        <p:spPr/>
        <p:txBody>
          <a:bodyPr/>
          <a:lstStyle/>
          <a:p>
            <a:r>
              <a:rPr lang="en-US" dirty="0"/>
              <a:t>Site Geology and Drilling</a:t>
            </a:r>
          </a:p>
        </p:txBody>
      </p:sp>
      <p:sp>
        <p:nvSpPr>
          <p:cNvPr id="3" name="Slide Number Placeholder 2">
            <a:extLst>
              <a:ext uri="{FF2B5EF4-FFF2-40B4-BE49-F238E27FC236}">
                <a16:creationId xmlns:a16="http://schemas.microsoft.com/office/drawing/2014/main" id="{FC3894D7-B636-405F-9703-12DE6E2900F0}"/>
              </a:ext>
            </a:extLst>
          </p:cNvPr>
          <p:cNvSpPr>
            <a:spLocks noGrp="1"/>
          </p:cNvSpPr>
          <p:nvPr>
            <p:ph type="sldNum" sz="quarter" idx="11"/>
          </p:nvPr>
        </p:nvSpPr>
        <p:spPr/>
        <p:txBody>
          <a:bodyPr/>
          <a:lstStyle/>
          <a:p>
            <a:pPr defTabSz="685800" fontAlgn="auto">
              <a:spcBef>
                <a:spcPts val="0"/>
              </a:spcBef>
              <a:spcAft>
                <a:spcPts val="0"/>
              </a:spcAft>
            </a:pPr>
            <a:fld id="{D560F374-A6AD-43B6-B49D-5153806E70CF}" type="slidenum">
              <a:rPr lang="en-NZ">
                <a:solidFill>
                  <a:srgbClr val="51534A"/>
                </a:solidFill>
                <a:latin typeface="Arial"/>
              </a:rPr>
              <a:pPr defTabSz="685800" fontAlgn="auto">
                <a:spcBef>
                  <a:spcPts val="0"/>
                </a:spcBef>
                <a:spcAft>
                  <a:spcPts val="0"/>
                </a:spcAft>
              </a:pPr>
              <a:t>13</a:t>
            </a:fld>
            <a:endParaRPr lang="en-NZ">
              <a:solidFill>
                <a:srgbClr val="51534A"/>
              </a:solidFill>
              <a:latin typeface="Arial"/>
            </a:endParaRPr>
          </a:p>
        </p:txBody>
      </p:sp>
      <p:sp>
        <p:nvSpPr>
          <p:cNvPr id="4" name="Text Placeholder 3">
            <a:extLst>
              <a:ext uri="{FF2B5EF4-FFF2-40B4-BE49-F238E27FC236}">
                <a16:creationId xmlns:a16="http://schemas.microsoft.com/office/drawing/2014/main" id="{8EE97D6C-D05A-4E40-826F-B6D59CADA270}"/>
              </a:ext>
            </a:extLst>
          </p:cNvPr>
          <p:cNvSpPr>
            <a:spLocks noGrp="1"/>
          </p:cNvSpPr>
          <p:nvPr>
            <p:ph type="body" sz="quarter" idx="12"/>
          </p:nvPr>
        </p:nvSpPr>
        <p:spPr/>
        <p:txBody>
          <a:bodyPr/>
          <a:lstStyle/>
          <a:p>
            <a:r>
              <a:rPr lang="en-US" dirty="0"/>
              <a:t>Difficult drilling conditions</a:t>
            </a:r>
          </a:p>
        </p:txBody>
      </p:sp>
      <p:sp>
        <p:nvSpPr>
          <p:cNvPr id="5" name="Text Placeholder 4">
            <a:extLst>
              <a:ext uri="{FF2B5EF4-FFF2-40B4-BE49-F238E27FC236}">
                <a16:creationId xmlns:a16="http://schemas.microsoft.com/office/drawing/2014/main" id="{A1E523A7-8B44-4F26-BBED-B6891ACB6196}"/>
              </a:ext>
            </a:extLst>
          </p:cNvPr>
          <p:cNvSpPr>
            <a:spLocks noGrp="1"/>
          </p:cNvSpPr>
          <p:nvPr>
            <p:ph type="body" sz="quarter" idx="13"/>
          </p:nvPr>
        </p:nvSpPr>
        <p:spPr/>
        <p:txBody>
          <a:bodyPr vert="horz" lIns="68580" tIns="34290" rIns="68580" bIns="34290" rtlCol="0" anchor="t">
            <a:normAutofit/>
          </a:bodyPr>
          <a:lstStyle/>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endParaRPr lang="en-US" dirty="0">
              <a:cs typeface="Arial"/>
            </a:endParaRPr>
          </a:p>
        </p:txBody>
      </p:sp>
      <p:sp>
        <p:nvSpPr>
          <p:cNvPr id="17" name="TextBox 16">
            <a:extLst>
              <a:ext uri="{FF2B5EF4-FFF2-40B4-BE49-F238E27FC236}">
                <a16:creationId xmlns:a16="http://schemas.microsoft.com/office/drawing/2014/main" id="{3624213A-D5A6-46E9-96B1-5E5B1C385AA9}"/>
              </a:ext>
            </a:extLst>
          </p:cNvPr>
          <p:cNvSpPr txBox="1"/>
          <p:nvPr/>
        </p:nvSpPr>
        <p:spPr>
          <a:xfrm>
            <a:off x="457198" y="1932134"/>
            <a:ext cx="3760472" cy="3831818"/>
          </a:xfrm>
          <a:prstGeom prst="rect">
            <a:avLst/>
          </a:prstGeom>
          <a:noFill/>
        </p:spPr>
        <p:txBody>
          <a:bodyPr wrap="square" rtlCol="0">
            <a:spAutoFit/>
          </a:bodyPr>
          <a:lstStyle/>
          <a:p>
            <a:pPr defTabSz="685800" fontAlgn="auto">
              <a:spcBef>
                <a:spcPts val="0"/>
              </a:spcBef>
              <a:spcAft>
                <a:spcPts val="0"/>
              </a:spcAft>
            </a:pPr>
            <a:r>
              <a:rPr lang="en-US" sz="2100" b="1" dirty="0">
                <a:solidFill>
                  <a:srgbClr val="51534A"/>
                </a:solidFill>
                <a:latin typeface="Arial"/>
              </a:rPr>
              <a:t>Pennington</a:t>
            </a:r>
          </a:p>
          <a:p>
            <a:pPr marL="214313" indent="-214313" defTabSz="685800" fontAlgn="auto">
              <a:spcBef>
                <a:spcPts val="0"/>
              </a:spcBef>
              <a:spcAft>
                <a:spcPts val="0"/>
              </a:spcAft>
              <a:buFont typeface="Arial" panose="020B0604020202020204" pitchFamily="34" charset="0"/>
              <a:buChar char="•"/>
            </a:pPr>
            <a:r>
              <a:rPr lang="en-US" sz="2100" dirty="0">
                <a:solidFill>
                  <a:srgbClr val="51534A"/>
                </a:solidFill>
                <a:latin typeface="Arial"/>
              </a:rPr>
              <a:t>Shale, Sandstone, and Limestone</a:t>
            </a:r>
          </a:p>
          <a:p>
            <a:pPr marL="214313" indent="-214313" defTabSz="685800" fontAlgn="auto">
              <a:spcBef>
                <a:spcPts val="0"/>
              </a:spcBef>
              <a:spcAft>
                <a:spcPts val="0"/>
              </a:spcAft>
              <a:buFont typeface="Arial" panose="020B0604020202020204" pitchFamily="34" charset="0"/>
              <a:buChar char="•"/>
            </a:pPr>
            <a:r>
              <a:rPr lang="en-US" sz="2100" dirty="0">
                <a:solidFill>
                  <a:srgbClr val="51534A"/>
                </a:solidFill>
                <a:latin typeface="Arial"/>
              </a:rPr>
              <a:t>Clay layers</a:t>
            </a:r>
          </a:p>
          <a:p>
            <a:pPr marL="214313" indent="-214313" defTabSz="685800" fontAlgn="auto">
              <a:spcBef>
                <a:spcPts val="0"/>
              </a:spcBef>
              <a:spcAft>
                <a:spcPts val="0"/>
              </a:spcAft>
              <a:buFont typeface="Arial" panose="020B0604020202020204" pitchFamily="34" charset="0"/>
              <a:buChar char="•"/>
            </a:pPr>
            <a:r>
              <a:rPr lang="en-US" sz="2100" dirty="0">
                <a:solidFill>
                  <a:srgbClr val="51534A"/>
                </a:solidFill>
                <a:latin typeface="Arial"/>
              </a:rPr>
              <a:t>Voids</a:t>
            </a:r>
          </a:p>
          <a:p>
            <a:pPr marL="214313" indent="-214313" defTabSz="685800" fontAlgn="auto">
              <a:spcBef>
                <a:spcPts val="0"/>
              </a:spcBef>
              <a:spcAft>
                <a:spcPts val="0"/>
              </a:spcAft>
              <a:buFont typeface="Arial" panose="020B0604020202020204" pitchFamily="34" charset="0"/>
              <a:buChar char="•"/>
            </a:pPr>
            <a:r>
              <a:rPr lang="en-US" sz="2100" dirty="0">
                <a:solidFill>
                  <a:srgbClr val="51534A"/>
                </a:solidFill>
                <a:latin typeface="Arial"/>
              </a:rPr>
              <a:t>High grout intakes</a:t>
            </a:r>
          </a:p>
          <a:p>
            <a:pPr marL="214313" indent="-214313" defTabSz="685800" fontAlgn="auto">
              <a:spcBef>
                <a:spcPts val="0"/>
              </a:spcBef>
              <a:spcAft>
                <a:spcPts val="0"/>
              </a:spcAft>
              <a:buFont typeface="Arial" panose="020B0604020202020204" pitchFamily="34" charset="0"/>
              <a:buChar char="•"/>
            </a:pPr>
            <a:r>
              <a:rPr lang="en-US" sz="2100" dirty="0">
                <a:solidFill>
                  <a:srgbClr val="51534A"/>
                </a:solidFill>
                <a:latin typeface="Arial"/>
              </a:rPr>
              <a:t>Lost/damaged tooling</a:t>
            </a:r>
          </a:p>
          <a:p>
            <a:pPr marL="214313" indent="-214313" defTabSz="685800" fontAlgn="auto">
              <a:spcBef>
                <a:spcPts val="0"/>
              </a:spcBef>
              <a:spcAft>
                <a:spcPts val="0"/>
              </a:spcAft>
              <a:buFont typeface="Arial" panose="020B0604020202020204" pitchFamily="34" charset="0"/>
              <a:buChar char="•"/>
            </a:pPr>
            <a:r>
              <a:rPr lang="en-US" sz="2100" dirty="0">
                <a:solidFill>
                  <a:srgbClr val="51534A"/>
                </a:solidFill>
                <a:latin typeface="Arial"/>
              </a:rPr>
              <a:t>Groundwater</a:t>
            </a:r>
          </a:p>
          <a:p>
            <a:pPr marL="214313" indent="-214313" defTabSz="685800" fontAlgn="auto">
              <a:spcBef>
                <a:spcPts val="0"/>
              </a:spcBef>
              <a:spcAft>
                <a:spcPts val="0"/>
              </a:spcAft>
              <a:buFont typeface="Arial" panose="020B0604020202020204" pitchFamily="34" charset="0"/>
              <a:buChar char="•"/>
            </a:pPr>
            <a:r>
              <a:rPr lang="en-US" sz="2100" dirty="0">
                <a:solidFill>
                  <a:srgbClr val="51534A"/>
                </a:solidFill>
                <a:latin typeface="Arial"/>
              </a:rPr>
              <a:t>Flowing Sands</a:t>
            </a:r>
          </a:p>
          <a:p>
            <a:pPr defTabSz="685800" fontAlgn="auto">
              <a:spcBef>
                <a:spcPts val="0"/>
              </a:spcBef>
              <a:spcAft>
                <a:spcPts val="0"/>
              </a:spcAft>
            </a:pPr>
            <a:endParaRPr lang="en-US" sz="1350" dirty="0">
              <a:solidFill>
                <a:srgbClr val="51534A"/>
              </a:solidFill>
              <a:latin typeface="Arial"/>
            </a:endParaRPr>
          </a:p>
          <a:p>
            <a:pPr defTabSz="685800" fontAlgn="auto">
              <a:spcBef>
                <a:spcPts val="0"/>
              </a:spcBef>
              <a:spcAft>
                <a:spcPts val="0"/>
              </a:spcAft>
            </a:pPr>
            <a:endParaRPr lang="en-US" sz="1350" dirty="0">
              <a:solidFill>
                <a:srgbClr val="51534A"/>
              </a:solidFill>
              <a:latin typeface="Arial"/>
            </a:endParaRPr>
          </a:p>
          <a:p>
            <a:pPr defTabSz="685800" fontAlgn="auto">
              <a:spcBef>
                <a:spcPts val="0"/>
              </a:spcBef>
              <a:spcAft>
                <a:spcPts val="0"/>
              </a:spcAft>
            </a:pPr>
            <a:endParaRPr lang="en-US" sz="1350" dirty="0">
              <a:solidFill>
                <a:srgbClr val="51534A"/>
              </a:solidFill>
              <a:latin typeface="Arial"/>
            </a:endParaRPr>
          </a:p>
          <a:p>
            <a:pPr defTabSz="685800" fontAlgn="auto">
              <a:spcBef>
                <a:spcPts val="0"/>
              </a:spcBef>
              <a:spcAft>
                <a:spcPts val="0"/>
              </a:spcAft>
            </a:pPr>
            <a:endParaRPr lang="en-US" sz="1350" dirty="0">
              <a:solidFill>
                <a:srgbClr val="51534A"/>
              </a:solidFill>
              <a:latin typeface="Arial"/>
            </a:endParaRPr>
          </a:p>
        </p:txBody>
      </p:sp>
      <p:pic>
        <p:nvPicPr>
          <p:cNvPr id="7" name="Picture 6">
            <a:extLst>
              <a:ext uri="{FF2B5EF4-FFF2-40B4-BE49-F238E27FC236}">
                <a16:creationId xmlns:a16="http://schemas.microsoft.com/office/drawing/2014/main" id="{A7D3A199-C291-41E6-88B1-E9442D162652}"/>
              </a:ext>
            </a:extLst>
          </p:cNvPr>
          <p:cNvPicPr>
            <a:picLocks noChangeAspect="1"/>
          </p:cNvPicPr>
          <p:nvPr/>
        </p:nvPicPr>
        <p:blipFill>
          <a:blip r:embed="rId3"/>
          <a:stretch>
            <a:fillRect/>
          </a:stretch>
        </p:blipFill>
        <p:spPr>
          <a:xfrm>
            <a:off x="4326164" y="1932134"/>
            <a:ext cx="4360635" cy="2217420"/>
          </a:xfrm>
          <a:prstGeom prst="rect">
            <a:avLst/>
          </a:prstGeom>
        </p:spPr>
      </p:pic>
      <p:pic>
        <p:nvPicPr>
          <p:cNvPr id="8" name="Picture 7">
            <a:extLst>
              <a:ext uri="{FF2B5EF4-FFF2-40B4-BE49-F238E27FC236}">
                <a16:creationId xmlns:a16="http://schemas.microsoft.com/office/drawing/2014/main" id="{A0D8ACEF-5F06-46D3-9F4D-9633AECF1153}"/>
              </a:ext>
            </a:extLst>
          </p:cNvPr>
          <p:cNvPicPr>
            <a:picLocks noChangeAspect="1"/>
          </p:cNvPicPr>
          <p:nvPr/>
        </p:nvPicPr>
        <p:blipFill>
          <a:blip r:embed="rId4"/>
          <a:stretch>
            <a:fillRect/>
          </a:stretch>
        </p:blipFill>
        <p:spPr>
          <a:xfrm>
            <a:off x="2700960" y="4252423"/>
            <a:ext cx="6048706" cy="1228726"/>
          </a:xfrm>
          <a:prstGeom prst="rect">
            <a:avLst/>
          </a:prstGeom>
        </p:spPr>
      </p:pic>
    </p:spTree>
    <p:extLst>
      <p:ext uri="{BB962C8B-B14F-4D97-AF65-F5344CB8AC3E}">
        <p14:creationId xmlns:p14="http://schemas.microsoft.com/office/powerpoint/2010/main" val="3757797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FD391-FC4E-42C2-931D-49D88CC50AF9}"/>
              </a:ext>
            </a:extLst>
          </p:cNvPr>
          <p:cNvSpPr>
            <a:spLocks noGrp="1"/>
          </p:cNvSpPr>
          <p:nvPr>
            <p:ph type="title"/>
          </p:nvPr>
        </p:nvSpPr>
        <p:spPr/>
        <p:txBody>
          <a:bodyPr/>
          <a:lstStyle/>
          <a:p>
            <a:r>
              <a:rPr lang="en-US" dirty="0"/>
              <a:t>R-Sheets</a:t>
            </a:r>
          </a:p>
        </p:txBody>
      </p:sp>
      <p:sp>
        <p:nvSpPr>
          <p:cNvPr id="3" name="Slide Number Placeholder 2">
            <a:extLst>
              <a:ext uri="{FF2B5EF4-FFF2-40B4-BE49-F238E27FC236}">
                <a16:creationId xmlns:a16="http://schemas.microsoft.com/office/drawing/2014/main" id="{FC3894D7-B636-405F-9703-12DE6E2900F0}"/>
              </a:ext>
            </a:extLst>
          </p:cNvPr>
          <p:cNvSpPr>
            <a:spLocks noGrp="1"/>
          </p:cNvSpPr>
          <p:nvPr>
            <p:ph type="sldNum" sz="quarter" idx="11"/>
          </p:nvPr>
        </p:nvSpPr>
        <p:spPr/>
        <p:txBody>
          <a:bodyPr/>
          <a:lstStyle/>
          <a:p>
            <a:pPr defTabSz="685800" fontAlgn="auto">
              <a:spcBef>
                <a:spcPts val="0"/>
              </a:spcBef>
              <a:spcAft>
                <a:spcPts val="0"/>
              </a:spcAft>
            </a:pPr>
            <a:fld id="{D560F374-A6AD-43B6-B49D-5153806E70CF}" type="slidenum">
              <a:rPr lang="en-NZ">
                <a:solidFill>
                  <a:srgbClr val="51534A"/>
                </a:solidFill>
                <a:latin typeface="Arial"/>
              </a:rPr>
              <a:pPr defTabSz="685800" fontAlgn="auto">
                <a:spcBef>
                  <a:spcPts val="0"/>
                </a:spcBef>
                <a:spcAft>
                  <a:spcPts val="0"/>
                </a:spcAft>
              </a:pPr>
              <a:t>14</a:t>
            </a:fld>
            <a:endParaRPr lang="en-NZ">
              <a:solidFill>
                <a:srgbClr val="51534A"/>
              </a:solidFill>
              <a:latin typeface="Arial"/>
            </a:endParaRPr>
          </a:p>
        </p:txBody>
      </p:sp>
      <p:sp>
        <p:nvSpPr>
          <p:cNvPr id="5" name="Text Placeholder 4">
            <a:extLst>
              <a:ext uri="{FF2B5EF4-FFF2-40B4-BE49-F238E27FC236}">
                <a16:creationId xmlns:a16="http://schemas.microsoft.com/office/drawing/2014/main" id="{A1E523A7-8B44-4F26-BBED-B6891ACB6196}"/>
              </a:ext>
            </a:extLst>
          </p:cNvPr>
          <p:cNvSpPr>
            <a:spLocks noGrp="1"/>
          </p:cNvSpPr>
          <p:nvPr>
            <p:ph type="body" sz="quarter" idx="13"/>
          </p:nvPr>
        </p:nvSpPr>
        <p:spPr>
          <a:xfrm>
            <a:off x="457200" y="2171700"/>
            <a:ext cx="8229600" cy="2680158"/>
          </a:xfrm>
        </p:spPr>
        <p:txBody>
          <a:bodyPr vert="horz" lIns="68580" tIns="34290" rIns="68580" bIns="34290" rtlCol="0" anchor="t">
            <a:normAutofit/>
          </a:bodyPr>
          <a:lstStyle/>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endParaRPr lang="en-US" dirty="0">
              <a:cs typeface="Arial"/>
            </a:endParaRPr>
          </a:p>
        </p:txBody>
      </p:sp>
      <p:pic>
        <p:nvPicPr>
          <p:cNvPr id="6" name="Picture 5">
            <a:extLst>
              <a:ext uri="{FF2B5EF4-FFF2-40B4-BE49-F238E27FC236}">
                <a16:creationId xmlns:a16="http://schemas.microsoft.com/office/drawing/2014/main" id="{CB0F677B-E634-45AE-AC8F-0DDD5541D2C2}"/>
              </a:ext>
            </a:extLst>
          </p:cNvPr>
          <p:cNvPicPr>
            <a:picLocks noChangeAspect="1"/>
          </p:cNvPicPr>
          <p:nvPr/>
        </p:nvPicPr>
        <p:blipFill>
          <a:blip r:embed="rId2"/>
          <a:stretch>
            <a:fillRect/>
          </a:stretch>
        </p:blipFill>
        <p:spPr>
          <a:xfrm>
            <a:off x="1290661" y="1748790"/>
            <a:ext cx="6134366" cy="3783330"/>
          </a:xfrm>
          <a:prstGeom prst="rect">
            <a:avLst/>
          </a:prstGeom>
        </p:spPr>
      </p:pic>
      <p:sp>
        <p:nvSpPr>
          <p:cNvPr id="7" name="Text Placeholder 3">
            <a:extLst>
              <a:ext uri="{FF2B5EF4-FFF2-40B4-BE49-F238E27FC236}">
                <a16:creationId xmlns:a16="http://schemas.microsoft.com/office/drawing/2014/main" id="{B2408D9D-E859-4241-B711-B1FAAA1C3BC5}"/>
              </a:ext>
            </a:extLst>
          </p:cNvPr>
          <p:cNvSpPr>
            <a:spLocks noGrp="1"/>
          </p:cNvSpPr>
          <p:nvPr>
            <p:ph type="body" sz="quarter" idx="12"/>
          </p:nvPr>
        </p:nvSpPr>
        <p:spPr>
          <a:xfrm>
            <a:off x="457200" y="1536553"/>
            <a:ext cx="8229600" cy="261938"/>
          </a:xfrm>
        </p:spPr>
        <p:txBody>
          <a:bodyPr/>
          <a:lstStyle/>
          <a:p>
            <a:r>
              <a:rPr lang="en-US" dirty="0"/>
              <a:t>Anchor Plan</a:t>
            </a:r>
          </a:p>
        </p:txBody>
      </p:sp>
    </p:spTree>
    <p:extLst>
      <p:ext uri="{BB962C8B-B14F-4D97-AF65-F5344CB8AC3E}">
        <p14:creationId xmlns:p14="http://schemas.microsoft.com/office/powerpoint/2010/main" val="2756120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FD391-FC4E-42C2-931D-49D88CC50AF9}"/>
              </a:ext>
            </a:extLst>
          </p:cNvPr>
          <p:cNvSpPr>
            <a:spLocks noGrp="1"/>
          </p:cNvSpPr>
          <p:nvPr>
            <p:ph type="title"/>
          </p:nvPr>
        </p:nvSpPr>
        <p:spPr/>
        <p:txBody>
          <a:bodyPr/>
          <a:lstStyle/>
          <a:p>
            <a:r>
              <a:rPr lang="en-US" dirty="0"/>
              <a:t>R-Sheets</a:t>
            </a:r>
          </a:p>
        </p:txBody>
      </p:sp>
      <p:sp>
        <p:nvSpPr>
          <p:cNvPr id="3" name="Slide Number Placeholder 2">
            <a:extLst>
              <a:ext uri="{FF2B5EF4-FFF2-40B4-BE49-F238E27FC236}">
                <a16:creationId xmlns:a16="http://schemas.microsoft.com/office/drawing/2014/main" id="{FC3894D7-B636-405F-9703-12DE6E2900F0}"/>
              </a:ext>
            </a:extLst>
          </p:cNvPr>
          <p:cNvSpPr>
            <a:spLocks noGrp="1"/>
          </p:cNvSpPr>
          <p:nvPr>
            <p:ph type="sldNum" sz="quarter" idx="11"/>
          </p:nvPr>
        </p:nvSpPr>
        <p:spPr/>
        <p:txBody>
          <a:bodyPr/>
          <a:lstStyle/>
          <a:p>
            <a:pPr defTabSz="685800" fontAlgn="auto">
              <a:spcBef>
                <a:spcPts val="0"/>
              </a:spcBef>
              <a:spcAft>
                <a:spcPts val="0"/>
              </a:spcAft>
            </a:pPr>
            <a:fld id="{D560F374-A6AD-43B6-B49D-5153806E70CF}" type="slidenum">
              <a:rPr lang="en-NZ">
                <a:solidFill>
                  <a:srgbClr val="51534A"/>
                </a:solidFill>
                <a:latin typeface="Arial"/>
              </a:rPr>
              <a:pPr defTabSz="685800" fontAlgn="auto">
                <a:spcBef>
                  <a:spcPts val="0"/>
                </a:spcBef>
                <a:spcAft>
                  <a:spcPts val="0"/>
                </a:spcAft>
              </a:pPr>
              <a:t>15</a:t>
            </a:fld>
            <a:endParaRPr lang="en-NZ">
              <a:solidFill>
                <a:srgbClr val="51534A"/>
              </a:solidFill>
              <a:latin typeface="Arial"/>
            </a:endParaRPr>
          </a:p>
        </p:txBody>
      </p:sp>
      <p:sp>
        <p:nvSpPr>
          <p:cNvPr id="4" name="Text Placeholder 3">
            <a:extLst>
              <a:ext uri="{FF2B5EF4-FFF2-40B4-BE49-F238E27FC236}">
                <a16:creationId xmlns:a16="http://schemas.microsoft.com/office/drawing/2014/main" id="{8EE97D6C-D05A-4E40-826F-B6D59CADA270}"/>
              </a:ext>
            </a:extLst>
          </p:cNvPr>
          <p:cNvSpPr>
            <a:spLocks noGrp="1"/>
          </p:cNvSpPr>
          <p:nvPr>
            <p:ph type="body" sz="quarter" idx="12"/>
          </p:nvPr>
        </p:nvSpPr>
        <p:spPr/>
        <p:txBody>
          <a:bodyPr/>
          <a:lstStyle/>
          <a:p>
            <a:r>
              <a:rPr lang="en-US" dirty="0"/>
              <a:t>Anchor Section</a:t>
            </a:r>
          </a:p>
        </p:txBody>
      </p:sp>
      <p:sp>
        <p:nvSpPr>
          <p:cNvPr id="5" name="Text Placeholder 4">
            <a:extLst>
              <a:ext uri="{FF2B5EF4-FFF2-40B4-BE49-F238E27FC236}">
                <a16:creationId xmlns:a16="http://schemas.microsoft.com/office/drawing/2014/main" id="{A1E523A7-8B44-4F26-BBED-B6891ACB6196}"/>
              </a:ext>
            </a:extLst>
          </p:cNvPr>
          <p:cNvSpPr>
            <a:spLocks noGrp="1"/>
          </p:cNvSpPr>
          <p:nvPr>
            <p:ph type="body" sz="quarter" idx="13"/>
          </p:nvPr>
        </p:nvSpPr>
        <p:spPr/>
        <p:txBody>
          <a:bodyPr vert="horz" lIns="68580" tIns="34290" rIns="68580" bIns="34290" rtlCol="0" anchor="t">
            <a:normAutofit/>
          </a:bodyPr>
          <a:lstStyle/>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endParaRPr lang="en-US" dirty="0">
              <a:cs typeface="Arial"/>
            </a:endParaRPr>
          </a:p>
        </p:txBody>
      </p:sp>
      <p:pic>
        <p:nvPicPr>
          <p:cNvPr id="9" name="Picture 8">
            <a:extLst>
              <a:ext uri="{FF2B5EF4-FFF2-40B4-BE49-F238E27FC236}">
                <a16:creationId xmlns:a16="http://schemas.microsoft.com/office/drawing/2014/main" id="{6CA7352A-347E-47A9-94D9-C21CFA237D7B}"/>
              </a:ext>
            </a:extLst>
          </p:cNvPr>
          <p:cNvPicPr>
            <a:picLocks noChangeAspect="1"/>
          </p:cNvPicPr>
          <p:nvPr/>
        </p:nvPicPr>
        <p:blipFill>
          <a:blip r:embed="rId2"/>
          <a:stretch>
            <a:fillRect/>
          </a:stretch>
        </p:blipFill>
        <p:spPr>
          <a:xfrm>
            <a:off x="1577073" y="1963103"/>
            <a:ext cx="5671691" cy="3542821"/>
          </a:xfrm>
          <a:prstGeom prst="rect">
            <a:avLst/>
          </a:prstGeom>
        </p:spPr>
      </p:pic>
    </p:spTree>
    <p:extLst>
      <p:ext uri="{BB962C8B-B14F-4D97-AF65-F5344CB8AC3E}">
        <p14:creationId xmlns:p14="http://schemas.microsoft.com/office/powerpoint/2010/main" val="406415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5614940-FB45-4025-A7B1-C42BE24ED6CA}"/>
              </a:ext>
            </a:extLst>
          </p:cNvPr>
          <p:cNvPicPr>
            <a:picLocks noChangeAspect="1"/>
          </p:cNvPicPr>
          <p:nvPr/>
        </p:nvPicPr>
        <p:blipFill>
          <a:blip r:embed="rId3">
            <a:alphaModFix/>
          </a:blip>
          <a:stretch>
            <a:fillRect/>
          </a:stretch>
        </p:blipFill>
        <p:spPr>
          <a:xfrm>
            <a:off x="303087" y="2226900"/>
            <a:ext cx="8535257" cy="820499"/>
          </a:xfrm>
          <a:prstGeom prst="rect">
            <a:avLst/>
          </a:prstGeom>
        </p:spPr>
      </p:pic>
      <p:sp>
        <p:nvSpPr>
          <p:cNvPr id="8" name="Oval 7">
            <a:extLst>
              <a:ext uri="{FF2B5EF4-FFF2-40B4-BE49-F238E27FC236}">
                <a16:creationId xmlns:a16="http://schemas.microsoft.com/office/drawing/2014/main" id="{7A3311CC-35AF-4ACE-9739-9460981788DA}"/>
              </a:ext>
            </a:extLst>
          </p:cNvPr>
          <p:cNvSpPr/>
          <p:nvPr/>
        </p:nvSpPr>
        <p:spPr>
          <a:xfrm>
            <a:off x="7938860" y="2113264"/>
            <a:ext cx="993297" cy="576040"/>
          </a:xfrm>
          <a:prstGeom prst="ellipse">
            <a:avLst/>
          </a:prstGeom>
          <a:noFill/>
          <a:ln w="254000">
            <a:solidFill>
              <a:srgbClr val="FFFF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dirty="0">
              <a:solidFill>
                <a:prstClr val="white"/>
              </a:solidFill>
              <a:latin typeface="Arial"/>
            </a:endParaRPr>
          </a:p>
        </p:txBody>
      </p:sp>
      <p:sp>
        <p:nvSpPr>
          <p:cNvPr id="5" name="Text Placeholder 4">
            <a:extLst>
              <a:ext uri="{FF2B5EF4-FFF2-40B4-BE49-F238E27FC236}">
                <a16:creationId xmlns:a16="http://schemas.microsoft.com/office/drawing/2014/main" id="{A1E523A7-8B44-4F26-BBED-B6891ACB6196}"/>
              </a:ext>
            </a:extLst>
          </p:cNvPr>
          <p:cNvSpPr>
            <a:spLocks noGrp="1"/>
          </p:cNvSpPr>
          <p:nvPr>
            <p:ph type="body" sz="quarter" idx="13"/>
          </p:nvPr>
        </p:nvSpPr>
        <p:spPr>
          <a:xfrm>
            <a:off x="457200" y="3161034"/>
            <a:ext cx="8283539" cy="2330416"/>
          </a:xfrm>
        </p:spPr>
        <p:txBody>
          <a:bodyPr vert="horz" lIns="68580" tIns="34290" rIns="68580" bIns="34290" rtlCol="0" anchor="t">
            <a:normAutofit fontScale="62500" lnSpcReduction="20000"/>
          </a:bodyPr>
          <a:lstStyle/>
          <a:p>
            <a:r>
              <a:rPr lang="en-US" dirty="0"/>
              <a:t>1. FOR DESIGN LOAD OF 80 KIP, ANCHORS ARE 3-STRAND WITH PROOF TEST LOAD OF 106 KIPS</a:t>
            </a:r>
          </a:p>
          <a:p>
            <a:r>
              <a:rPr lang="en-US" dirty="0"/>
              <a:t>2. FOR DESIGN LOAD OF 246 KIPS, ANCHORS ARE 7-STRAND WITH PROOF TEST LOAD OF 327 KIPS</a:t>
            </a:r>
          </a:p>
          <a:p>
            <a:r>
              <a:rPr lang="en-US" dirty="0"/>
              <a:t>3. FOR DESIGN LOAD OF 317 KIPS, ANCHORS ARE 9-STRAND WITH PROOF TEST LOAD OF 421 KIPS</a:t>
            </a:r>
          </a:p>
          <a:p>
            <a:r>
              <a:rPr lang="en-US" dirty="0">
                <a:highlight>
                  <a:srgbClr val="FFFF99"/>
                </a:highlight>
              </a:rPr>
              <a:t>4. CONTRACTOR SHALL DETERMINE ANCHOR BOND LENGTH REQUIRED TO MEET LOADS LISTED IN ANCHOR SCHEDULE. PRESUMPTIVE BOND ZONE LENGTHS, BASED ON A PRESUMPTIVE ULTIMATE BOND STRESS OF 22 KSF FOR SANDSTONE AND 5 KSF FOR SHALE, ARE INCLUDED IN THE PAY ITEMS QUANTITIES. IN NO CASE SHALL THE BOND LENGTH BE LESS THAN 20 FEET.</a:t>
            </a:r>
          </a:p>
          <a:p>
            <a:endParaRPr lang="en-US" dirty="0">
              <a:cs typeface="Arial"/>
            </a:endParaRPr>
          </a:p>
        </p:txBody>
      </p:sp>
      <p:sp>
        <p:nvSpPr>
          <p:cNvPr id="2" name="Title 1">
            <a:extLst>
              <a:ext uri="{FF2B5EF4-FFF2-40B4-BE49-F238E27FC236}">
                <a16:creationId xmlns:a16="http://schemas.microsoft.com/office/drawing/2014/main" id="{7F0FD391-FC4E-42C2-931D-49D88CC50AF9}"/>
              </a:ext>
            </a:extLst>
          </p:cNvPr>
          <p:cNvSpPr>
            <a:spLocks noGrp="1"/>
          </p:cNvSpPr>
          <p:nvPr>
            <p:ph type="title"/>
          </p:nvPr>
        </p:nvSpPr>
        <p:spPr/>
        <p:txBody>
          <a:bodyPr/>
          <a:lstStyle/>
          <a:p>
            <a:r>
              <a:rPr lang="en-US" dirty="0"/>
              <a:t>R-Sheets</a:t>
            </a:r>
          </a:p>
        </p:txBody>
      </p:sp>
      <p:sp>
        <p:nvSpPr>
          <p:cNvPr id="3" name="Slide Number Placeholder 2">
            <a:extLst>
              <a:ext uri="{FF2B5EF4-FFF2-40B4-BE49-F238E27FC236}">
                <a16:creationId xmlns:a16="http://schemas.microsoft.com/office/drawing/2014/main" id="{FC3894D7-B636-405F-9703-12DE6E2900F0}"/>
              </a:ext>
            </a:extLst>
          </p:cNvPr>
          <p:cNvSpPr>
            <a:spLocks noGrp="1"/>
          </p:cNvSpPr>
          <p:nvPr>
            <p:ph type="sldNum" sz="quarter" idx="11"/>
          </p:nvPr>
        </p:nvSpPr>
        <p:spPr/>
        <p:txBody>
          <a:bodyPr/>
          <a:lstStyle/>
          <a:p>
            <a:pPr defTabSz="685800" fontAlgn="auto">
              <a:spcBef>
                <a:spcPts val="0"/>
              </a:spcBef>
              <a:spcAft>
                <a:spcPts val="0"/>
              </a:spcAft>
            </a:pPr>
            <a:fld id="{D560F374-A6AD-43B6-B49D-5153806E70CF}" type="slidenum">
              <a:rPr lang="en-NZ">
                <a:solidFill>
                  <a:srgbClr val="51534A"/>
                </a:solidFill>
                <a:latin typeface="Arial"/>
              </a:rPr>
              <a:pPr defTabSz="685800" fontAlgn="auto">
                <a:spcBef>
                  <a:spcPts val="0"/>
                </a:spcBef>
                <a:spcAft>
                  <a:spcPts val="0"/>
                </a:spcAft>
              </a:pPr>
              <a:t>16</a:t>
            </a:fld>
            <a:endParaRPr lang="en-NZ">
              <a:solidFill>
                <a:srgbClr val="51534A"/>
              </a:solidFill>
              <a:latin typeface="Arial"/>
            </a:endParaRPr>
          </a:p>
        </p:txBody>
      </p:sp>
      <p:sp>
        <p:nvSpPr>
          <p:cNvPr id="4" name="Text Placeholder 3">
            <a:extLst>
              <a:ext uri="{FF2B5EF4-FFF2-40B4-BE49-F238E27FC236}">
                <a16:creationId xmlns:a16="http://schemas.microsoft.com/office/drawing/2014/main" id="{8EE97D6C-D05A-4E40-826F-B6D59CADA270}"/>
              </a:ext>
            </a:extLst>
          </p:cNvPr>
          <p:cNvSpPr>
            <a:spLocks noGrp="1"/>
          </p:cNvSpPr>
          <p:nvPr>
            <p:ph type="body" sz="quarter" idx="12"/>
          </p:nvPr>
        </p:nvSpPr>
        <p:spPr/>
        <p:txBody>
          <a:bodyPr/>
          <a:lstStyle/>
          <a:p>
            <a:r>
              <a:rPr lang="en-US" dirty="0"/>
              <a:t>Bond length and free length</a:t>
            </a:r>
          </a:p>
        </p:txBody>
      </p:sp>
    </p:spTree>
    <p:extLst>
      <p:ext uri="{BB962C8B-B14F-4D97-AF65-F5344CB8AC3E}">
        <p14:creationId xmlns:p14="http://schemas.microsoft.com/office/powerpoint/2010/main" val="38064608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C73E5-ADEF-4709-840A-BC3554A0D3F8}"/>
              </a:ext>
            </a:extLst>
          </p:cNvPr>
          <p:cNvSpPr>
            <a:spLocks noGrp="1"/>
          </p:cNvSpPr>
          <p:nvPr>
            <p:ph type="title"/>
          </p:nvPr>
        </p:nvSpPr>
        <p:spPr/>
        <p:txBody>
          <a:bodyPr/>
          <a:lstStyle/>
          <a:p>
            <a:r>
              <a:rPr lang="en-US" dirty="0"/>
              <a:t>R-Sheets</a:t>
            </a:r>
          </a:p>
        </p:txBody>
      </p:sp>
      <p:sp>
        <p:nvSpPr>
          <p:cNvPr id="3" name="Slide Number Placeholder 2">
            <a:extLst>
              <a:ext uri="{FF2B5EF4-FFF2-40B4-BE49-F238E27FC236}">
                <a16:creationId xmlns:a16="http://schemas.microsoft.com/office/drawing/2014/main" id="{EE7D3855-7E9F-49C2-9A1D-CDB2F086F0BA}"/>
              </a:ext>
            </a:extLst>
          </p:cNvPr>
          <p:cNvSpPr>
            <a:spLocks noGrp="1"/>
          </p:cNvSpPr>
          <p:nvPr>
            <p:ph type="sldNum" sz="quarter" idx="11"/>
          </p:nvPr>
        </p:nvSpPr>
        <p:spPr/>
        <p:txBody>
          <a:bodyPr/>
          <a:lstStyle/>
          <a:p>
            <a:pPr defTabSz="685800" fontAlgn="auto">
              <a:spcBef>
                <a:spcPts val="0"/>
              </a:spcBef>
              <a:spcAft>
                <a:spcPts val="0"/>
              </a:spcAft>
            </a:pPr>
            <a:fld id="{D560F374-A6AD-43B6-B49D-5153806E70CF}" type="slidenum">
              <a:rPr lang="en-NZ">
                <a:solidFill>
                  <a:srgbClr val="51534A"/>
                </a:solidFill>
                <a:latin typeface="Arial"/>
              </a:rPr>
              <a:pPr defTabSz="685800" fontAlgn="auto">
                <a:spcBef>
                  <a:spcPts val="0"/>
                </a:spcBef>
                <a:spcAft>
                  <a:spcPts val="0"/>
                </a:spcAft>
              </a:pPr>
              <a:t>17</a:t>
            </a:fld>
            <a:endParaRPr lang="en-NZ">
              <a:solidFill>
                <a:srgbClr val="51534A"/>
              </a:solidFill>
              <a:latin typeface="Arial"/>
            </a:endParaRPr>
          </a:p>
        </p:txBody>
      </p:sp>
      <p:sp>
        <p:nvSpPr>
          <p:cNvPr id="4" name="Text Placeholder 3">
            <a:extLst>
              <a:ext uri="{FF2B5EF4-FFF2-40B4-BE49-F238E27FC236}">
                <a16:creationId xmlns:a16="http://schemas.microsoft.com/office/drawing/2014/main" id="{83038682-621A-4EB9-9E31-38A0F40AD589}"/>
              </a:ext>
            </a:extLst>
          </p:cNvPr>
          <p:cNvSpPr>
            <a:spLocks noGrp="1"/>
          </p:cNvSpPr>
          <p:nvPr>
            <p:ph type="body" sz="quarter" idx="12"/>
          </p:nvPr>
        </p:nvSpPr>
        <p:spPr/>
        <p:txBody>
          <a:bodyPr/>
          <a:lstStyle/>
          <a:p>
            <a:r>
              <a:rPr lang="en-US" dirty="0"/>
              <a:t>Pay Items</a:t>
            </a:r>
          </a:p>
        </p:txBody>
      </p:sp>
      <p:pic>
        <p:nvPicPr>
          <p:cNvPr id="6" name="Picture 5">
            <a:extLst>
              <a:ext uri="{FF2B5EF4-FFF2-40B4-BE49-F238E27FC236}">
                <a16:creationId xmlns:a16="http://schemas.microsoft.com/office/drawing/2014/main" id="{219CB5EB-C03F-4B40-9450-5EADEE9C9F5B}"/>
              </a:ext>
            </a:extLst>
          </p:cNvPr>
          <p:cNvPicPr>
            <a:picLocks noChangeAspect="1"/>
          </p:cNvPicPr>
          <p:nvPr/>
        </p:nvPicPr>
        <p:blipFill>
          <a:blip r:embed="rId3"/>
          <a:stretch>
            <a:fillRect/>
          </a:stretch>
        </p:blipFill>
        <p:spPr>
          <a:xfrm>
            <a:off x="0" y="1866901"/>
            <a:ext cx="9144000" cy="3349577"/>
          </a:xfrm>
          <a:prstGeom prst="rect">
            <a:avLst/>
          </a:prstGeom>
        </p:spPr>
      </p:pic>
      <p:cxnSp>
        <p:nvCxnSpPr>
          <p:cNvPr id="8" name="Straight Connector 7">
            <a:extLst>
              <a:ext uri="{FF2B5EF4-FFF2-40B4-BE49-F238E27FC236}">
                <a16:creationId xmlns:a16="http://schemas.microsoft.com/office/drawing/2014/main" id="{18942D44-D8CD-4B56-828B-5A9440971C40}"/>
              </a:ext>
            </a:extLst>
          </p:cNvPr>
          <p:cNvCxnSpPr>
            <a:cxnSpLocks/>
          </p:cNvCxnSpPr>
          <p:nvPr/>
        </p:nvCxnSpPr>
        <p:spPr>
          <a:xfrm>
            <a:off x="648592" y="4452638"/>
            <a:ext cx="8152544" cy="0"/>
          </a:xfrm>
          <a:prstGeom prst="line">
            <a:avLst/>
          </a:prstGeom>
          <a:ln w="254000">
            <a:solidFill>
              <a:srgbClr val="FFFF00">
                <a:alpha val="40000"/>
              </a:srgb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5C1AFB9-BA42-4639-AFBC-92203326D882}"/>
              </a:ext>
            </a:extLst>
          </p:cNvPr>
          <p:cNvCxnSpPr>
            <a:cxnSpLocks/>
          </p:cNvCxnSpPr>
          <p:nvPr/>
        </p:nvCxnSpPr>
        <p:spPr>
          <a:xfrm>
            <a:off x="648592" y="3299006"/>
            <a:ext cx="8152544" cy="0"/>
          </a:xfrm>
          <a:prstGeom prst="line">
            <a:avLst/>
          </a:prstGeom>
          <a:ln w="254000">
            <a:solidFill>
              <a:srgbClr val="FFFF00">
                <a:alpha val="40000"/>
              </a:srgb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D53DCE-727C-42CC-890D-9DABC46A91E5}"/>
              </a:ext>
            </a:extLst>
          </p:cNvPr>
          <p:cNvCxnSpPr>
            <a:cxnSpLocks/>
          </p:cNvCxnSpPr>
          <p:nvPr/>
        </p:nvCxnSpPr>
        <p:spPr>
          <a:xfrm>
            <a:off x="648592" y="3541688"/>
            <a:ext cx="8152544" cy="0"/>
          </a:xfrm>
          <a:prstGeom prst="line">
            <a:avLst/>
          </a:prstGeom>
          <a:ln w="254000">
            <a:solidFill>
              <a:srgbClr val="FFFF00">
                <a:alpha val="40000"/>
              </a:srgb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E9AC69B-6F4C-4311-94FD-D68C34EC7E5E}"/>
              </a:ext>
            </a:extLst>
          </p:cNvPr>
          <p:cNvCxnSpPr>
            <a:cxnSpLocks/>
          </p:cNvCxnSpPr>
          <p:nvPr/>
        </p:nvCxnSpPr>
        <p:spPr>
          <a:xfrm>
            <a:off x="648592" y="3844717"/>
            <a:ext cx="8152544" cy="0"/>
          </a:xfrm>
          <a:prstGeom prst="line">
            <a:avLst/>
          </a:prstGeom>
          <a:ln w="254000">
            <a:solidFill>
              <a:srgbClr val="FFFF00">
                <a:alpha val="4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1807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20069-D2C9-4B11-AAD4-02BF27F9BD90}"/>
              </a:ext>
            </a:extLst>
          </p:cNvPr>
          <p:cNvSpPr>
            <a:spLocks noGrp="1"/>
          </p:cNvSpPr>
          <p:nvPr>
            <p:ph type="title"/>
          </p:nvPr>
        </p:nvSpPr>
        <p:spPr/>
        <p:txBody>
          <a:bodyPr/>
          <a:lstStyle/>
          <a:p>
            <a:r>
              <a:rPr lang="en-US" dirty="0"/>
              <a:t>R-Sheets</a:t>
            </a:r>
          </a:p>
        </p:txBody>
      </p:sp>
      <p:sp>
        <p:nvSpPr>
          <p:cNvPr id="3" name="Slide Number Placeholder 2">
            <a:extLst>
              <a:ext uri="{FF2B5EF4-FFF2-40B4-BE49-F238E27FC236}">
                <a16:creationId xmlns:a16="http://schemas.microsoft.com/office/drawing/2014/main" id="{3F42A6AC-6C8E-4BB6-BE37-A6178F6AC92D}"/>
              </a:ext>
            </a:extLst>
          </p:cNvPr>
          <p:cNvSpPr>
            <a:spLocks noGrp="1"/>
          </p:cNvSpPr>
          <p:nvPr>
            <p:ph type="sldNum" sz="quarter" idx="11"/>
          </p:nvPr>
        </p:nvSpPr>
        <p:spPr/>
        <p:txBody>
          <a:bodyPr/>
          <a:lstStyle/>
          <a:p>
            <a:pPr defTabSz="685800" fontAlgn="auto">
              <a:spcBef>
                <a:spcPts val="0"/>
              </a:spcBef>
              <a:spcAft>
                <a:spcPts val="0"/>
              </a:spcAft>
            </a:pPr>
            <a:fld id="{D560F374-A6AD-43B6-B49D-5153806E70CF}" type="slidenum">
              <a:rPr lang="en-NZ">
                <a:solidFill>
                  <a:srgbClr val="51534A"/>
                </a:solidFill>
                <a:latin typeface="Arial"/>
              </a:rPr>
              <a:pPr defTabSz="685800" fontAlgn="auto">
                <a:spcBef>
                  <a:spcPts val="0"/>
                </a:spcBef>
                <a:spcAft>
                  <a:spcPts val="0"/>
                </a:spcAft>
              </a:pPr>
              <a:t>18</a:t>
            </a:fld>
            <a:endParaRPr lang="en-NZ">
              <a:solidFill>
                <a:srgbClr val="51534A"/>
              </a:solidFill>
              <a:latin typeface="Arial"/>
            </a:endParaRPr>
          </a:p>
        </p:txBody>
      </p:sp>
      <p:sp>
        <p:nvSpPr>
          <p:cNvPr id="5" name="Text Placeholder 4">
            <a:extLst>
              <a:ext uri="{FF2B5EF4-FFF2-40B4-BE49-F238E27FC236}">
                <a16:creationId xmlns:a16="http://schemas.microsoft.com/office/drawing/2014/main" id="{6D705C11-B7E9-4C9A-B472-F3E24527186D}"/>
              </a:ext>
            </a:extLst>
          </p:cNvPr>
          <p:cNvSpPr>
            <a:spLocks noGrp="1"/>
          </p:cNvSpPr>
          <p:nvPr>
            <p:ph type="body" sz="quarter" idx="13"/>
          </p:nvPr>
        </p:nvSpPr>
        <p:spPr/>
        <p:txBody>
          <a:bodyPr/>
          <a:lstStyle/>
          <a:p>
            <a:r>
              <a:rPr lang="en-US" dirty="0"/>
              <a:t>AVAILABLE BEARING FOR CONCRETE BEARING BLOCKS VARIES OVER THE SITE AND IN SOME LOCATIONS MAY NOT BE SUFFICIENT WITHOUT IMPROVEMENT TO SUPPORT THE REQUIRED ANCHOR LOADS.  CONTRACTOR SHALL ASSESS CONDITIONS, DEVELOP DESIGNS FOR IMPROVED BEARING SUBGRADE PADS AND INSTALL THE DESIGNS WHERE APPROVED BY TDOT. </a:t>
            </a:r>
          </a:p>
        </p:txBody>
      </p:sp>
      <p:sp>
        <p:nvSpPr>
          <p:cNvPr id="6" name="Text Placeholder 3">
            <a:extLst>
              <a:ext uri="{FF2B5EF4-FFF2-40B4-BE49-F238E27FC236}">
                <a16:creationId xmlns:a16="http://schemas.microsoft.com/office/drawing/2014/main" id="{7D518D27-ACD1-461F-9541-539156BBB66D}"/>
              </a:ext>
            </a:extLst>
          </p:cNvPr>
          <p:cNvSpPr>
            <a:spLocks noGrp="1"/>
          </p:cNvSpPr>
          <p:nvPr>
            <p:ph type="body" sz="quarter" idx="12"/>
          </p:nvPr>
        </p:nvSpPr>
        <p:spPr>
          <a:xfrm>
            <a:off x="457200" y="1566862"/>
            <a:ext cx="8229600" cy="261938"/>
          </a:xfrm>
        </p:spPr>
        <p:txBody>
          <a:bodyPr/>
          <a:lstStyle/>
          <a:p>
            <a:r>
              <a:rPr lang="en-US" dirty="0"/>
              <a:t>Anchor blocks</a:t>
            </a:r>
          </a:p>
        </p:txBody>
      </p:sp>
    </p:spTree>
    <p:extLst>
      <p:ext uri="{BB962C8B-B14F-4D97-AF65-F5344CB8AC3E}">
        <p14:creationId xmlns:p14="http://schemas.microsoft.com/office/powerpoint/2010/main" val="2390935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FD391-FC4E-42C2-931D-49D88CC50AF9}"/>
              </a:ext>
            </a:extLst>
          </p:cNvPr>
          <p:cNvSpPr>
            <a:spLocks noGrp="1"/>
          </p:cNvSpPr>
          <p:nvPr>
            <p:ph type="title"/>
          </p:nvPr>
        </p:nvSpPr>
        <p:spPr/>
        <p:txBody>
          <a:bodyPr/>
          <a:lstStyle/>
          <a:p>
            <a:r>
              <a:rPr lang="en-US" dirty="0"/>
              <a:t>Horizontal Drain Plan</a:t>
            </a:r>
          </a:p>
        </p:txBody>
      </p:sp>
      <p:sp>
        <p:nvSpPr>
          <p:cNvPr id="3" name="Slide Number Placeholder 2">
            <a:extLst>
              <a:ext uri="{FF2B5EF4-FFF2-40B4-BE49-F238E27FC236}">
                <a16:creationId xmlns:a16="http://schemas.microsoft.com/office/drawing/2014/main" id="{FC3894D7-B636-405F-9703-12DE6E2900F0}"/>
              </a:ext>
            </a:extLst>
          </p:cNvPr>
          <p:cNvSpPr>
            <a:spLocks noGrp="1"/>
          </p:cNvSpPr>
          <p:nvPr>
            <p:ph type="sldNum" sz="quarter" idx="11"/>
          </p:nvPr>
        </p:nvSpPr>
        <p:spPr/>
        <p:txBody>
          <a:bodyPr/>
          <a:lstStyle/>
          <a:p>
            <a:pPr defTabSz="685800" fontAlgn="auto">
              <a:spcBef>
                <a:spcPts val="0"/>
              </a:spcBef>
              <a:spcAft>
                <a:spcPts val="0"/>
              </a:spcAft>
            </a:pPr>
            <a:fld id="{D560F374-A6AD-43B6-B49D-5153806E70CF}" type="slidenum">
              <a:rPr lang="en-NZ">
                <a:solidFill>
                  <a:srgbClr val="51534A"/>
                </a:solidFill>
                <a:latin typeface="Arial"/>
              </a:rPr>
              <a:pPr defTabSz="685800" fontAlgn="auto">
                <a:spcBef>
                  <a:spcPts val="0"/>
                </a:spcBef>
                <a:spcAft>
                  <a:spcPts val="0"/>
                </a:spcAft>
              </a:pPr>
              <a:t>19</a:t>
            </a:fld>
            <a:endParaRPr lang="en-NZ">
              <a:solidFill>
                <a:srgbClr val="51534A"/>
              </a:solidFill>
              <a:latin typeface="Arial"/>
            </a:endParaRPr>
          </a:p>
        </p:txBody>
      </p:sp>
      <p:sp>
        <p:nvSpPr>
          <p:cNvPr id="4" name="Text Placeholder 3">
            <a:extLst>
              <a:ext uri="{FF2B5EF4-FFF2-40B4-BE49-F238E27FC236}">
                <a16:creationId xmlns:a16="http://schemas.microsoft.com/office/drawing/2014/main" id="{8EE97D6C-D05A-4E40-826F-B6D59CADA270}"/>
              </a:ext>
            </a:extLst>
          </p:cNvPr>
          <p:cNvSpPr>
            <a:spLocks noGrp="1"/>
          </p:cNvSpPr>
          <p:nvPr>
            <p:ph type="body" sz="quarter" idx="12"/>
          </p:nvPr>
        </p:nvSpPr>
        <p:spPr/>
        <p:txBody>
          <a:bodyPr/>
          <a:lstStyle/>
          <a:p>
            <a:endParaRPr lang="en-US"/>
          </a:p>
        </p:txBody>
      </p:sp>
      <p:sp>
        <p:nvSpPr>
          <p:cNvPr id="5" name="Text Placeholder 4">
            <a:extLst>
              <a:ext uri="{FF2B5EF4-FFF2-40B4-BE49-F238E27FC236}">
                <a16:creationId xmlns:a16="http://schemas.microsoft.com/office/drawing/2014/main" id="{A1E523A7-8B44-4F26-BBED-B6891ACB6196}"/>
              </a:ext>
            </a:extLst>
          </p:cNvPr>
          <p:cNvSpPr>
            <a:spLocks noGrp="1"/>
          </p:cNvSpPr>
          <p:nvPr>
            <p:ph type="body" sz="quarter" idx="13"/>
          </p:nvPr>
        </p:nvSpPr>
        <p:spPr>
          <a:xfrm>
            <a:off x="457200" y="2171700"/>
            <a:ext cx="8229600" cy="2680158"/>
          </a:xfrm>
        </p:spPr>
        <p:txBody>
          <a:bodyPr vert="horz" lIns="68580" tIns="34290" rIns="68580" bIns="34290" rtlCol="0" anchor="t">
            <a:normAutofit/>
          </a:bodyPr>
          <a:lstStyle/>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endParaRPr lang="en-US" dirty="0">
              <a:cs typeface="Arial"/>
            </a:endParaRPr>
          </a:p>
        </p:txBody>
      </p:sp>
      <p:pic>
        <p:nvPicPr>
          <p:cNvPr id="6" name="Picture 5">
            <a:extLst>
              <a:ext uri="{FF2B5EF4-FFF2-40B4-BE49-F238E27FC236}">
                <a16:creationId xmlns:a16="http://schemas.microsoft.com/office/drawing/2014/main" id="{B89E336E-FAC2-43AF-9BB0-884EE2FA70ED}"/>
              </a:ext>
            </a:extLst>
          </p:cNvPr>
          <p:cNvPicPr>
            <a:picLocks noChangeAspect="1"/>
          </p:cNvPicPr>
          <p:nvPr/>
        </p:nvPicPr>
        <p:blipFill>
          <a:blip r:embed="rId3"/>
          <a:stretch>
            <a:fillRect/>
          </a:stretch>
        </p:blipFill>
        <p:spPr>
          <a:xfrm>
            <a:off x="457200" y="1566863"/>
            <a:ext cx="5633561" cy="3775456"/>
          </a:xfrm>
          <a:prstGeom prst="rect">
            <a:avLst/>
          </a:prstGeom>
        </p:spPr>
      </p:pic>
    </p:spTree>
    <p:extLst>
      <p:ext uri="{BB962C8B-B14F-4D97-AF65-F5344CB8AC3E}">
        <p14:creationId xmlns:p14="http://schemas.microsoft.com/office/powerpoint/2010/main" val="3217855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20069-D2C9-4B11-AAD4-02BF27F9BD90}"/>
              </a:ext>
            </a:extLst>
          </p:cNvPr>
          <p:cNvSpPr>
            <a:spLocks noGrp="1"/>
          </p:cNvSpPr>
          <p:nvPr>
            <p:ph type="title"/>
          </p:nvPr>
        </p:nvSpPr>
        <p:spPr/>
        <p:txBody>
          <a:bodyPr/>
          <a:lstStyle/>
          <a:p>
            <a:r>
              <a:rPr lang="en-US" dirty="0"/>
              <a:t>Summary of Special Geologic Considerations for Construction</a:t>
            </a:r>
          </a:p>
        </p:txBody>
      </p:sp>
      <p:sp>
        <p:nvSpPr>
          <p:cNvPr id="3" name="Slide Number Placeholder 2">
            <a:extLst>
              <a:ext uri="{FF2B5EF4-FFF2-40B4-BE49-F238E27FC236}">
                <a16:creationId xmlns:a16="http://schemas.microsoft.com/office/drawing/2014/main" id="{3F42A6AC-6C8E-4BB6-BE37-A6178F6AC92D}"/>
              </a:ext>
            </a:extLst>
          </p:cNvPr>
          <p:cNvSpPr>
            <a:spLocks noGrp="1"/>
          </p:cNvSpPr>
          <p:nvPr>
            <p:ph type="sldNum" sz="quarter" idx="11"/>
          </p:nvPr>
        </p:nvSpPr>
        <p:spPr/>
        <p:txBody>
          <a:bodyPr/>
          <a:lstStyle/>
          <a:p>
            <a:pPr defTabSz="685800" fontAlgn="auto">
              <a:spcBef>
                <a:spcPts val="0"/>
              </a:spcBef>
              <a:spcAft>
                <a:spcPts val="0"/>
              </a:spcAft>
            </a:pPr>
            <a:fld id="{D560F374-A6AD-43B6-B49D-5153806E70CF}" type="slidenum">
              <a:rPr lang="en-NZ">
                <a:solidFill>
                  <a:srgbClr val="51534A"/>
                </a:solidFill>
                <a:latin typeface="Arial"/>
              </a:rPr>
              <a:pPr defTabSz="685800" fontAlgn="auto">
                <a:spcBef>
                  <a:spcPts val="0"/>
                </a:spcBef>
                <a:spcAft>
                  <a:spcPts val="0"/>
                </a:spcAft>
              </a:pPr>
              <a:t>20</a:t>
            </a:fld>
            <a:endParaRPr lang="en-NZ">
              <a:solidFill>
                <a:srgbClr val="51534A"/>
              </a:solidFill>
              <a:latin typeface="Arial"/>
            </a:endParaRPr>
          </a:p>
        </p:txBody>
      </p:sp>
      <p:sp>
        <p:nvSpPr>
          <p:cNvPr id="5" name="Text Placeholder 4">
            <a:extLst>
              <a:ext uri="{FF2B5EF4-FFF2-40B4-BE49-F238E27FC236}">
                <a16:creationId xmlns:a16="http://schemas.microsoft.com/office/drawing/2014/main" id="{6D705C11-B7E9-4C9A-B472-F3E24527186D}"/>
              </a:ext>
            </a:extLst>
          </p:cNvPr>
          <p:cNvSpPr>
            <a:spLocks noGrp="1"/>
          </p:cNvSpPr>
          <p:nvPr>
            <p:ph type="body" sz="quarter" idx="13"/>
          </p:nvPr>
        </p:nvSpPr>
        <p:spPr/>
        <p:txBody>
          <a:bodyPr>
            <a:normAutofit fontScale="55000" lnSpcReduction="20000"/>
          </a:bodyPr>
          <a:lstStyle/>
          <a:p>
            <a:pPr marL="342900" lvl="0" indent="-342900" hangingPunct="0">
              <a:buFont typeface="Arial" panose="020B0604020202020204" pitchFamily="34" charset="0"/>
              <a:buChar char="•"/>
            </a:pPr>
            <a:r>
              <a:rPr lang="en-US" dirty="0"/>
              <a:t>Geophysical ERI profiles showed higher resistivity in the WBL and median at around Stations 27+00 and 31+00. These vertical features may represent possible discontinuities with preferential weathering and groundwater intrusion. They may also represent another feature. B-6 was drilled in one of the vertical features and displayed very poor returns until around 80 feet. Other boreholes with poor recovery or more clayey materials that may be part of this feature are IC-04 and B-25. We recommend one of the pre-production test anchors be located at 4-L6 in an attempt to test material that could be representative of some low strength shale on-site.</a:t>
            </a:r>
          </a:p>
          <a:p>
            <a:pPr marL="342900" lvl="0" indent="-342900" hangingPunct="0">
              <a:buFont typeface="Arial" panose="020B0604020202020204" pitchFamily="34" charset="0"/>
              <a:buChar char="•"/>
            </a:pPr>
            <a:r>
              <a:rPr lang="en-US" dirty="0"/>
              <a:t>The Pennington Sandstone in B-4 showed intermittent weathering to residuum between 42 to 65 feet below surface. While outcrops and other subsurface encounters of the Pennington Sandstone indicated the formation is generally uniform and strong, where the Pennington Sandstone underlies the Colluvium, the weathering profile may affect the rock continuity and strength.</a:t>
            </a:r>
          </a:p>
          <a:p>
            <a:pPr marL="342900" lvl="0" indent="-342900" hangingPunct="0">
              <a:buFont typeface="Arial" panose="020B0604020202020204" pitchFamily="34" charset="0"/>
              <a:buChar char="•"/>
            </a:pPr>
            <a:r>
              <a:rPr lang="en-US" dirty="0"/>
              <a:t>Karstic-like voids sometimes with a soft clay infill were observed in the limestone sections of the Pennington Shale.</a:t>
            </a:r>
          </a:p>
          <a:p>
            <a:pPr marL="342900" indent="-342900" hangingPunct="0">
              <a:buFont typeface="Arial" panose="020B0604020202020204" pitchFamily="34" charset="0"/>
              <a:buChar char="•"/>
            </a:pPr>
            <a:r>
              <a:rPr lang="en-US" dirty="0"/>
              <a:t>Artesian water and running sands were observed during drilling. Details are included in the boring logs.</a:t>
            </a:r>
          </a:p>
          <a:p>
            <a:pPr marL="342900" lvl="0" indent="-342900" hangingPunct="0">
              <a:buFont typeface="Arial" panose="020B0604020202020204" pitchFamily="34" charset="0"/>
              <a:buChar char="•"/>
            </a:pPr>
            <a:r>
              <a:rPr lang="en-US" dirty="0"/>
              <a:t>Drilling advancement was difficult through the variable colluvium and is likely to be during construction.</a:t>
            </a:r>
          </a:p>
          <a:p>
            <a:pPr marL="342900" lvl="0" indent="-342900" hangingPunct="0">
              <a:buFont typeface="Arial" panose="020B0604020202020204" pitchFamily="34" charset="0"/>
              <a:buChar char="•"/>
            </a:pPr>
            <a:r>
              <a:rPr lang="en-US" dirty="0"/>
              <a:t>Grout intakes could be very high. Grout intakes during the geotechnical investigations are included in the boring logs.</a:t>
            </a:r>
          </a:p>
          <a:p>
            <a:pPr marL="342900" indent="-342900" hangingPunct="0">
              <a:buFont typeface="Arial" panose="020B0604020202020204" pitchFamily="34" charset="0"/>
              <a:buChar char="•"/>
            </a:pPr>
            <a:r>
              <a:rPr lang="en-US" dirty="0"/>
              <a:t> Groundwater is variable at the Site. Groundwater levels can vary between strata and can be perched. Groundwater may be encountered at locations and depths during anchor installation beyond those observed during subsurface explorations.</a:t>
            </a:r>
          </a:p>
          <a:p>
            <a:pPr marL="342900" indent="-342900" hangingPunct="0">
              <a:buFont typeface="Arial" panose="020B0604020202020204" pitchFamily="34" charset="0"/>
              <a:buChar char="•"/>
            </a:pPr>
            <a:r>
              <a:rPr lang="en-US" dirty="0"/>
              <a:t> Not many of the borings were drilled in locations that would encounter the Pennington Sandstone. Thus, the modelled base of the sandstone unit is based on boring data, where available, observed outcrops and structural data. The base of Pennington Sandstone may differ from that projected which would affect the estimated free anchor lengths.</a:t>
            </a:r>
          </a:p>
        </p:txBody>
      </p:sp>
      <p:sp>
        <p:nvSpPr>
          <p:cNvPr id="6" name="Text Placeholder 3">
            <a:extLst>
              <a:ext uri="{FF2B5EF4-FFF2-40B4-BE49-F238E27FC236}">
                <a16:creationId xmlns:a16="http://schemas.microsoft.com/office/drawing/2014/main" id="{7D518D27-ACD1-461F-9541-539156BBB66D}"/>
              </a:ext>
            </a:extLst>
          </p:cNvPr>
          <p:cNvSpPr>
            <a:spLocks noGrp="1"/>
          </p:cNvSpPr>
          <p:nvPr>
            <p:ph type="body" sz="quarter" idx="12"/>
          </p:nvPr>
        </p:nvSpPr>
        <p:spPr>
          <a:xfrm>
            <a:off x="457200" y="990600"/>
            <a:ext cx="8229600" cy="762000"/>
          </a:xfrm>
        </p:spPr>
        <p:txBody>
          <a:bodyPr>
            <a:normAutofit/>
          </a:bodyPr>
          <a:lstStyle/>
          <a:p>
            <a:pPr hangingPunct="0"/>
            <a:r>
              <a:rPr lang="en-US" dirty="0"/>
              <a:t>Based on the investigation data, geologic mapping and the geological model, the following are considered potential construction challenges related to the engineering geology of the site:</a:t>
            </a:r>
          </a:p>
        </p:txBody>
      </p:sp>
    </p:spTree>
    <p:extLst>
      <p:ext uri="{BB962C8B-B14F-4D97-AF65-F5344CB8AC3E}">
        <p14:creationId xmlns:p14="http://schemas.microsoft.com/office/powerpoint/2010/main" val="2106330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BB36E-963B-41B4-9D1C-83FD0E6CBC5D}"/>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C6CFD91B-A382-46C9-A5F9-3DB9B0DAED60}"/>
              </a:ext>
            </a:extLst>
          </p:cNvPr>
          <p:cNvSpPr>
            <a:spLocks noGrp="1"/>
          </p:cNvSpPr>
          <p:nvPr>
            <p:ph type="sldNum" sz="quarter" idx="11"/>
          </p:nvPr>
        </p:nvSpPr>
        <p:spPr/>
        <p:txBody>
          <a:bodyPr/>
          <a:lstStyle/>
          <a:p>
            <a:fld id="{D560F374-A6AD-43B6-B49D-5153806E70CF}" type="slidenum">
              <a:rPr lang="en-NZ" smtClean="0"/>
              <a:pPr/>
              <a:t>21</a:t>
            </a:fld>
            <a:endParaRPr lang="en-NZ"/>
          </a:p>
        </p:txBody>
      </p:sp>
      <p:sp>
        <p:nvSpPr>
          <p:cNvPr id="4" name="Text Placeholder 3">
            <a:extLst>
              <a:ext uri="{FF2B5EF4-FFF2-40B4-BE49-F238E27FC236}">
                <a16:creationId xmlns:a16="http://schemas.microsoft.com/office/drawing/2014/main" id="{8DBBA844-81D7-4222-86C9-9A8256343314}"/>
              </a:ext>
            </a:extLst>
          </p:cNvPr>
          <p:cNvSpPr>
            <a:spLocks noGrp="1"/>
          </p:cNvSpPr>
          <p:nvPr>
            <p:ph type="body" sz="quarter" idx="12"/>
          </p:nvPr>
        </p:nvSpPr>
        <p:spPr/>
        <p:txBody>
          <a:bodyPr/>
          <a:lstStyle/>
          <a:p>
            <a:endParaRPr lang="en-US"/>
          </a:p>
        </p:txBody>
      </p:sp>
      <p:sp>
        <p:nvSpPr>
          <p:cNvPr id="5" name="Text Placeholder 4">
            <a:extLst>
              <a:ext uri="{FF2B5EF4-FFF2-40B4-BE49-F238E27FC236}">
                <a16:creationId xmlns:a16="http://schemas.microsoft.com/office/drawing/2014/main" id="{DEAE128E-D78F-49C7-9146-327D6B2EF6CF}"/>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41398704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9483" y="4081151"/>
            <a:ext cx="7188311" cy="1852301"/>
          </a:xfrm>
        </p:spPr>
        <p:txBody>
          <a:bodyPr>
            <a:normAutofit fontScale="90000"/>
          </a:bodyPr>
          <a:lstStyle/>
          <a:p>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r>
              <a:rPr lang="en-US" sz="3000" dirty="0">
                <a:latin typeface="Arial" panose="020B0604020202020204" pitchFamily="34" charset="0"/>
                <a:cs typeface="Arial" panose="020B0604020202020204" pitchFamily="34" charset="0"/>
              </a:rPr>
              <a:t>K. S. Ware &amp; Associates, LLC</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2571061" y="5242360"/>
            <a:ext cx="5806733" cy="679946"/>
          </a:xfrm>
        </p:spPr>
        <p:txBody>
          <a:bodyPr>
            <a:normAutofit/>
          </a:bodyPr>
          <a:lstStyle/>
          <a:p>
            <a:r>
              <a:rPr lang="en-US" dirty="0">
                <a:latin typeface="Arial" panose="020B0604020202020204" pitchFamily="34" charset="0"/>
                <a:cs typeface="Arial" panose="020B0604020202020204" pitchFamily="34" charset="0"/>
              </a:rPr>
              <a:t>April 22, 2020</a:t>
            </a:r>
          </a:p>
        </p:txBody>
      </p:sp>
      <p:sp>
        <p:nvSpPr>
          <p:cNvPr id="8" name="Title 1"/>
          <p:cNvSpPr txBox="1">
            <a:spLocks/>
          </p:cNvSpPr>
          <p:nvPr/>
        </p:nvSpPr>
        <p:spPr>
          <a:xfrm>
            <a:off x="1958383" y="2498090"/>
            <a:ext cx="4790174" cy="948777"/>
          </a:xfrm>
          <a:prstGeom prst="rect">
            <a:avLst/>
          </a:prstGeom>
          <a:effectLst/>
        </p:spPr>
        <p:txBody>
          <a:bodyPr vert="horz" lIns="68580" tIns="34290" rIns="68580" bIns="34290" rtlCol="0" anchor="b">
            <a:normAutofit fontScale="55000" lnSpcReduction="20000"/>
          </a:bodyPr>
          <a:lstStyle>
            <a:lvl1pPr algn="r" defTabSz="4572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342900" fontAlgn="auto">
              <a:spcAft>
                <a:spcPts val="0"/>
              </a:spcAft>
            </a:pPr>
            <a:r>
              <a:rPr lang="en-US" sz="4500" dirty="0">
                <a:solidFill>
                  <a:prstClr val="black"/>
                </a:solidFill>
                <a:latin typeface="Arial" panose="020B0604020202020204" pitchFamily="34" charset="0"/>
                <a:cs typeface="Arial" panose="020B0604020202020204" pitchFamily="34" charset="0"/>
              </a:rPr>
              <a:t>East Bound I-40</a:t>
            </a:r>
          </a:p>
          <a:p>
            <a:pPr defTabSz="342900" fontAlgn="auto">
              <a:spcAft>
                <a:spcPts val="0"/>
              </a:spcAft>
            </a:pPr>
            <a:r>
              <a:rPr lang="en-US" sz="4500" dirty="0">
                <a:solidFill>
                  <a:prstClr val="black"/>
                </a:solidFill>
                <a:latin typeface="Arial" panose="020B0604020202020204" pitchFamily="34" charset="0"/>
                <a:cs typeface="Arial" panose="020B0604020202020204" pitchFamily="34" charset="0"/>
              </a:rPr>
              <a:t>Roane County LM 1.57 mm342</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6196" y="857251"/>
            <a:ext cx="2517804" cy="1097762"/>
          </a:xfrm>
          <a:prstGeom prst="rect">
            <a:avLst/>
          </a:prstGeom>
        </p:spPr>
      </p:pic>
    </p:spTree>
    <p:extLst>
      <p:ext uri="{BB962C8B-B14F-4D97-AF65-F5344CB8AC3E}">
        <p14:creationId xmlns:p14="http://schemas.microsoft.com/office/powerpoint/2010/main" val="2334251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sz="half" idx="2"/>
          </p:nvPr>
        </p:nvSpPr>
        <p:spPr/>
        <p:txBody>
          <a:bodyPr/>
          <a:lstStyle/>
          <a:p>
            <a:endParaRPr lang="en-US"/>
          </a:p>
        </p:txBody>
      </p:sp>
      <p:sp>
        <p:nvSpPr>
          <p:cNvPr id="8" name="Slide Number Placeholder 7"/>
          <p:cNvSpPr>
            <a:spLocks noGrp="1"/>
          </p:cNvSpPr>
          <p:nvPr>
            <p:ph type="sldNum" sz="quarter" idx="12"/>
          </p:nvPr>
        </p:nvSpPr>
        <p:spPr/>
        <p:txBody>
          <a:bodyPr/>
          <a:lstStyle/>
          <a:p>
            <a:pPr defTabSz="342900" fontAlgn="auto">
              <a:spcBef>
                <a:spcPts val="0"/>
              </a:spcBef>
              <a:spcAft>
                <a:spcPts val="0"/>
              </a:spcAft>
            </a:pPr>
            <a:fld id="{D57F1E4F-1CFF-5643-939E-217C01CDF565}" type="slidenum">
              <a:rPr lang="en-US">
                <a:solidFill>
                  <a:prstClr val="black"/>
                </a:solidFill>
                <a:latin typeface="Corbel" panose="020B0503020204020204"/>
              </a:rPr>
              <a:pPr defTabSz="342900" fontAlgn="auto">
                <a:spcBef>
                  <a:spcPts val="0"/>
                </a:spcBef>
                <a:spcAft>
                  <a:spcPts val="0"/>
                </a:spcAft>
              </a:pPr>
              <a:t>23</a:t>
            </a:fld>
            <a:endParaRPr lang="en-US" dirty="0">
              <a:solidFill>
                <a:prstClr val="black"/>
              </a:solidFill>
              <a:latin typeface="Corbel" panose="020B0503020204020204"/>
            </a:endParaRPr>
          </a:p>
        </p:txBody>
      </p:sp>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506197" y="1491775"/>
            <a:ext cx="6625655" cy="4050707"/>
          </a:xfrm>
          <a:prstGeom prst="rect">
            <a:avLst/>
          </a:prstGeom>
        </p:spPr>
      </p:pic>
    </p:spTree>
    <p:extLst>
      <p:ext uri="{BB962C8B-B14F-4D97-AF65-F5344CB8AC3E}">
        <p14:creationId xmlns:p14="http://schemas.microsoft.com/office/powerpoint/2010/main" val="1756240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defTabSz="342900" fontAlgn="auto">
              <a:spcBef>
                <a:spcPts val="0"/>
              </a:spcBef>
              <a:spcAft>
                <a:spcPts val="0"/>
              </a:spcAft>
            </a:pPr>
            <a:fld id="{D57F1E4F-1CFF-5643-939E-217C01CDF565}" type="slidenum">
              <a:rPr lang="en-US">
                <a:solidFill>
                  <a:prstClr val="black"/>
                </a:solidFill>
                <a:latin typeface="Corbel" panose="020B0503020204020204"/>
              </a:rPr>
              <a:pPr defTabSz="342900" fontAlgn="auto">
                <a:spcBef>
                  <a:spcPts val="0"/>
                </a:spcBef>
                <a:spcAft>
                  <a:spcPts val="0"/>
                </a:spcAft>
              </a:pPr>
              <a:t>24</a:t>
            </a:fld>
            <a:endParaRPr lang="en-US" dirty="0">
              <a:solidFill>
                <a:prstClr val="black"/>
              </a:solidFill>
              <a:latin typeface="Corbel" panose="020B0503020204020204"/>
            </a:endParaRPr>
          </a:p>
        </p:txBody>
      </p:sp>
      <p:pic>
        <p:nvPicPr>
          <p:cNvPr id="7" name="Picture 6"/>
          <p:cNvPicPr>
            <a:picLocks noChangeAspect="1"/>
          </p:cNvPicPr>
          <p:nvPr/>
        </p:nvPicPr>
        <p:blipFill rotWithShape="1">
          <a:blip r:embed="rId2"/>
          <a:srcRect l="54252" t="15398" r="117" b="5268"/>
          <a:stretch/>
        </p:blipFill>
        <p:spPr>
          <a:xfrm>
            <a:off x="1455520" y="1523821"/>
            <a:ext cx="6851591" cy="3915194"/>
          </a:xfrm>
          <a:prstGeom prst="rect">
            <a:avLst/>
          </a:prstGeom>
        </p:spPr>
      </p:pic>
    </p:spTree>
    <p:extLst>
      <p:ext uri="{BB962C8B-B14F-4D97-AF65-F5344CB8AC3E}">
        <p14:creationId xmlns:p14="http://schemas.microsoft.com/office/powerpoint/2010/main" val="3779409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defTabSz="342900" fontAlgn="auto">
              <a:spcBef>
                <a:spcPts val="0"/>
              </a:spcBef>
              <a:spcAft>
                <a:spcPts val="0"/>
              </a:spcAft>
            </a:pPr>
            <a:fld id="{D57F1E4F-1CFF-5643-939E-217C01CDF565}" type="slidenum">
              <a:rPr lang="en-US">
                <a:solidFill>
                  <a:prstClr val="black"/>
                </a:solidFill>
                <a:latin typeface="Corbel" panose="020B0503020204020204"/>
              </a:rPr>
              <a:pPr defTabSz="342900" fontAlgn="auto">
                <a:spcBef>
                  <a:spcPts val="0"/>
                </a:spcBef>
                <a:spcAft>
                  <a:spcPts val="0"/>
                </a:spcAft>
              </a:pPr>
              <a:t>25</a:t>
            </a:fld>
            <a:endParaRPr lang="en-US" dirty="0">
              <a:solidFill>
                <a:prstClr val="black"/>
              </a:solidFill>
              <a:latin typeface="Corbel" panose="020B0503020204020204"/>
            </a:endParaRPr>
          </a:p>
        </p:txBody>
      </p:sp>
      <p:pic>
        <p:nvPicPr>
          <p:cNvPr id="2" name="Picture 1"/>
          <p:cNvPicPr>
            <a:picLocks noChangeAspect="1"/>
          </p:cNvPicPr>
          <p:nvPr/>
        </p:nvPicPr>
        <p:blipFill>
          <a:blip r:embed="rId2"/>
          <a:stretch>
            <a:fillRect/>
          </a:stretch>
        </p:blipFill>
        <p:spPr>
          <a:xfrm>
            <a:off x="1191312" y="1498127"/>
            <a:ext cx="7824501" cy="3820029"/>
          </a:xfrm>
          <a:prstGeom prst="rect">
            <a:avLst/>
          </a:prstGeom>
        </p:spPr>
      </p:pic>
      <p:sp>
        <p:nvSpPr>
          <p:cNvPr id="9" name="Rectangle 8"/>
          <p:cNvSpPr/>
          <p:nvPr/>
        </p:nvSpPr>
        <p:spPr>
          <a:xfrm>
            <a:off x="7736081" y="1498184"/>
            <a:ext cx="1269050" cy="1756161"/>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fontAlgn="auto">
              <a:spcBef>
                <a:spcPts val="0"/>
              </a:spcBef>
              <a:spcAft>
                <a:spcPts val="0"/>
              </a:spcAft>
            </a:pPr>
            <a:endParaRPr lang="en-US" sz="1350">
              <a:solidFill>
                <a:prstClr val="white"/>
              </a:solidFill>
              <a:latin typeface="Corbel" panose="020B0503020204020204"/>
            </a:endParaRPr>
          </a:p>
        </p:txBody>
      </p:sp>
    </p:spTree>
    <p:extLst>
      <p:ext uri="{BB962C8B-B14F-4D97-AF65-F5344CB8AC3E}">
        <p14:creationId xmlns:p14="http://schemas.microsoft.com/office/powerpoint/2010/main" val="760901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defTabSz="342900" fontAlgn="auto">
              <a:spcBef>
                <a:spcPts val="0"/>
              </a:spcBef>
              <a:spcAft>
                <a:spcPts val="0"/>
              </a:spcAft>
            </a:pPr>
            <a:fld id="{D57F1E4F-1CFF-5643-939E-217C01CDF565}" type="slidenum">
              <a:rPr lang="en-US">
                <a:solidFill>
                  <a:prstClr val="black"/>
                </a:solidFill>
                <a:latin typeface="Corbel" panose="020B0503020204020204"/>
              </a:rPr>
              <a:pPr defTabSz="342900" fontAlgn="auto">
                <a:spcBef>
                  <a:spcPts val="0"/>
                </a:spcBef>
                <a:spcAft>
                  <a:spcPts val="0"/>
                </a:spcAft>
              </a:pPr>
              <a:t>26</a:t>
            </a:fld>
            <a:endParaRPr lang="en-US" dirty="0">
              <a:solidFill>
                <a:prstClr val="black"/>
              </a:solidFill>
              <a:latin typeface="Corbel" panose="020B0503020204020204"/>
            </a:endParaRPr>
          </a:p>
        </p:txBody>
      </p:sp>
      <p:pic>
        <p:nvPicPr>
          <p:cNvPr id="2" name="Picture 1"/>
          <p:cNvPicPr>
            <a:picLocks noChangeAspect="1"/>
          </p:cNvPicPr>
          <p:nvPr/>
        </p:nvPicPr>
        <p:blipFill>
          <a:blip r:embed="rId2"/>
          <a:stretch>
            <a:fillRect/>
          </a:stretch>
        </p:blipFill>
        <p:spPr>
          <a:xfrm>
            <a:off x="1478339" y="857250"/>
            <a:ext cx="3559489" cy="5143500"/>
          </a:xfrm>
          <a:prstGeom prst="rect">
            <a:avLst/>
          </a:prstGeom>
        </p:spPr>
      </p:pic>
      <p:pic>
        <p:nvPicPr>
          <p:cNvPr id="8" name="Picture 7"/>
          <p:cNvPicPr>
            <a:picLocks noChangeAspect="1"/>
          </p:cNvPicPr>
          <p:nvPr/>
        </p:nvPicPr>
        <p:blipFill rotWithShape="1">
          <a:blip r:embed="rId3"/>
          <a:srcRect l="39112"/>
          <a:stretch/>
        </p:blipFill>
        <p:spPr>
          <a:xfrm>
            <a:off x="5108249" y="1517412"/>
            <a:ext cx="4035752" cy="3393170"/>
          </a:xfrm>
          <a:prstGeom prst="rect">
            <a:avLst/>
          </a:prstGeom>
        </p:spPr>
      </p:pic>
      <p:cxnSp>
        <p:nvCxnSpPr>
          <p:cNvPr id="12" name="Straight Arrow Connector 11"/>
          <p:cNvCxnSpPr/>
          <p:nvPr/>
        </p:nvCxnSpPr>
        <p:spPr>
          <a:xfrm>
            <a:off x="4029124" y="1341155"/>
            <a:ext cx="1701" cy="558791"/>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29124" y="1899946"/>
            <a:ext cx="0" cy="2481554"/>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362200" y="1517412"/>
            <a:ext cx="695325" cy="300082"/>
          </a:xfrm>
          <a:prstGeom prst="rect">
            <a:avLst/>
          </a:prstGeom>
          <a:noFill/>
        </p:spPr>
        <p:txBody>
          <a:bodyPr wrap="square" rtlCol="0">
            <a:spAutoFit/>
          </a:bodyPr>
          <a:lstStyle/>
          <a:p>
            <a:pPr defTabSz="342900" fontAlgn="auto">
              <a:spcBef>
                <a:spcPts val="0"/>
              </a:spcBef>
              <a:spcAft>
                <a:spcPts val="0"/>
              </a:spcAft>
            </a:pPr>
            <a:r>
              <a:rPr lang="en-US" sz="1350" dirty="0">
                <a:solidFill>
                  <a:prstClr val="black"/>
                </a:solidFill>
                <a:latin typeface="Corbel" panose="020B0503020204020204"/>
              </a:rPr>
              <a:t>WALL</a:t>
            </a:r>
          </a:p>
        </p:txBody>
      </p:sp>
      <p:sp>
        <p:nvSpPr>
          <p:cNvPr id="19" name="TextBox 18"/>
          <p:cNvSpPr txBox="1"/>
          <p:nvPr/>
        </p:nvSpPr>
        <p:spPr>
          <a:xfrm>
            <a:off x="2233613" y="3213997"/>
            <a:ext cx="1134471" cy="1338828"/>
          </a:xfrm>
          <a:prstGeom prst="rect">
            <a:avLst/>
          </a:prstGeom>
          <a:noFill/>
        </p:spPr>
        <p:txBody>
          <a:bodyPr wrap="square" rtlCol="0">
            <a:spAutoFit/>
          </a:bodyPr>
          <a:lstStyle/>
          <a:p>
            <a:pPr algn="ctr" defTabSz="342900" fontAlgn="auto">
              <a:spcBef>
                <a:spcPts val="0"/>
              </a:spcBef>
              <a:spcAft>
                <a:spcPts val="0"/>
              </a:spcAft>
            </a:pPr>
            <a:r>
              <a:rPr lang="en-US" sz="1350" dirty="0">
                <a:solidFill>
                  <a:prstClr val="black"/>
                </a:solidFill>
                <a:latin typeface="Corbel" panose="020B0503020204020204"/>
              </a:rPr>
              <a:t>PILE EMBEDMENT INTO SHALE AND SANDSTONE</a:t>
            </a:r>
          </a:p>
        </p:txBody>
      </p:sp>
      <p:sp>
        <p:nvSpPr>
          <p:cNvPr id="20" name="TextBox 19"/>
          <p:cNvSpPr txBox="1"/>
          <p:nvPr/>
        </p:nvSpPr>
        <p:spPr>
          <a:xfrm>
            <a:off x="3632651" y="3506679"/>
            <a:ext cx="372218" cy="300082"/>
          </a:xfrm>
          <a:prstGeom prst="rect">
            <a:avLst/>
          </a:prstGeom>
          <a:noFill/>
        </p:spPr>
        <p:txBody>
          <a:bodyPr wrap="none" rtlCol="0">
            <a:spAutoFit/>
          </a:bodyPr>
          <a:lstStyle/>
          <a:p>
            <a:pPr defTabSz="342900" fontAlgn="auto">
              <a:spcBef>
                <a:spcPts val="0"/>
              </a:spcBef>
              <a:spcAft>
                <a:spcPts val="0"/>
              </a:spcAft>
            </a:pPr>
            <a:r>
              <a:rPr lang="en-US" sz="1350" dirty="0" err="1">
                <a:solidFill>
                  <a:prstClr val="black"/>
                </a:solidFill>
                <a:latin typeface="Corbel" panose="020B0503020204020204"/>
              </a:rPr>
              <a:t>Sh</a:t>
            </a:r>
            <a:endParaRPr lang="en-US" sz="1350" dirty="0">
              <a:solidFill>
                <a:prstClr val="black"/>
              </a:solidFill>
              <a:latin typeface="Corbel" panose="020B0503020204020204"/>
            </a:endParaRPr>
          </a:p>
        </p:txBody>
      </p:sp>
      <p:sp>
        <p:nvSpPr>
          <p:cNvPr id="21" name="TextBox 20"/>
          <p:cNvSpPr txBox="1"/>
          <p:nvPr/>
        </p:nvSpPr>
        <p:spPr>
          <a:xfrm>
            <a:off x="3630247" y="3002223"/>
            <a:ext cx="377026" cy="300082"/>
          </a:xfrm>
          <a:prstGeom prst="rect">
            <a:avLst/>
          </a:prstGeom>
          <a:noFill/>
        </p:spPr>
        <p:txBody>
          <a:bodyPr wrap="none" rtlCol="0">
            <a:spAutoFit/>
          </a:bodyPr>
          <a:lstStyle/>
          <a:p>
            <a:pPr defTabSz="342900" fontAlgn="auto">
              <a:spcBef>
                <a:spcPts val="0"/>
              </a:spcBef>
              <a:spcAft>
                <a:spcPts val="0"/>
              </a:spcAft>
            </a:pPr>
            <a:r>
              <a:rPr lang="en-US" sz="1350" dirty="0">
                <a:solidFill>
                  <a:prstClr val="black"/>
                </a:solidFill>
                <a:latin typeface="Corbel" panose="020B0503020204020204"/>
              </a:rPr>
              <a:t>SS</a:t>
            </a:r>
          </a:p>
        </p:txBody>
      </p:sp>
      <p:pic>
        <p:nvPicPr>
          <p:cNvPr id="22" name="Picture 21"/>
          <p:cNvPicPr>
            <a:picLocks noChangeAspect="1"/>
          </p:cNvPicPr>
          <p:nvPr/>
        </p:nvPicPr>
        <p:blipFill>
          <a:blip r:embed="rId4"/>
          <a:stretch>
            <a:fillRect/>
          </a:stretch>
        </p:blipFill>
        <p:spPr>
          <a:xfrm>
            <a:off x="4029124" y="3394802"/>
            <a:ext cx="406943" cy="370364"/>
          </a:xfrm>
          <a:prstGeom prst="rect">
            <a:avLst/>
          </a:prstGeom>
        </p:spPr>
      </p:pic>
      <p:pic>
        <p:nvPicPr>
          <p:cNvPr id="23" name="Picture 22"/>
          <p:cNvPicPr>
            <a:picLocks noChangeAspect="1"/>
          </p:cNvPicPr>
          <p:nvPr/>
        </p:nvPicPr>
        <p:blipFill>
          <a:blip r:embed="rId4"/>
          <a:stretch>
            <a:fillRect/>
          </a:stretch>
        </p:blipFill>
        <p:spPr>
          <a:xfrm>
            <a:off x="3586970" y="4011136"/>
            <a:ext cx="406943" cy="370364"/>
          </a:xfrm>
          <a:prstGeom prst="rect">
            <a:avLst/>
          </a:prstGeom>
        </p:spPr>
      </p:pic>
      <p:pic>
        <p:nvPicPr>
          <p:cNvPr id="24" name="Picture 23"/>
          <p:cNvPicPr>
            <a:picLocks noChangeAspect="1"/>
          </p:cNvPicPr>
          <p:nvPr/>
        </p:nvPicPr>
        <p:blipFill>
          <a:blip r:embed="rId4"/>
          <a:stretch>
            <a:fillRect/>
          </a:stretch>
        </p:blipFill>
        <p:spPr>
          <a:xfrm>
            <a:off x="4029124" y="4504486"/>
            <a:ext cx="406943" cy="370364"/>
          </a:xfrm>
          <a:prstGeom prst="rect">
            <a:avLst/>
          </a:prstGeom>
        </p:spPr>
      </p:pic>
      <p:sp>
        <p:nvSpPr>
          <p:cNvPr id="25" name="TextBox 24"/>
          <p:cNvSpPr txBox="1"/>
          <p:nvPr/>
        </p:nvSpPr>
        <p:spPr>
          <a:xfrm>
            <a:off x="4069570" y="3909805"/>
            <a:ext cx="372218" cy="300082"/>
          </a:xfrm>
          <a:prstGeom prst="rect">
            <a:avLst/>
          </a:prstGeom>
          <a:noFill/>
        </p:spPr>
        <p:txBody>
          <a:bodyPr wrap="none" rtlCol="0">
            <a:spAutoFit/>
          </a:bodyPr>
          <a:lstStyle/>
          <a:p>
            <a:pPr defTabSz="342900" fontAlgn="auto">
              <a:spcBef>
                <a:spcPts val="0"/>
              </a:spcBef>
              <a:spcAft>
                <a:spcPts val="0"/>
              </a:spcAft>
            </a:pPr>
            <a:r>
              <a:rPr lang="en-US" sz="1350" dirty="0" err="1">
                <a:solidFill>
                  <a:prstClr val="black"/>
                </a:solidFill>
                <a:latin typeface="Corbel" panose="020B0503020204020204"/>
              </a:rPr>
              <a:t>Sh</a:t>
            </a:r>
            <a:endParaRPr lang="en-US" sz="1350" dirty="0">
              <a:solidFill>
                <a:prstClr val="black"/>
              </a:solidFill>
              <a:latin typeface="Corbel" panose="020B0503020204020204"/>
            </a:endParaRPr>
          </a:p>
        </p:txBody>
      </p:sp>
      <p:pic>
        <p:nvPicPr>
          <p:cNvPr id="26" name="Picture 25"/>
          <p:cNvPicPr>
            <a:picLocks noChangeAspect="1"/>
          </p:cNvPicPr>
          <p:nvPr/>
        </p:nvPicPr>
        <p:blipFill>
          <a:blip r:embed="rId5"/>
          <a:stretch>
            <a:fillRect/>
          </a:stretch>
        </p:blipFill>
        <p:spPr>
          <a:xfrm>
            <a:off x="4026541" y="4847845"/>
            <a:ext cx="402371" cy="370364"/>
          </a:xfrm>
          <a:prstGeom prst="rect">
            <a:avLst/>
          </a:prstGeom>
        </p:spPr>
      </p:pic>
      <p:pic>
        <p:nvPicPr>
          <p:cNvPr id="27" name="Picture 26"/>
          <p:cNvPicPr>
            <a:picLocks noChangeAspect="1"/>
          </p:cNvPicPr>
          <p:nvPr/>
        </p:nvPicPr>
        <p:blipFill>
          <a:blip r:embed="rId5"/>
          <a:stretch>
            <a:fillRect/>
          </a:stretch>
        </p:blipFill>
        <p:spPr>
          <a:xfrm>
            <a:off x="3586969" y="4504485"/>
            <a:ext cx="402371" cy="370364"/>
          </a:xfrm>
          <a:prstGeom prst="rect">
            <a:avLst/>
          </a:prstGeom>
        </p:spPr>
      </p:pic>
      <p:sp>
        <p:nvSpPr>
          <p:cNvPr id="28" name="TextBox 27"/>
          <p:cNvSpPr txBox="1"/>
          <p:nvPr/>
        </p:nvSpPr>
        <p:spPr>
          <a:xfrm>
            <a:off x="1794509" y="4781796"/>
            <a:ext cx="1757250" cy="1338828"/>
          </a:xfrm>
          <a:prstGeom prst="rect">
            <a:avLst/>
          </a:prstGeom>
          <a:noFill/>
        </p:spPr>
        <p:txBody>
          <a:bodyPr wrap="square" rtlCol="0">
            <a:spAutoFit/>
          </a:bodyPr>
          <a:lstStyle/>
          <a:p>
            <a:pPr defTabSz="342900" fontAlgn="auto">
              <a:spcBef>
                <a:spcPts val="0"/>
              </a:spcBef>
              <a:spcAft>
                <a:spcPts val="0"/>
              </a:spcAft>
            </a:pPr>
            <a:r>
              <a:rPr lang="en-US" sz="1350" dirty="0">
                <a:solidFill>
                  <a:prstClr val="black"/>
                </a:solidFill>
                <a:latin typeface="Corbel" panose="020B0503020204020204"/>
              </a:rPr>
              <a:t>Shale is weathered, soft to medium hard, subject to hole enlargement  or collapse during drilling</a:t>
            </a:r>
          </a:p>
        </p:txBody>
      </p:sp>
      <p:sp>
        <p:nvSpPr>
          <p:cNvPr id="29" name="TextBox 28"/>
          <p:cNvSpPr txBox="1"/>
          <p:nvPr/>
        </p:nvSpPr>
        <p:spPr>
          <a:xfrm>
            <a:off x="5600700" y="4186805"/>
            <a:ext cx="2119313" cy="715581"/>
          </a:xfrm>
          <a:prstGeom prst="rect">
            <a:avLst/>
          </a:prstGeom>
          <a:solidFill>
            <a:schemeClr val="bg1"/>
          </a:solidFill>
        </p:spPr>
        <p:txBody>
          <a:bodyPr wrap="square" rtlCol="0">
            <a:spAutoFit/>
          </a:bodyPr>
          <a:lstStyle/>
          <a:p>
            <a:pPr defTabSz="342900" fontAlgn="auto">
              <a:spcBef>
                <a:spcPts val="0"/>
              </a:spcBef>
              <a:spcAft>
                <a:spcPts val="0"/>
              </a:spcAft>
            </a:pPr>
            <a:r>
              <a:rPr lang="en-US" sz="1350" dirty="0">
                <a:solidFill>
                  <a:prstClr val="black"/>
                </a:solidFill>
                <a:latin typeface="Corbel" panose="020B0503020204020204"/>
              </a:rPr>
              <a:t>Similar conditions expected in anchor bond zone</a:t>
            </a:r>
          </a:p>
        </p:txBody>
      </p:sp>
      <p:cxnSp>
        <p:nvCxnSpPr>
          <p:cNvPr id="30" name="Straight Arrow Connector 29"/>
          <p:cNvCxnSpPr>
            <a:endCxn id="29" idx="0"/>
          </p:cNvCxnSpPr>
          <p:nvPr/>
        </p:nvCxnSpPr>
        <p:spPr>
          <a:xfrm>
            <a:off x="5767388" y="3671888"/>
            <a:ext cx="892969" cy="514917"/>
          </a:xfrm>
          <a:prstGeom prst="straightConnector1">
            <a:avLst/>
          </a:prstGeom>
          <a:ln>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38611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Subsurface Condition Challenges</a:t>
            </a:r>
          </a:p>
        </p:txBody>
      </p:sp>
      <p:sp>
        <p:nvSpPr>
          <p:cNvPr id="9" name="Content Placeholder 11"/>
          <p:cNvSpPr>
            <a:spLocks noGrp="1"/>
          </p:cNvSpPr>
          <p:nvPr>
            <p:ph sz="half" idx="1"/>
          </p:nvPr>
        </p:nvSpPr>
        <p:spPr>
          <a:xfrm>
            <a:off x="1708060" y="2484008"/>
            <a:ext cx="6874055" cy="1841897"/>
          </a:xfrm>
        </p:spPr>
        <p:txBody>
          <a:bodyPr>
            <a:normAutofit fontScale="85000" lnSpcReduction="20000"/>
          </a:bodyPr>
          <a:lstStyle/>
          <a:p>
            <a:r>
              <a:rPr lang="en-US" sz="2100" dirty="0"/>
              <a:t>Avoidance of existing soil nails during soldier pile installation</a:t>
            </a:r>
          </a:p>
          <a:p>
            <a:r>
              <a:rPr lang="en-US" sz="2100" dirty="0"/>
              <a:t>Boulders in fill and </a:t>
            </a:r>
            <a:r>
              <a:rPr lang="en-US" sz="2100" dirty="0" err="1"/>
              <a:t>colluvial</a:t>
            </a:r>
            <a:r>
              <a:rPr lang="en-US" sz="2100" dirty="0"/>
              <a:t> zone</a:t>
            </a:r>
          </a:p>
          <a:p>
            <a:r>
              <a:rPr lang="en-US" sz="2100" dirty="0"/>
              <a:t>Difficult drilling conditions in variable bedrock conditions – moderately hard sandstone and very soft shale</a:t>
            </a:r>
          </a:p>
          <a:p>
            <a:r>
              <a:rPr lang="en-US" sz="2100" dirty="0"/>
              <a:t>Anticipate water and potential for collapse in anchor holes during drilling</a:t>
            </a:r>
          </a:p>
          <a:p>
            <a:endParaRPr lang="en-US" sz="2100" dirty="0"/>
          </a:p>
        </p:txBody>
      </p:sp>
      <p:sp>
        <p:nvSpPr>
          <p:cNvPr id="6" name="Slide Number Placeholder 5"/>
          <p:cNvSpPr>
            <a:spLocks noGrp="1"/>
          </p:cNvSpPr>
          <p:nvPr>
            <p:ph type="sldNum" sz="quarter" idx="12"/>
          </p:nvPr>
        </p:nvSpPr>
        <p:spPr/>
        <p:txBody>
          <a:bodyPr/>
          <a:lstStyle/>
          <a:p>
            <a:pPr defTabSz="342900" fontAlgn="auto">
              <a:spcBef>
                <a:spcPts val="0"/>
              </a:spcBef>
              <a:spcAft>
                <a:spcPts val="0"/>
              </a:spcAft>
            </a:pPr>
            <a:fld id="{D57F1E4F-1CFF-5643-939E-217C01CDF565}" type="slidenum">
              <a:rPr lang="en-US">
                <a:solidFill>
                  <a:prstClr val="black"/>
                </a:solidFill>
                <a:latin typeface="Corbel" panose="020B0503020204020204"/>
              </a:rPr>
              <a:pPr defTabSz="342900" fontAlgn="auto">
                <a:spcBef>
                  <a:spcPts val="0"/>
                </a:spcBef>
                <a:spcAft>
                  <a:spcPts val="0"/>
                </a:spcAft>
              </a:pPr>
              <a:t>27</a:t>
            </a:fld>
            <a:endParaRPr lang="en-US" dirty="0">
              <a:solidFill>
                <a:prstClr val="black"/>
              </a:solidFill>
              <a:latin typeface="Corbel" panose="020B0503020204020204"/>
            </a:endParaRPr>
          </a:p>
        </p:txBody>
      </p:sp>
    </p:spTree>
    <p:extLst>
      <p:ext uri="{BB962C8B-B14F-4D97-AF65-F5344CB8AC3E}">
        <p14:creationId xmlns:p14="http://schemas.microsoft.com/office/powerpoint/2010/main" val="3245020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1008000"/>
            <a:ext cx="7842000" cy="5545200"/>
          </a:xfrm>
        </p:spPr>
        <p:txBody>
          <a:bodyPr>
            <a:normAutofit/>
          </a:bodyPr>
          <a:lstStyle/>
          <a:p>
            <a:br>
              <a:rPr lang="en-US" dirty="0"/>
            </a:br>
            <a:endParaRPr lang="en-US" dirty="0"/>
          </a:p>
        </p:txBody>
      </p:sp>
      <p:sp>
        <p:nvSpPr>
          <p:cNvPr id="3" name="Content Placeholder 2"/>
          <p:cNvSpPr>
            <a:spLocks noGrp="1"/>
          </p:cNvSpPr>
          <p:nvPr>
            <p:ph idx="1"/>
          </p:nvPr>
        </p:nvSpPr>
        <p:spPr>
          <a:xfrm>
            <a:off x="540000" y="1008000"/>
            <a:ext cx="7842000" cy="5300725"/>
          </a:xfrm>
        </p:spPr>
        <p:txBody>
          <a:bodyPr/>
          <a:lstStyle/>
          <a:p>
            <a:endParaRPr lang="en-US" dirty="0">
              <a:effectLst>
                <a:outerShdw blurRad="38100" dist="38100" dir="2700000" algn="tl">
                  <a:srgbClr val="000000">
                    <a:alpha val="43137"/>
                  </a:srgbClr>
                </a:outerShdw>
              </a:effectLst>
            </a:endParaRPr>
          </a:p>
          <a:p>
            <a:pPr marL="0" indent="0">
              <a:buNone/>
            </a:pPr>
            <a:endParaRPr lang="en-US" dirty="0"/>
          </a:p>
          <a:p>
            <a:endParaRPr lang="en-US" dirty="0"/>
          </a:p>
        </p:txBody>
      </p:sp>
      <p:pic>
        <p:nvPicPr>
          <p:cNvPr id="5" name="Picture 4">
            <a:extLst>
              <a:ext uri="{FF2B5EF4-FFF2-40B4-BE49-F238E27FC236}">
                <a16:creationId xmlns:a16="http://schemas.microsoft.com/office/drawing/2014/main" id="{E649FD75-7227-4975-86E8-E3CE112409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024228"/>
            <a:ext cx="8534400" cy="5528972"/>
          </a:xfrm>
          <a:prstGeom prst="rect">
            <a:avLst/>
          </a:prstGeom>
        </p:spPr>
      </p:pic>
    </p:spTree>
    <p:extLst>
      <p:ext uri="{BB962C8B-B14F-4D97-AF65-F5344CB8AC3E}">
        <p14:creationId xmlns:p14="http://schemas.microsoft.com/office/powerpoint/2010/main" val="16751104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1008000"/>
            <a:ext cx="7842000" cy="630000"/>
          </a:xfrm>
        </p:spPr>
        <p:txBody>
          <a:bodyPr>
            <a:normAutofit fontScale="90000"/>
          </a:bodyPr>
          <a:lstStyle/>
          <a:p>
            <a:r>
              <a:rPr lang="en-US" dirty="0"/>
              <a:t>Contractor/Specialty Subcontractor Qualifications for Tie-back Anchors</a:t>
            </a:r>
            <a:br>
              <a:rPr lang="en-US" dirty="0"/>
            </a:br>
            <a:endParaRPr lang="en-US" dirty="0"/>
          </a:p>
        </p:txBody>
      </p:sp>
      <p:sp>
        <p:nvSpPr>
          <p:cNvPr id="3" name="Content Placeholder 2"/>
          <p:cNvSpPr>
            <a:spLocks noGrp="1"/>
          </p:cNvSpPr>
          <p:nvPr>
            <p:ph idx="1"/>
          </p:nvPr>
        </p:nvSpPr>
        <p:spPr>
          <a:xfrm>
            <a:off x="540000" y="1656000"/>
            <a:ext cx="7842000" cy="4652725"/>
          </a:xfrm>
        </p:spPr>
        <p:txBody>
          <a:bodyPr/>
          <a:lstStyle/>
          <a:p>
            <a:endParaRPr lang="en-US" dirty="0">
              <a:effectLst>
                <a:outerShdw blurRad="38100" dist="38100" dir="2700000" algn="tl">
                  <a:srgbClr val="000000">
                    <a:alpha val="43137"/>
                  </a:srgbClr>
                </a:outerShdw>
              </a:effectLst>
            </a:endParaRPr>
          </a:p>
          <a:p>
            <a:r>
              <a:rPr lang="en-US" sz="2000" dirty="0"/>
              <a:t>Specialty subcontractor performing the design of the anchor block, installation of anchors, and construction of the work shall have a minimum of five (5) years of experience in high-capacity ground anchor design and construction and shall submit evidence of successful completion of at least 5 similar projects with ground anchors more than 100 feet long.</a:t>
            </a:r>
          </a:p>
          <a:p>
            <a:pPr marL="0" indent="0">
              <a:buNone/>
            </a:pPr>
            <a:endParaRPr lang="en-US" dirty="0"/>
          </a:p>
          <a:p>
            <a:endParaRPr lang="en-US" dirty="0"/>
          </a:p>
        </p:txBody>
      </p:sp>
    </p:spTree>
    <p:extLst>
      <p:ext uri="{BB962C8B-B14F-4D97-AF65-F5344CB8AC3E}">
        <p14:creationId xmlns:p14="http://schemas.microsoft.com/office/powerpoint/2010/main" val="5949820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1008000"/>
            <a:ext cx="7842000" cy="897000"/>
          </a:xfrm>
        </p:spPr>
        <p:txBody>
          <a:bodyPr>
            <a:normAutofit fontScale="90000"/>
          </a:bodyPr>
          <a:lstStyle/>
          <a:p>
            <a:r>
              <a:rPr lang="en-US" dirty="0"/>
              <a:t>Contractor/Specialty Subcontractor Qualifications for Tie-back Anchors</a:t>
            </a:r>
            <a:br>
              <a:rPr lang="en-US" dirty="0"/>
            </a:br>
            <a:endParaRPr lang="en-US" dirty="0"/>
          </a:p>
        </p:txBody>
      </p:sp>
      <p:sp>
        <p:nvSpPr>
          <p:cNvPr id="3" name="Content Placeholder 2"/>
          <p:cNvSpPr>
            <a:spLocks noGrp="1"/>
          </p:cNvSpPr>
          <p:nvPr>
            <p:ph idx="1"/>
          </p:nvPr>
        </p:nvSpPr>
        <p:spPr>
          <a:xfrm>
            <a:off x="540000" y="1905000"/>
            <a:ext cx="7842000" cy="4403725"/>
          </a:xfrm>
        </p:spPr>
        <p:txBody>
          <a:bodyPr>
            <a:normAutofit/>
          </a:bodyPr>
          <a:lstStyle/>
          <a:p>
            <a:endParaRPr lang="en-US" dirty="0">
              <a:effectLst>
                <a:outerShdw blurRad="38100" dist="38100" dir="2700000" algn="tl">
                  <a:srgbClr val="000000">
                    <a:alpha val="43137"/>
                  </a:srgbClr>
                </a:outerShdw>
              </a:effectLst>
            </a:endParaRPr>
          </a:p>
          <a:p>
            <a:pPr marL="0" indent="0">
              <a:buNone/>
            </a:pPr>
            <a:r>
              <a:rPr lang="en-US" sz="2000" dirty="0"/>
              <a:t>The specialty subcontractors staff shall include at least one registered professional engineer licensed to perform work in the State of Tennessee. The Specialty Subcontractor shall assign an engineer to supervise the work with at least ten (10) years of experience in the design and construction of high-capacity ground anchors and a superintendent of foreman with a minimum of two years experience in the supervision of ground anchor construction. The specialty subcontractor may not use consultants or manufacturers’ representatives in order to meet the requirements.</a:t>
            </a:r>
          </a:p>
          <a:p>
            <a:endParaRPr lang="en-US" dirty="0"/>
          </a:p>
        </p:txBody>
      </p:sp>
    </p:spTree>
    <p:extLst>
      <p:ext uri="{BB962C8B-B14F-4D97-AF65-F5344CB8AC3E}">
        <p14:creationId xmlns:p14="http://schemas.microsoft.com/office/powerpoint/2010/main" val="1699368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1008000"/>
            <a:ext cx="7842000" cy="897000"/>
          </a:xfrm>
        </p:spPr>
        <p:txBody>
          <a:bodyPr>
            <a:normAutofit fontScale="90000"/>
          </a:bodyPr>
          <a:lstStyle/>
          <a:p>
            <a:r>
              <a:rPr lang="en-US" dirty="0"/>
              <a:t>Contractor/Specialty Subcontractor Qualifications for Tie-back Anchors</a:t>
            </a:r>
            <a:br>
              <a:rPr lang="en-US" dirty="0"/>
            </a:br>
            <a:endParaRPr lang="en-US" dirty="0"/>
          </a:p>
        </p:txBody>
      </p:sp>
      <p:sp>
        <p:nvSpPr>
          <p:cNvPr id="3" name="Content Placeholder 2"/>
          <p:cNvSpPr>
            <a:spLocks noGrp="1"/>
          </p:cNvSpPr>
          <p:nvPr>
            <p:ph idx="1"/>
          </p:nvPr>
        </p:nvSpPr>
        <p:spPr>
          <a:xfrm>
            <a:off x="540000" y="2057400"/>
            <a:ext cx="7842000" cy="4251325"/>
          </a:xfrm>
        </p:spPr>
        <p:txBody>
          <a:bodyPr>
            <a:normAutofit/>
          </a:bodyPr>
          <a:lstStyle/>
          <a:p>
            <a:endParaRPr lang="en-US" dirty="0">
              <a:effectLst>
                <a:outerShdw blurRad="38100" dist="38100" dir="2700000" algn="tl">
                  <a:srgbClr val="000000">
                    <a:alpha val="43137"/>
                  </a:srgbClr>
                </a:outerShdw>
              </a:effectLst>
            </a:endParaRPr>
          </a:p>
          <a:p>
            <a:pPr marL="0" indent="0">
              <a:buNone/>
            </a:pPr>
            <a:r>
              <a:rPr lang="en-US" sz="2000" dirty="0"/>
              <a:t>Shall submit the following:</a:t>
            </a:r>
          </a:p>
          <a:p>
            <a:pPr marL="457200" indent="-457200">
              <a:buFont typeface="+mj-lt"/>
              <a:buAutoNum type="arabicPeriod"/>
            </a:pPr>
            <a:r>
              <a:rPr lang="en-US" sz="2000" dirty="0"/>
              <a:t>A list containing at least five projects completed within the last five years. Include name of client and contact info, location of project, contract value (original &amp; final), scheduled completion date and actual completion date.</a:t>
            </a:r>
          </a:p>
          <a:p>
            <a:pPr marL="457200" indent="-457200">
              <a:buFont typeface="+mj-lt"/>
              <a:buAutoNum type="arabicPeriod"/>
            </a:pPr>
            <a:r>
              <a:rPr lang="en-US" sz="2000" dirty="0"/>
              <a:t>Resumes for the specialty contractors staff including the professional engineer who will take responsibility for the design, and the field superintendent or foreman who will oversee the drilling and testing operations.</a:t>
            </a:r>
          </a:p>
          <a:p>
            <a:endParaRPr lang="en-US" dirty="0"/>
          </a:p>
        </p:txBody>
      </p:sp>
    </p:spTree>
    <p:extLst>
      <p:ext uri="{BB962C8B-B14F-4D97-AF65-F5344CB8AC3E}">
        <p14:creationId xmlns:p14="http://schemas.microsoft.com/office/powerpoint/2010/main" val="15896573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1008000"/>
            <a:ext cx="7842000" cy="897000"/>
          </a:xfrm>
        </p:spPr>
        <p:txBody>
          <a:bodyPr>
            <a:normAutofit fontScale="90000"/>
          </a:bodyPr>
          <a:lstStyle/>
          <a:p>
            <a:r>
              <a:rPr lang="en-US" dirty="0"/>
              <a:t>Contractor/Specialty Subcontractor Qualifications for Tie-back Anchors</a:t>
            </a:r>
            <a:br>
              <a:rPr lang="en-US" dirty="0"/>
            </a:br>
            <a:endParaRPr lang="en-US" dirty="0"/>
          </a:p>
        </p:txBody>
      </p:sp>
      <p:sp>
        <p:nvSpPr>
          <p:cNvPr id="3" name="Content Placeholder 2"/>
          <p:cNvSpPr>
            <a:spLocks noGrp="1"/>
          </p:cNvSpPr>
          <p:nvPr>
            <p:ph idx="1"/>
          </p:nvPr>
        </p:nvSpPr>
        <p:spPr>
          <a:xfrm>
            <a:off x="540000" y="1981200"/>
            <a:ext cx="7842000" cy="4327525"/>
          </a:xfrm>
        </p:spPr>
        <p:txBody>
          <a:bodyPr>
            <a:normAutofit/>
          </a:bodyPr>
          <a:lstStyle/>
          <a:p>
            <a:endParaRPr lang="en-US" dirty="0">
              <a:effectLst>
                <a:outerShdw blurRad="38100" dist="38100" dir="2700000" algn="tl">
                  <a:srgbClr val="000000">
                    <a:alpha val="43137"/>
                  </a:srgbClr>
                </a:outerShdw>
              </a:effectLst>
            </a:endParaRPr>
          </a:p>
          <a:p>
            <a:pPr marL="0" indent="0">
              <a:buNone/>
            </a:pPr>
            <a:r>
              <a:rPr lang="en-US" sz="2000" dirty="0"/>
              <a:t>Only those individuals designated as meeting the qualification requirements shall be used for the installation of the ground anchors. No substitution for these individuals will be permitted without written approval of the Department or Engineer. The Engineer shall approve or reject the qualifications and staff. Work shall not begin on any ground anchors not shall materials be ordered until the qualifications have been approved. TDOT may suspend work if the contractor substitutes unqualified personnel for qualified personnel. If work is suspended, the contractor shall be liable for additional costs resulting from the delay and contract time will not be extended.</a:t>
            </a:r>
          </a:p>
          <a:p>
            <a:endParaRPr lang="en-US" dirty="0"/>
          </a:p>
        </p:txBody>
      </p:sp>
    </p:spTree>
    <p:extLst>
      <p:ext uri="{BB962C8B-B14F-4D97-AF65-F5344CB8AC3E}">
        <p14:creationId xmlns:p14="http://schemas.microsoft.com/office/powerpoint/2010/main" val="5640476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1008000"/>
            <a:ext cx="7842000" cy="820800"/>
          </a:xfrm>
        </p:spPr>
        <p:txBody>
          <a:bodyPr>
            <a:normAutofit fontScale="90000"/>
          </a:bodyPr>
          <a:lstStyle/>
          <a:p>
            <a:r>
              <a:rPr lang="en-US" dirty="0"/>
              <a:t>Construction Sequence for Tie-back Anchors</a:t>
            </a:r>
            <a:br>
              <a:rPr lang="en-US" dirty="0"/>
            </a:br>
            <a:endParaRPr lang="en-US" dirty="0"/>
          </a:p>
        </p:txBody>
      </p:sp>
      <p:sp>
        <p:nvSpPr>
          <p:cNvPr id="3" name="Content Placeholder 2"/>
          <p:cNvSpPr>
            <a:spLocks noGrp="1"/>
          </p:cNvSpPr>
          <p:nvPr>
            <p:ph idx="1"/>
          </p:nvPr>
        </p:nvSpPr>
        <p:spPr>
          <a:xfrm>
            <a:off x="540000" y="1981200"/>
            <a:ext cx="7842000" cy="4327525"/>
          </a:xfrm>
        </p:spPr>
        <p:txBody>
          <a:bodyPr>
            <a:normAutofit/>
          </a:bodyPr>
          <a:lstStyle/>
          <a:p>
            <a:pPr marL="0" indent="0">
              <a:buNone/>
            </a:pPr>
            <a:r>
              <a:rPr lang="en-US" sz="2000" dirty="0"/>
              <a:t>Installation of ground anchors and horizontal drains on the south side of WB I-40 (right of CL) shall be completed prior to work on the north side of WB (left of CL). Horizontal drains shall be installed before ground anchors are installed.</a:t>
            </a:r>
          </a:p>
          <a:p>
            <a:pPr marL="0" indent="0">
              <a:buNone/>
            </a:pPr>
            <a:r>
              <a:rPr lang="en-US" sz="2000" dirty="0"/>
              <a:t>Ground anchor installation downslope of the WB roadway shall proceed from the top down</a:t>
            </a:r>
          </a:p>
          <a:p>
            <a:pPr marL="0" indent="0">
              <a:buNone/>
            </a:pPr>
            <a:r>
              <a:rPr lang="en-US" sz="2000" dirty="0"/>
              <a:t>Clearing and grading for access shall proceed in phases, where clearing is done for no more than two rows of anchors in advance of the row being installed, and the maximum area cleared and unvegetated is no more than four rows of anchors at a given time.</a:t>
            </a:r>
          </a:p>
          <a:p>
            <a:endParaRPr lang="en-US" dirty="0"/>
          </a:p>
        </p:txBody>
      </p:sp>
    </p:spTree>
    <p:extLst>
      <p:ext uri="{BB962C8B-B14F-4D97-AF65-F5344CB8AC3E}">
        <p14:creationId xmlns:p14="http://schemas.microsoft.com/office/powerpoint/2010/main" val="23385350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1008000"/>
            <a:ext cx="7842000" cy="897000"/>
          </a:xfrm>
        </p:spPr>
        <p:txBody>
          <a:bodyPr>
            <a:normAutofit fontScale="90000"/>
          </a:bodyPr>
          <a:lstStyle/>
          <a:p>
            <a:r>
              <a:rPr lang="en-US" dirty="0"/>
              <a:t>Construction Sequence for Tie-back Anchors</a:t>
            </a:r>
            <a:br>
              <a:rPr lang="en-US" dirty="0"/>
            </a:br>
            <a:endParaRPr lang="en-US" dirty="0"/>
          </a:p>
        </p:txBody>
      </p:sp>
      <p:sp>
        <p:nvSpPr>
          <p:cNvPr id="3" name="Content Placeholder 2"/>
          <p:cNvSpPr>
            <a:spLocks noGrp="1"/>
          </p:cNvSpPr>
          <p:nvPr>
            <p:ph idx="1"/>
          </p:nvPr>
        </p:nvSpPr>
        <p:spPr>
          <a:xfrm>
            <a:off x="540000" y="1981200"/>
            <a:ext cx="7842000" cy="4327525"/>
          </a:xfrm>
        </p:spPr>
        <p:txBody>
          <a:bodyPr>
            <a:normAutofit/>
          </a:bodyPr>
          <a:lstStyle/>
          <a:p>
            <a:pPr marL="0" indent="0">
              <a:buNone/>
            </a:pPr>
            <a:r>
              <a:rPr lang="en-US" sz="2000" dirty="0"/>
              <a:t>Once work is completed on the south side of WB (right of CL), the contractor shall divert traffic as shown in plans to allow work on the northside of WB (left of CL).</a:t>
            </a:r>
          </a:p>
          <a:p>
            <a:pPr marL="0" indent="0">
              <a:buNone/>
            </a:pPr>
            <a:r>
              <a:rPr lang="en-US" sz="2000" dirty="0"/>
              <a:t>The contractor is responsible for maintaining and preserving two lanes of traffic during construction</a:t>
            </a:r>
          </a:p>
          <a:p>
            <a:endParaRPr lang="en-US" dirty="0"/>
          </a:p>
        </p:txBody>
      </p:sp>
    </p:spTree>
    <p:extLst>
      <p:ext uri="{BB962C8B-B14F-4D97-AF65-F5344CB8AC3E}">
        <p14:creationId xmlns:p14="http://schemas.microsoft.com/office/powerpoint/2010/main" val="12279283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1008000"/>
            <a:ext cx="7842000" cy="897000"/>
          </a:xfrm>
        </p:spPr>
        <p:txBody>
          <a:bodyPr>
            <a:normAutofit fontScale="90000"/>
          </a:bodyPr>
          <a:lstStyle/>
          <a:p>
            <a:r>
              <a:rPr lang="en-US" dirty="0"/>
              <a:t>Project and Design Notes for Tie-back Anchors</a:t>
            </a:r>
            <a:br>
              <a:rPr lang="en-US" dirty="0"/>
            </a:br>
            <a:endParaRPr lang="en-US" dirty="0"/>
          </a:p>
        </p:txBody>
      </p:sp>
      <p:sp>
        <p:nvSpPr>
          <p:cNvPr id="3" name="Content Placeholder 2"/>
          <p:cNvSpPr>
            <a:spLocks noGrp="1"/>
          </p:cNvSpPr>
          <p:nvPr>
            <p:ph idx="1"/>
          </p:nvPr>
        </p:nvSpPr>
        <p:spPr>
          <a:xfrm>
            <a:off x="540000" y="1981200"/>
            <a:ext cx="7842000" cy="4327525"/>
          </a:xfrm>
        </p:spPr>
        <p:txBody>
          <a:bodyPr>
            <a:normAutofit/>
          </a:bodyPr>
          <a:lstStyle/>
          <a:p>
            <a:pPr marL="0" indent="0">
              <a:buNone/>
            </a:pPr>
            <a:r>
              <a:rPr lang="en-US" sz="2000" dirty="0"/>
              <a:t>The contractor is responsible for detailed design of the concrete bearing blocks, anchor heads, and anchor bond zone to provide the minimum free length and capacities shown on the ground anchor schedule in the plans. Designs will be prepared and sealed by a Professional Engineer registered in Tennessee. </a:t>
            </a:r>
          </a:p>
          <a:p>
            <a:pPr marL="0" indent="0">
              <a:buNone/>
            </a:pPr>
            <a:r>
              <a:rPr lang="en-US" sz="2000" dirty="0"/>
              <a:t>Prestressed anchors and anchor heads shall have Class I corrosion protection as defined in the plans</a:t>
            </a:r>
          </a:p>
          <a:p>
            <a:endParaRPr lang="en-US" dirty="0"/>
          </a:p>
        </p:txBody>
      </p:sp>
    </p:spTree>
    <p:extLst>
      <p:ext uri="{BB962C8B-B14F-4D97-AF65-F5344CB8AC3E}">
        <p14:creationId xmlns:p14="http://schemas.microsoft.com/office/powerpoint/2010/main" val="37693825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1008000"/>
            <a:ext cx="7842000" cy="897000"/>
          </a:xfrm>
        </p:spPr>
        <p:txBody>
          <a:bodyPr>
            <a:normAutofit fontScale="90000"/>
          </a:bodyPr>
          <a:lstStyle/>
          <a:p>
            <a:r>
              <a:rPr lang="en-US" dirty="0"/>
              <a:t>Project and Design Notes for Tie-back Anchors</a:t>
            </a:r>
            <a:br>
              <a:rPr lang="en-US" dirty="0"/>
            </a:br>
            <a:endParaRPr lang="en-US" dirty="0"/>
          </a:p>
        </p:txBody>
      </p:sp>
      <p:sp>
        <p:nvSpPr>
          <p:cNvPr id="3" name="Content Placeholder 2"/>
          <p:cNvSpPr>
            <a:spLocks noGrp="1"/>
          </p:cNvSpPr>
          <p:nvPr>
            <p:ph idx="1"/>
          </p:nvPr>
        </p:nvSpPr>
        <p:spPr>
          <a:xfrm>
            <a:off x="540000" y="1981200"/>
            <a:ext cx="7842000" cy="4327525"/>
          </a:xfrm>
        </p:spPr>
        <p:txBody>
          <a:bodyPr>
            <a:normAutofit fontScale="92500" lnSpcReduction="20000"/>
          </a:bodyPr>
          <a:lstStyle/>
          <a:p>
            <a:pPr marL="0" indent="0">
              <a:buNone/>
            </a:pPr>
            <a:r>
              <a:rPr lang="en-US" sz="2000" dirty="0"/>
              <a:t>Contractor should anticipate difficult ground conditions as described in borehole logs in the plans.</a:t>
            </a:r>
          </a:p>
          <a:p>
            <a:pPr marL="0" indent="0">
              <a:buNone/>
            </a:pPr>
            <a:r>
              <a:rPr lang="en-US" sz="2000" dirty="0"/>
              <a:t>Loss of drilling fluids and grout during grouting should be anticipated.</a:t>
            </a:r>
          </a:p>
          <a:p>
            <a:pPr marL="0" indent="0">
              <a:buNone/>
            </a:pPr>
            <a:r>
              <a:rPr lang="en-US" sz="2000" dirty="0"/>
              <a:t>Contractor should anticipate damaged or lost tools. Drilling tools and equipment were damaged or had to be abandoned during borehole drilling due to difficult ground conditions.</a:t>
            </a:r>
          </a:p>
          <a:p>
            <a:pPr marL="0" indent="0">
              <a:buNone/>
            </a:pPr>
            <a:r>
              <a:rPr lang="en-US" sz="2000" dirty="0"/>
              <a:t>Contractor shall be prepared to deploy drilling methods as required to achieve the required anchor lengths, which may include use of down-the-hole hammer methods in conjunction with casing advancement.  </a:t>
            </a:r>
          </a:p>
          <a:p>
            <a:pPr marL="0" indent="0">
              <a:buNone/>
            </a:pPr>
            <a:r>
              <a:rPr lang="en-US" sz="2000" dirty="0"/>
              <a:t>Ground anchors in shale and collapsible material shall be grouted the same day as drilling.</a:t>
            </a:r>
          </a:p>
          <a:p>
            <a:pPr marL="0" indent="0">
              <a:buNone/>
            </a:pPr>
            <a:r>
              <a:rPr lang="en-US" sz="2000" dirty="0"/>
              <a:t>All anchor system elements shall stay within the TDOT ROW. All construction shall stay within the TDOT ROW, slope easement, and construction easement.</a:t>
            </a:r>
          </a:p>
          <a:p>
            <a:endParaRPr lang="en-US" dirty="0"/>
          </a:p>
        </p:txBody>
      </p:sp>
    </p:spTree>
    <p:extLst>
      <p:ext uri="{BB962C8B-B14F-4D97-AF65-F5344CB8AC3E}">
        <p14:creationId xmlns:p14="http://schemas.microsoft.com/office/powerpoint/2010/main" val="3908924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1008000"/>
            <a:ext cx="7842000" cy="516000"/>
          </a:xfrm>
        </p:spPr>
        <p:txBody>
          <a:bodyPr>
            <a:normAutofit fontScale="90000"/>
          </a:bodyPr>
          <a:lstStyle/>
          <a:p>
            <a:r>
              <a:rPr lang="en-US" dirty="0"/>
              <a:t>Submittals for Tie-back Anchors</a:t>
            </a:r>
            <a:br>
              <a:rPr lang="en-US" dirty="0"/>
            </a:br>
            <a:endParaRPr lang="en-US" dirty="0"/>
          </a:p>
        </p:txBody>
      </p:sp>
      <p:sp>
        <p:nvSpPr>
          <p:cNvPr id="3" name="Content Placeholder 2"/>
          <p:cNvSpPr>
            <a:spLocks noGrp="1"/>
          </p:cNvSpPr>
          <p:nvPr>
            <p:ph idx="1"/>
          </p:nvPr>
        </p:nvSpPr>
        <p:spPr>
          <a:xfrm>
            <a:off x="540000" y="1524000"/>
            <a:ext cx="7842000" cy="4784725"/>
          </a:xfrm>
        </p:spPr>
        <p:txBody>
          <a:bodyPr>
            <a:normAutofit fontScale="92500" lnSpcReduction="10000"/>
          </a:bodyPr>
          <a:lstStyle/>
          <a:p>
            <a:pPr marL="0" indent="0">
              <a:buNone/>
            </a:pPr>
            <a:r>
              <a:rPr lang="en-US" sz="2000" dirty="0"/>
              <a:t>Contractor qualifications as outlined for anchor design and construction requirements</a:t>
            </a:r>
          </a:p>
          <a:p>
            <a:pPr marL="0" indent="0">
              <a:buNone/>
            </a:pPr>
            <a:r>
              <a:rPr lang="en-US" sz="2000" dirty="0"/>
              <a:t>Working Drawings and Design Submissions for:</a:t>
            </a:r>
          </a:p>
          <a:p>
            <a:pPr marL="342900" indent="-342900">
              <a:buFont typeface="Arial" panose="020B0604020202020204" pitchFamily="34" charset="0"/>
              <a:buChar char="•"/>
            </a:pPr>
            <a:r>
              <a:rPr lang="en-US" sz="2000" dirty="0"/>
              <a:t>Ground anchor schedule with details as specified in the plans</a:t>
            </a:r>
          </a:p>
          <a:p>
            <a:pPr marL="342900" indent="-342900">
              <a:buFont typeface="Arial" panose="020B0604020202020204" pitchFamily="34" charset="0"/>
              <a:buChar char="•"/>
            </a:pPr>
            <a:r>
              <a:rPr lang="en-US" sz="2000" dirty="0"/>
              <a:t>Drawings of ground anchor tendon and corrosion protection system including details as specified in the plans</a:t>
            </a:r>
          </a:p>
          <a:p>
            <a:pPr marL="342900" indent="-342900">
              <a:buFont typeface="Arial" panose="020B0604020202020204" pitchFamily="34" charset="0"/>
              <a:buChar char="•"/>
            </a:pPr>
            <a:r>
              <a:rPr lang="en-US" sz="2000" dirty="0"/>
              <a:t>Drawings of the concrete bearing blocks, anchor heads, and bearing improvements</a:t>
            </a:r>
          </a:p>
          <a:p>
            <a:pPr marL="342900" indent="-342900">
              <a:buFont typeface="Arial" panose="020B0604020202020204" pitchFamily="34" charset="0"/>
              <a:buChar char="•"/>
            </a:pPr>
            <a:r>
              <a:rPr lang="en-US" sz="2000" dirty="0"/>
              <a:t>Detailed design calculations for anchor bond zone, concrete bearing blocks, and ground improvements for bearing blocks.</a:t>
            </a:r>
          </a:p>
          <a:p>
            <a:pPr marL="342900" indent="-342900">
              <a:buFont typeface="Arial" panose="020B0604020202020204" pitchFamily="34" charset="0"/>
              <a:buChar char="•"/>
            </a:pPr>
            <a:r>
              <a:rPr lang="en-US" sz="2000" dirty="0"/>
              <a:t>Installation plan detailing sequence of events, methods of construction, drilling fluid (if used), grout placement, quality assurance procedures, test methods and sequencing</a:t>
            </a:r>
          </a:p>
          <a:p>
            <a:endParaRPr lang="en-US" dirty="0"/>
          </a:p>
        </p:txBody>
      </p:sp>
    </p:spTree>
    <p:extLst>
      <p:ext uri="{BB962C8B-B14F-4D97-AF65-F5344CB8AC3E}">
        <p14:creationId xmlns:p14="http://schemas.microsoft.com/office/powerpoint/2010/main" val="28978732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1008000"/>
            <a:ext cx="7842000" cy="516000"/>
          </a:xfrm>
        </p:spPr>
        <p:txBody>
          <a:bodyPr>
            <a:normAutofit fontScale="90000"/>
          </a:bodyPr>
          <a:lstStyle/>
          <a:p>
            <a:r>
              <a:rPr lang="en-US" dirty="0"/>
              <a:t>Submittals for Tie-back Anchors</a:t>
            </a:r>
            <a:br>
              <a:rPr lang="en-US" dirty="0"/>
            </a:br>
            <a:endParaRPr lang="en-US" dirty="0"/>
          </a:p>
        </p:txBody>
      </p:sp>
      <p:sp>
        <p:nvSpPr>
          <p:cNvPr id="3" name="Content Placeholder 2"/>
          <p:cNvSpPr>
            <a:spLocks noGrp="1"/>
          </p:cNvSpPr>
          <p:nvPr>
            <p:ph idx="1"/>
          </p:nvPr>
        </p:nvSpPr>
        <p:spPr>
          <a:xfrm>
            <a:off x="540000" y="1524000"/>
            <a:ext cx="7842000" cy="4784725"/>
          </a:xfrm>
        </p:spPr>
        <p:txBody>
          <a:bodyPr>
            <a:normAutofit/>
          </a:bodyPr>
          <a:lstStyle/>
          <a:p>
            <a:pPr marL="0" indent="0">
              <a:buNone/>
            </a:pPr>
            <a:r>
              <a:rPr lang="en-US" sz="2000" dirty="0"/>
              <a:t>Certificates of compliance for the following materials:</a:t>
            </a:r>
          </a:p>
          <a:p>
            <a:pPr marL="342900" indent="-342900">
              <a:buFont typeface="Arial" panose="020B0604020202020204" pitchFamily="34" charset="0"/>
              <a:buChar char="•"/>
            </a:pPr>
            <a:r>
              <a:rPr lang="en-US" sz="2000" dirty="0"/>
              <a:t>Prestressed steel, strand</a:t>
            </a:r>
          </a:p>
          <a:p>
            <a:pPr marL="342900" indent="-342900">
              <a:buFont typeface="Arial" panose="020B0604020202020204" pitchFamily="34" charset="0"/>
              <a:buChar char="•"/>
            </a:pPr>
            <a:r>
              <a:rPr lang="en-US" sz="2000" dirty="0"/>
              <a:t>Portland Cement</a:t>
            </a:r>
          </a:p>
          <a:p>
            <a:pPr marL="342900" indent="-342900">
              <a:buFont typeface="Arial" panose="020B0604020202020204" pitchFamily="34" charset="0"/>
              <a:buChar char="•"/>
            </a:pPr>
            <a:r>
              <a:rPr lang="en-US" sz="2000" dirty="0"/>
              <a:t>Prestressing hardware</a:t>
            </a:r>
          </a:p>
          <a:p>
            <a:pPr marL="342900" indent="-342900">
              <a:buFont typeface="Arial" panose="020B0604020202020204" pitchFamily="34" charset="0"/>
              <a:buChar char="•"/>
            </a:pPr>
            <a:r>
              <a:rPr lang="en-US" sz="2000" dirty="0"/>
              <a:t>Bearing plates</a:t>
            </a:r>
          </a:p>
          <a:p>
            <a:pPr marL="342900" indent="-342900">
              <a:buFont typeface="Arial" panose="020B0604020202020204" pitchFamily="34" charset="0"/>
              <a:buChar char="•"/>
            </a:pPr>
            <a:r>
              <a:rPr lang="en-US" sz="2000" dirty="0"/>
              <a:t>Corrosion Protection System</a:t>
            </a:r>
          </a:p>
          <a:p>
            <a:endParaRPr lang="en-US" dirty="0"/>
          </a:p>
        </p:txBody>
      </p:sp>
    </p:spTree>
    <p:extLst>
      <p:ext uri="{BB962C8B-B14F-4D97-AF65-F5344CB8AC3E}">
        <p14:creationId xmlns:p14="http://schemas.microsoft.com/office/powerpoint/2010/main" val="18509546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1008000"/>
            <a:ext cx="7842000" cy="516000"/>
          </a:xfrm>
        </p:spPr>
        <p:txBody>
          <a:bodyPr>
            <a:normAutofit fontScale="90000"/>
          </a:bodyPr>
          <a:lstStyle/>
          <a:p>
            <a:r>
              <a:rPr lang="en-US" dirty="0"/>
              <a:t>Submittals for Tie-back Anchors</a:t>
            </a:r>
            <a:br>
              <a:rPr lang="en-US" dirty="0"/>
            </a:br>
            <a:endParaRPr lang="en-US" dirty="0"/>
          </a:p>
        </p:txBody>
      </p:sp>
      <p:sp>
        <p:nvSpPr>
          <p:cNvPr id="3" name="Content Placeholder 2"/>
          <p:cNvSpPr>
            <a:spLocks noGrp="1"/>
          </p:cNvSpPr>
          <p:nvPr>
            <p:ph idx="1"/>
          </p:nvPr>
        </p:nvSpPr>
        <p:spPr>
          <a:xfrm>
            <a:off x="540000" y="1524000"/>
            <a:ext cx="7842000" cy="4784725"/>
          </a:xfrm>
        </p:spPr>
        <p:txBody>
          <a:bodyPr>
            <a:normAutofit/>
          </a:bodyPr>
          <a:lstStyle/>
          <a:p>
            <a:pPr marL="0" indent="0">
              <a:buNone/>
            </a:pPr>
            <a:r>
              <a:rPr lang="en-US" sz="2000" dirty="0"/>
              <a:t>Mill test reports for the prestressing steel and bearing plate steel </a:t>
            </a:r>
          </a:p>
          <a:p>
            <a:pPr marL="0" indent="0">
              <a:buNone/>
            </a:pPr>
            <a:r>
              <a:rPr lang="en-US" sz="2000" dirty="0"/>
              <a:t>Calibration data for each test jack, load cell, primary pressure gauge and reference pressure gauge</a:t>
            </a:r>
          </a:p>
          <a:p>
            <a:pPr marL="0" indent="0">
              <a:buNone/>
            </a:pPr>
            <a:r>
              <a:rPr lang="en-US" sz="2000" dirty="0"/>
              <a:t>Within 20 calendar days of completion of the ground anchor work, submit:</a:t>
            </a:r>
          </a:p>
          <a:p>
            <a:pPr marL="342900" indent="-342900">
              <a:buFont typeface="Arial" panose="020B0604020202020204" pitchFamily="34" charset="0"/>
              <a:buChar char="•"/>
            </a:pPr>
            <a:r>
              <a:rPr lang="en-US" sz="2000" dirty="0"/>
              <a:t>Prestressing steel manufacturers mill test reports for the tendons</a:t>
            </a:r>
          </a:p>
          <a:p>
            <a:pPr marL="342900" indent="-342900">
              <a:buFont typeface="Arial" panose="020B0604020202020204" pitchFamily="34" charset="0"/>
              <a:buChar char="•"/>
            </a:pPr>
            <a:r>
              <a:rPr lang="en-US" sz="2000" dirty="0"/>
              <a:t>Grouting records (cement type, quantity injected)</a:t>
            </a:r>
          </a:p>
          <a:p>
            <a:pPr marL="342900" indent="-342900">
              <a:buFont typeface="Arial" panose="020B0604020202020204" pitchFamily="34" charset="0"/>
              <a:buChar char="•"/>
            </a:pPr>
            <a:r>
              <a:rPr lang="en-US" sz="2000" dirty="0"/>
              <a:t>Grout pressures</a:t>
            </a:r>
          </a:p>
          <a:p>
            <a:pPr marL="342900" indent="-342900">
              <a:buFont typeface="Arial" panose="020B0604020202020204" pitchFamily="34" charset="0"/>
              <a:buChar char="•"/>
            </a:pPr>
            <a:r>
              <a:rPr lang="en-US" sz="2000" dirty="0"/>
              <a:t>Ground anchor test results</a:t>
            </a:r>
          </a:p>
          <a:p>
            <a:pPr marL="342900" indent="-342900">
              <a:buFont typeface="Arial" panose="020B0604020202020204" pitchFamily="34" charset="0"/>
              <a:buChar char="•"/>
            </a:pPr>
            <a:r>
              <a:rPr lang="en-US" sz="2000" dirty="0"/>
              <a:t>As-built drawings </a:t>
            </a:r>
          </a:p>
          <a:p>
            <a:endParaRPr lang="en-US" dirty="0"/>
          </a:p>
        </p:txBody>
      </p:sp>
    </p:spTree>
    <p:extLst>
      <p:ext uri="{BB962C8B-B14F-4D97-AF65-F5344CB8AC3E}">
        <p14:creationId xmlns:p14="http://schemas.microsoft.com/office/powerpoint/2010/main" val="40724613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000" y="381000"/>
            <a:ext cx="7842000" cy="838200"/>
          </a:xfrm>
        </p:spPr>
        <p:txBody>
          <a:bodyPr>
            <a:normAutofit fontScale="90000"/>
          </a:bodyPr>
          <a:lstStyle/>
          <a:p>
            <a:r>
              <a:rPr lang="en-US" dirty="0"/>
              <a:t>Anchorage Devices for Tie-back Anchors</a:t>
            </a:r>
            <a:br>
              <a:rPr lang="en-US" dirty="0"/>
            </a:br>
            <a:endParaRPr lang="en-US" dirty="0"/>
          </a:p>
        </p:txBody>
      </p:sp>
      <p:sp>
        <p:nvSpPr>
          <p:cNvPr id="3" name="Content Placeholder 2"/>
          <p:cNvSpPr>
            <a:spLocks noGrp="1"/>
          </p:cNvSpPr>
          <p:nvPr>
            <p:ph idx="1"/>
          </p:nvPr>
        </p:nvSpPr>
        <p:spPr>
          <a:xfrm>
            <a:off x="540000" y="1219200"/>
            <a:ext cx="7842000" cy="5089525"/>
          </a:xfrm>
        </p:spPr>
        <p:txBody>
          <a:bodyPr>
            <a:normAutofit/>
          </a:bodyPr>
          <a:lstStyle/>
          <a:p>
            <a:pPr marL="0" indent="0">
              <a:buNone/>
            </a:pPr>
            <a:r>
              <a:rPr lang="en-US" sz="2000" dirty="0"/>
              <a:t>Mill test reports for the prestressing steel and bearing plate steel </a:t>
            </a:r>
          </a:p>
          <a:p>
            <a:pPr marL="0" indent="0">
              <a:buNone/>
            </a:pPr>
            <a:r>
              <a:rPr lang="en-US" sz="2000" dirty="0"/>
              <a:t>Calibration data for each test jack, load cell, primary pressure gauge and reference pressure gauge</a:t>
            </a:r>
          </a:p>
          <a:p>
            <a:pPr marL="0" indent="0">
              <a:buNone/>
            </a:pPr>
            <a:r>
              <a:rPr lang="en-US" sz="2000" dirty="0"/>
              <a:t>Within 20 calendar days of completion of the ground anchor work, submit:</a:t>
            </a:r>
          </a:p>
          <a:p>
            <a:pPr marL="342900" indent="-342900">
              <a:buFont typeface="Arial" panose="020B0604020202020204" pitchFamily="34" charset="0"/>
              <a:buChar char="•"/>
            </a:pPr>
            <a:r>
              <a:rPr lang="en-US" sz="2000" dirty="0"/>
              <a:t>Prestressing steel manufacturers mill test reports for the tendons</a:t>
            </a:r>
          </a:p>
          <a:p>
            <a:pPr marL="342900" indent="-342900">
              <a:buFont typeface="Arial" panose="020B0604020202020204" pitchFamily="34" charset="0"/>
              <a:buChar char="•"/>
            </a:pPr>
            <a:r>
              <a:rPr lang="en-US" sz="2000" dirty="0"/>
              <a:t>Grouting records (cement type, quantity injected)</a:t>
            </a:r>
          </a:p>
          <a:p>
            <a:pPr marL="342900" indent="-342900">
              <a:buFont typeface="Arial" panose="020B0604020202020204" pitchFamily="34" charset="0"/>
              <a:buChar char="•"/>
            </a:pPr>
            <a:r>
              <a:rPr lang="en-US" sz="2000" dirty="0"/>
              <a:t>Grout pressures</a:t>
            </a:r>
          </a:p>
          <a:p>
            <a:pPr marL="342900" indent="-342900">
              <a:buFont typeface="Arial" panose="020B0604020202020204" pitchFamily="34" charset="0"/>
              <a:buChar char="•"/>
            </a:pPr>
            <a:r>
              <a:rPr lang="en-US" sz="2000" dirty="0"/>
              <a:t>Ground anchor test results</a:t>
            </a:r>
          </a:p>
          <a:p>
            <a:pPr marL="342900" indent="-342900">
              <a:buFont typeface="Arial" panose="020B0604020202020204" pitchFamily="34" charset="0"/>
              <a:buChar char="•"/>
            </a:pPr>
            <a:r>
              <a:rPr lang="en-US" sz="2000" dirty="0"/>
              <a:t>As-built drawings </a:t>
            </a:r>
          </a:p>
          <a:p>
            <a:endParaRPr lang="en-US" dirty="0"/>
          </a:p>
        </p:txBody>
      </p:sp>
    </p:spTree>
    <p:extLst>
      <p:ext uri="{BB962C8B-B14F-4D97-AF65-F5344CB8AC3E}">
        <p14:creationId xmlns:p14="http://schemas.microsoft.com/office/powerpoint/2010/main" val="40100082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t>
            </a:r>
          </a:p>
        </p:txBody>
      </p:sp>
      <p:sp>
        <p:nvSpPr>
          <p:cNvPr id="3" name="Content Placeholder 2"/>
          <p:cNvSpPr>
            <a:spLocks noGrp="1"/>
          </p:cNvSpPr>
          <p:nvPr>
            <p:ph idx="1"/>
          </p:nvPr>
        </p:nvSpPr>
        <p:spPr>
          <a:xfrm>
            <a:off x="540000" y="1656000"/>
            <a:ext cx="7994400" cy="4652725"/>
          </a:xfrm>
        </p:spPr>
        <p:txBody>
          <a:bodyPr/>
          <a:lstStyle/>
          <a:p>
            <a:r>
              <a:rPr lang="en-US" dirty="0"/>
              <a:t>Please submit RFI’s no later than Friday, May 8, at 4:00 p.m. CDT.</a:t>
            </a:r>
          </a:p>
          <a:p>
            <a:endParaRPr lang="en-US" dirty="0"/>
          </a:p>
          <a:p>
            <a:r>
              <a:rPr lang="en-US" dirty="0"/>
              <a:t>Responses will be posted on TDOT’s website as informational addendums.</a:t>
            </a:r>
          </a:p>
          <a:p>
            <a:endParaRPr lang="en-US" dirty="0"/>
          </a:p>
        </p:txBody>
      </p:sp>
    </p:spTree>
    <p:extLst>
      <p:ext uri="{BB962C8B-B14F-4D97-AF65-F5344CB8AC3E}">
        <p14:creationId xmlns:p14="http://schemas.microsoft.com/office/powerpoint/2010/main" val="4070366943"/>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3.jpeg"/></Relationships>
</file>

<file path=ppt/theme/theme1.xml><?xml version="1.0" encoding="utf-8"?>
<a:theme xmlns:a="http://schemas.openxmlformats.org/drawingml/2006/main" name="Arcadis Master">
  <a:themeElements>
    <a:clrScheme name="Arcadis Brand Launch">
      <a:dk1>
        <a:srgbClr val="1D1D1D"/>
      </a:dk1>
      <a:lt1>
        <a:sysClr val="window" lastClr="FFFFFF"/>
      </a:lt1>
      <a:dk2>
        <a:srgbClr val="55575A"/>
      </a:dk2>
      <a:lt2>
        <a:srgbClr val="B3B3B3"/>
      </a:lt2>
      <a:accent1>
        <a:srgbClr val="E4610F"/>
      </a:accent1>
      <a:accent2>
        <a:srgbClr val="00A9E4"/>
      </a:accent2>
      <a:accent3>
        <a:srgbClr val="E41F13"/>
      </a:accent3>
      <a:accent4>
        <a:srgbClr val="0DA642"/>
      </a:accent4>
      <a:accent5>
        <a:srgbClr val="F8DA40"/>
      </a:accent5>
      <a:accent6>
        <a:srgbClr val="C3D200"/>
      </a:accent6>
      <a:hlink>
        <a:srgbClr val="2E75B5"/>
      </a:hlink>
      <a:folHlink>
        <a:srgbClr val="6F3B55"/>
      </a:folHlink>
    </a:clrScheme>
    <a:fontScheme name="ARCAD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19050" cmpd="sng">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cmpd="sng">
          <a:solidFill>
            <a:schemeClr val="tx2"/>
          </a:solidFill>
          <a:headEnd type="none"/>
          <a:tailEnd type="none"/>
        </a:ln>
      </a:spPr>
      <a:bodyPr/>
      <a:lstStyle/>
      <a:style>
        <a:lnRef idx="2">
          <a:schemeClr val="accent1"/>
        </a:lnRef>
        <a:fillRef idx="0">
          <a:schemeClr val="accent1"/>
        </a:fillRef>
        <a:effectRef idx="1">
          <a:schemeClr val="accent1"/>
        </a:effectRef>
        <a:fontRef idx="minor">
          <a:schemeClr val="tx1"/>
        </a:fontRef>
      </a:style>
    </a:lnDef>
    <a:txDef>
      <a:spPr>
        <a:solidFill>
          <a:schemeClr val="bg1"/>
        </a:solidFill>
      </a:spPr>
      <a:bodyPr wrap="square" rtlCol="0">
        <a:spAutoFit/>
      </a:bodyPr>
      <a:lstStyle>
        <a:defPPr>
          <a:lnSpc>
            <a:spcPct val="90000"/>
          </a:lnSpc>
          <a:spcBef>
            <a:spcPts val="200"/>
          </a:spcBef>
          <a:spcAft>
            <a:spcPts val="400"/>
          </a:spcAft>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Golder Branding">
      <a:dk1>
        <a:srgbClr val="51534A"/>
      </a:dk1>
      <a:lt1>
        <a:sysClr val="window" lastClr="FFFFFF"/>
      </a:lt1>
      <a:dk2>
        <a:srgbClr val="51534A"/>
      </a:dk2>
      <a:lt2>
        <a:srgbClr val="E7E6E6"/>
      </a:lt2>
      <a:accent1>
        <a:srgbClr val="3DAE2B"/>
      </a:accent1>
      <a:accent2>
        <a:srgbClr val="93D500"/>
      </a:accent2>
      <a:accent3>
        <a:srgbClr val="FBD925"/>
      </a:accent3>
      <a:accent4>
        <a:srgbClr val="CDDE00"/>
      </a:accent4>
      <a:accent5>
        <a:srgbClr val="00833E"/>
      </a:accent5>
      <a:accent6>
        <a:srgbClr val="095540"/>
      </a:accent6>
      <a:hlink>
        <a:srgbClr val="3DAE2B"/>
      </a:hlink>
      <a:folHlink>
        <a:srgbClr val="51534A"/>
      </a:folHlink>
    </a:clrScheme>
    <a:fontScheme name="Golder Font Style">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mplex Widescreen.pptx" id="{B8DE9D48-39F7-4BE7-8FD7-506206481742}" vid="{444719C0-9B0F-4384-9807-ED08D7D02D69}"/>
    </a:ext>
  </a:extLst>
</a:theme>
</file>

<file path=ppt/theme/theme3.xml><?xml version="1.0" encoding="utf-8"?>
<a:theme xmlns:a="http://schemas.openxmlformats.org/drawingml/2006/main" name="Parallax">
  <a:themeElements>
    <a:clrScheme name="Custom 2">
      <a:dk1>
        <a:sysClr val="windowText" lastClr="000000"/>
      </a:dk1>
      <a:lt1>
        <a:sysClr val="window" lastClr="FFFFFF"/>
      </a:lt1>
      <a:dk2>
        <a:srgbClr val="373545"/>
      </a:dk2>
      <a:lt2>
        <a:srgbClr val="DCD8DC"/>
      </a:lt2>
      <a:accent1>
        <a:srgbClr val="540778"/>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spDef>
      <a:spPr>
        <a:noFill/>
        <a:ln w="38100">
          <a:solidFill>
            <a:srgbClr val="00B0F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2019 tdot training template-TDOT specs</Template>
  <TotalTime>11853</TotalTime>
  <Words>2087</Words>
  <Application>Microsoft Office PowerPoint</Application>
  <PresentationFormat>On-screen Show (4:3)</PresentationFormat>
  <Paragraphs>235</Paragraphs>
  <Slides>41</Slides>
  <Notes>8</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41</vt:i4>
      </vt:variant>
    </vt:vector>
  </HeadingPairs>
  <TitlesOfParts>
    <vt:vector size="49" baseType="lpstr">
      <vt:lpstr>Arial</vt:lpstr>
      <vt:lpstr>Calibri</vt:lpstr>
      <vt:lpstr>Corbel</vt:lpstr>
      <vt:lpstr>Modern No. 20</vt:lpstr>
      <vt:lpstr>Wingdings</vt:lpstr>
      <vt:lpstr>Arcadis Master</vt:lpstr>
      <vt:lpstr>Office Theme</vt:lpstr>
      <vt:lpstr>Parallax</vt:lpstr>
      <vt:lpstr>CNU224 Roane County I-40 Emergency Slide Repair Mandatory Pre-Bid Meeting  Letting Date: May 15, 2020  Please make sure your microphone is muted at this time unless you are speaking. Thank you!</vt:lpstr>
      <vt:lpstr>Pre-Qualification Requirements</vt:lpstr>
      <vt:lpstr>Pre-Qualification Requirements</vt:lpstr>
      <vt:lpstr>Pre-Qualification Requirements</vt:lpstr>
      <vt:lpstr>Scope and Overview of Project</vt:lpstr>
      <vt:lpstr>Scope and Overview of Project</vt:lpstr>
      <vt:lpstr>Scope and Overview of Project</vt:lpstr>
      <vt:lpstr>I-40 Rockwood Westbound</vt:lpstr>
      <vt:lpstr>Outline</vt:lpstr>
      <vt:lpstr>Site Geology</vt:lpstr>
      <vt:lpstr>Site Geology</vt:lpstr>
      <vt:lpstr>Site Geology and Drilling</vt:lpstr>
      <vt:lpstr>Site Geology and Drilling</vt:lpstr>
      <vt:lpstr>R-Sheets</vt:lpstr>
      <vt:lpstr>R-Sheets</vt:lpstr>
      <vt:lpstr>R-Sheets</vt:lpstr>
      <vt:lpstr>R-Sheets</vt:lpstr>
      <vt:lpstr>R-Sheets</vt:lpstr>
      <vt:lpstr>Horizontal Drain Plan</vt:lpstr>
      <vt:lpstr>Summary of Special Geologic Considerations for Construction</vt:lpstr>
      <vt:lpstr>PowerPoint Presentation</vt:lpstr>
      <vt:lpstr>      K. S. Ware &amp; Associates, LLC </vt:lpstr>
      <vt:lpstr>PowerPoint Presentation</vt:lpstr>
      <vt:lpstr>PowerPoint Presentation</vt:lpstr>
      <vt:lpstr>PowerPoint Presentation</vt:lpstr>
      <vt:lpstr>PowerPoint Presentation</vt:lpstr>
      <vt:lpstr>Subsurface Condition Challenges</vt:lpstr>
      <vt:lpstr> </vt:lpstr>
      <vt:lpstr>Contractor/Specialty Subcontractor Qualifications for Tie-back Anchors </vt:lpstr>
      <vt:lpstr>Contractor/Specialty Subcontractor Qualifications for Tie-back Anchors </vt:lpstr>
      <vt:lpstr>Contractor/Specialty Subcontractor Qualifications for Tie-back Anchors </vt:lpstr>
      <vt:lpstr>Contractor/Specialty Subcontractor Qualifications for Tie-back Anchors </vt:lpstr>
      <vt:lpstr>Construction Sequence for Tie-back Anchors </vt:lpstr>
      <vt:lpstr>Construction Sequence for Tie-back Anchors </vt:lpstr>
      <vt:lpstr>Project and Design Notes for Tie-back Anchors </vt:lpstr>
      <vt:lpstr>Project and Design Notes for Tie-back Anchors </vt:lpstr>
      <vt:lpstr>Submittals for Tie-back Anchors </vt:lpstr>
      <vt:lpstr>Submittals for Tie-back Anchors </vt:lpstr>
      <vt:lpstr>Submittals for Tie-back Anchors </vt:lpstr>
      <vt:lpstr>Anchorage Devices for Tie-back Anchors </vt:lpstr>
      <vt:lpstr>Questions </vt:lpstr>
    </vt:vector>
  </TitlesOfParts>
  <Company>TDOT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Hamilton County CNP230 Pre-Bid Meeting</dc:title>
  <dc:creator>TDOT</dc:creator>
  <cp:lastModifiedBy>Jamie Fitzpatrick</cp:lastModifiedBy>
  <cp:revision>169</cp:revision>
  <dcterms:created xsi:type="dcterms:W3CDTF">2015-07-21T17:56:31Z</dcterms:created>
  <dcterms:modified xsi:type="dcterms:W3CDTF">2020-04-22T13:47:04Z</dcterms:modified>
</cp:coreProperties>
</file>