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 id="2147483675" r:id="rId3"/>
  </p:sldMasterIdLst>
  <p:notesMasterIdLst>
    <p:notesMasterId r:id="rId22"/>
  </p:notesMasterIdLst>
  <p:sldIdLst>
    <p:sldId id="274" r:id="rId4"/>
    <p:sldId id="257" r:id="rId5"/>
    <p:sldId id="258" r:id="rId6"/>
    <p:sldId id="259" r:id="rId7"/>
    <p:sldId id="260" r:id="rId8"/>
    <p:sldId id="275" r:id="rId9"/>
    <p:sldId id="262" r:id="rId10"/>
    <p:sldId id="263" r:id="rId11"/>
    <p:sldId id="264" r:id="rId12"/>
    <p:sldId id="265" r:id="rId13"/>
    <p:sldId id="266" r:id="rId14"/>
    <p:sldId id="267" r:id="rId15"/>
    <p:sldId id="268" r:id="rId16"/>
    <p:sldId id="269" r:id="rId17"/>
    <p:sldId id="270" r:id="rId18"/>
    <p:sldId id="271" r:id="rId19"/>
    <p:sldId id="272" r:id="rId20"/>
    <p:sldId id="273" r:id="rId21"/>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94" y="9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4702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194784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485572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5292427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232977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979638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285444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113766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451696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480069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658042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4362612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4090693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03831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15526921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41585690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21552403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a:p>
        </p:txBody>
      </p:sp>
    </p:spTree>
    <p:extLst>
      <p:ext uri="{BB962C8B-B14F-4D97-AF65-F5344CB8AC3E}">
        <p14:creationId xmlns:p14="http://schemas.microsoft.com/office/powerpoint/2010/main" val="41751076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6" name="Holder 6"/>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tx1"/>
                </a:solidFill>
                <a:latin typeface="Open Sans"/>
                <a:cs typeface="Open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6" name="Holder 6"/>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chemeClr val="tx1"/>
                </a:solidFill>
                <a:latin typeface="Open Sans"/>
                <a:cs typeface="Open Sans"/>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7" name="Holder 7"/>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975104" y="987552"/>
            <a:ext cx="1828799" cy="2061972"/>
          </a:xfrm>
          <a:prstGeom prst="rect">
            <a:avLst/>
          </a:prstGeom>
          <a:blipFill>
            <a:blip r:embed="rId2" cstate="print"/>
            <a:stretch>
              <a:fillRect/>
            </a:stretch>
          </a:blipFill>
        </p:spPr>
        <p:txBody>
          <a:bodyPr wrap="square" lIns="0" tIns="0" rIns="0" bIns="0" rtlCol="0"/>
          <a:lstStyle/>
          <a:p>
            <a:endParaRPr/>
          </a:p>
        </p:txBody>
      </p:sp>
      <p:sp>
        <p:nvSpPr>
          <p:cNvPr id="17" name="bk object 17"/>
          <p:cNvSpPr/>
          <p:nvPr/>
        </p:nvSpPr>
        <p:spPr>
          <a:xfrm>
            <a:off x="0" y="3497579"/>
            <a:ext cx="9134856" cy="2756916"/>
          </a:xfrm>
          <a:prstGeom prst="rect">
            <a:avLst/>
          </a:prstGeom>
          <a:blipFill>
            <a:blip r:embed="rId3" cstate="print"/>
            <a:stretch>
              <a:fillRect/>
            </a:stretch>
          </a:blip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400" b="0" i="0">
                <a:solidFill>
                  <a:schemeClr val="tx1"/>
                </a:solidFill>
                <a:latin typeface="Open Sans"/>
                <a:cs typeface="Open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5" name="Holder 5"/>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4" name="Holder 4"/>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2406" y="3505200"/>
            <a:ext cx="9146406"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ctrTitle" hasCustomPrompt="1"/>
          </p:nvPr>
        </p:nvSpPr>
        <p:spPr>
          <a:xfrm>
            <a:off x="684597" y="3810002"/>
            <a:ext cx="7772400" cy="1470025"/>
          </a:xfrm>
        </p:spPr>
        <p:txBody>
          <a:bodyPr>
            <a:normAutofit/>
          </a:bodyPr>
          <a:lstStyle>
            <a:lvl1pPr algn="ctr">
              <a:defRPr sz="3000"/>
            </a:lvl1pPr>
          </a:lstStyle>
          <a:p>
            <a:r>
              <a:rPr lang="en-US" dirty="0"/>
              <a:t>Insert Presentation Title</a:t>
            </a:r>
          </a:p>
        </p:txBody>
      </p:sp>
      <p:sp>
        <p:nvSpPr>
          <p:cNvPr id="3" name="Subtitle 2"/>
          <p:cNvSpPr>
            <a:spLocks noGrp="1"/>
          </p:cNvSpPr>
          <p:nvPr>
            <p:ph type="subTitle" idx="1" hasCustomPrompt="1"/>
          </p:nvPr>
        </p:nvSpPr>
        <p:spPr>
          <a:xfrm>
            <a:off x="1371600" y="5334000"/>
            <a:ext cx="6400800" cy="685800"/>
          </a:xfrm>
        </p:spPr>
        <p:txBody>
          <a:bodyPr>
            <a:noAutofit/>
          </a:bodyPr>
          <a:lstStyle>
            <a:lvl1pPr marL="0" indent="0" algn="ctr">
              <a:buNone/>
              <a:defRPr sz="2250" baseline="0">
                <a:solidFill>
                  <a:schemeClr val="bg1"/>
                </a:solidFill>
                <a:latin typeface="PermianSlabSerifTypeface" pitchFamily="50"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81200" y="998061"/>
            <a:ext cx="51816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056799" y="6400800"/>
            <a:ext cx="5030403" cy="381000"/>
          </a:xfrm>
        </p:spPr>
        <p:txBody>
          <a:bodyPr>
            <a:normAutofit/>
          </a:bodyPr>
          <a:lstStyle>
            <a:lvl1pPr marL="0" marR="0" indent="0" algn="ctr" defTabSz="6858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050" smtClean="0">
                <a:solidFill>
                  <a:schemeClr val="tx2"/>
                </a:solidFill>
              </a:defRPr>
            </a:lvl1pPr>
            <a:lvl5pPr marL="1371600" indent="0">
              <a:buNone/>
              <a:defRPr/>
            </a:lvl5pPr>
          </a:lstStyle>
          <a:p>
            <a:pPr marL="0" marR="0" lvl="0" indent="0" algn="l" defTabSz="6858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050" dirty="0">
                <a:solidFill>
                  <a:schemeClr val="tx2"/>
                </a:solidFill>
                <a:latin typeface="+mn-lt"/>
              </a:rPr>
              <a:t>Presenter Name | Job Title | Team/Office/Division | Date</a:t>
            </a:r>
          </a:p>
        </p:txBody>
      </p:sp>
    </p:spTree>
    <p:extLst>
      <p:ext uri="{BB962C8B-B14F-4D97-AF65-F5344CB8AC3E}">
        <p14:creationId xmlns:p14="http://schemas.microsoft.com/office/powerpoint/2010/main" val="823637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304800" y="1295400"/>
            <a:ext cx="8382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a:xfrm>
            <a:off x="304800" y="228600"/>
            <a:ext cx="8305800" cy="914400"/>
          </a:xfrm>
        </p:spPr>
        <p:txBody>
          <a:bodyPr/>
          <a:lstStyle>
            <a:lvl1pPr>
              <a:defRPr baseline="0"/>
            </a:lvl1pPr>
          </a:lstStyle>
          <a:p>
            <a:r>
              <a:rPr lang="en-US" dirty="0"/>
              <a:t>Insert Slide Heading </a:t>
            </a:r>
          </a:p>
        </p:txBody>
      </p:sp>
      <p:sp>
        <p:nvSpPr>
          <p:cNvPr id="8" name="Rectangle 7"/>
          <p:cNvSpPr/>
          <p:nvPr userDrawn="1"/>
        </p:nvSpPr>
        <p:spPr>
          <a:xfrm>
            <a:off x="0" y="5999377"/>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1" y="6108906"/>
            <a:ext cx="1616967" cy="639563"/>
          </a:xfrm>
          <a:prstGeom prst="rect">
            <a:avLst/>
          </a:prstGeom>
        </p:spPr>
      </p:pic>
      <p:sp>
        <p:nvSpPr>
          <p:cNvPr id="6" name="Slide Number Placeholder 5"/>
          <p:cNvSpPr>
            <a:spLocks noGrp="1"/>
          </p:cNvSpPr>
          <p:nvPr>
            <p:ph type="sldNum" sz="quarter" idx="12"/>
          </p:nvPr>
        </p:nvSpPr>
        <p:spPr>
          <a:xfrm>
            <a:off x="8229600" y="6356352"/>
            <a:ext cx="457200" cy="365125"/>
          </a:xfrm>
          <a:prstGeom prst="rect">
            <a:avLst/>
          </a:prstGeom>
        </p:spPr>
        <p:txBody>
          <a:bodyPr/>
          <a:lstStyle>
            <a:lvl1pPr algn="r">
              <a:defRPr sz="105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2"/>
            <a:ext cx="9144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1694819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381000" y="1295400"/>
            <a:ext cx="4114800" cy="4525963"/>
          </a:xfrm>
        </p:spPr>
        <p:txBody>
          <a:bodyPr/>
          <a:lstStyle>
            <a:lvl1pPr>
              <a:buClr>
                <a:schemeClr val="accent6"/>
              </a:buClr>
              <a:defRPr sz="1650" baseline="0">
                <a:solidFill>
                  <a:schemeClr val="accent1"/>
                </a:solidFill>
              </a:defRPr>
            </a:lvl1pPr>
            <a:lvl2pPr>
              <a:buClr>
                <a:schemeClr val="accent6"/>
              </a:buClr>
              <a:defRPr sz="1500">
                <a:solidFill>
                  <a:schemeClr val="accent1"/>
                </a:solidFill>
              </a:defRPr>
            </a:lvl2pPr>
            <a:lvl3pPr>
              <a:buClr>
                <a:schemeClr val="accent6"/>
              </a:buClr>
              <a:defRPr sz="1350">
                <a:solidFill>
                  <a:schemeClr val="accent1"/>
                </a:solidFill>
              </a:defRPr>
            </a:lvl3pPr>
            <a:lvl4pPr>
              <a:buClr>
                <a:schemeClr val="accent6"/>
              </a:buClr>
              <a:defRPr sz="1200">
                <a:solidFill>
                  <a:schemeClr val="accent1"/>
                </a:solidFill>
              </a:defRPr>
            </a:lvl4pPr>
            <a:lvl5pPr>
              <a:defRPr sz="1200"/>
            </a:lvl5pPr>
            <a:lvl6pPr>
              <a:defRPr sz="1350"/>
            </a:lvl6pPr>
            <a:lvl7pPr>
              <a:defRPr sz="1350"/>
            </a:lvl7pPr>
            <a:lvl8pPr>
              <a:defRPr sz="1350"/>
            </a:lvl8pPr>
            <a:lvl9pPr>
              <a:defRPr sz="135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4572000" y="1295400"/>
            <a:ext cx="4114800" cy="4525963"/>
          </a:xfrm>
        </p:spPr>
        <p:txBody>
          <a:bodyPr/>
          <a:lstStyle>
            <a:lvl1pPr>
              <a:buClr>
                <a:schemeClr val="accent6"/>
              </a:buClr>
              <a:defRPr sz="1650">
                <a:solidFill>
                  <a:schemeClr val="accent1"/>
                </a:solidFill>
              </a:defRPr>
            </a:lvl1pPr>
            <a:lvl2pPr>
              <a:buClr>
                <a:schemeClr val="accent6"/>
              </a:buClr>
              <a:defRPr sz="1500">
                <a:solidFill>
                  <a:schemeClr val="accent1"/>
                </a:solidFill>
              </a:defRPr>
            </a:lvl2pPr>
            <a:lvl3pPr>
              <a:buClr>
                <a:schemeClr val="accent6"/>
              </a:buClr>
              <a:defRPr sz="1350">
                <a:solidFill>
                  <a:schemeClr val="accent1"/>
                </a:solidFill>
              </a:defRPr>
            </a:lvl3pPr>
            <a:lvl4pPr>
              <a:buClr>
                <a:schemeClr val="accent6"/>
              </a:buClr>
              <a:defRPr sz="1200">
                <a:solidFill>
                  <a:schemeClr val="accent1"/>
                </a:solidFill>
              </a:defRPr>
            </a:lvl4pPr>
            <a:lvl5pPr>
              <a:defRPr sz="1200"/>
            </a:lvl5pPr>
            <a:lvl6pPr>
              <a:defRPr sz="1350"/>
            </a:lvl6pPr>
            <a:lvl7pPr>
              <a:defRPr sz="1350"/>
            </a:lvl7pPr>
            <a:lvl8pPr>
              <a:defRPr sz="1350"/>
            </a:lvl8pPr>
            <a:lvl9pPr>
              <a:defRPr sz="135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7"/>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1" y="6108906"/>
            <a:ext cx="1616967" cy="639563"/>
          </a:xfrm>
          <a:prstGeom prst="rect">
            <a:avLst/>
          </a:prstGeom>
        </p:spPr>
      </p:pic>
      <p:sp>
        <p:nvSpPr>
          <p:cNvPr id="13" name="Slide Number Placeholder 5"/>
          <p:cNvSpPr>
            <a:spLocks noGrp="1"/>
          </p:cNvSpPr>
          <p:nvPr>
            <p:ph type="sldNum" sz="quarter" idx="12"/>
          </p:nvPr>
        </p:nvSpPr>
        <p:spPr>
          <a:xfrm>
            <a:off x="8229600" y="6356352"/>
            <a:ext cx="457200" cy="365125"/>
          </a:xfrm>
          <a:prstGeom prst="rect">
            <a:avLst/>
          </a:prstGeom>
        </p:spPr>
        <p:txBody>
          <a:bodyPr/>
          <a:lstStyle>
            <a:lvl1pPr algn="r">
              <a:defRPr sz="105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2"/>
            <a:ext cx="9144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495864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3191436" y="3810000"/>
            <a:ext cx="5952565"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9" name="Title 1"/>
          <p:cNvSpPr>
            <a:spLocks noGrp="1"/>
          </p:cNvSpPr>
          <p:nvPr>
            <p:ph type="title" hasCustomPrompt="1"/>
          </p:nvPr>
        </p:nvSpPr>
        <p:spPr>
          <a:xfrm>
            <a:off x="3429000" y="4038600"/>
            <a:ext cx="5562600" cy="2019300"/>
          </a:xfrm>
        </p:spPr>
        <p:txBody>
          <a:bodyPr>
            <a:normAutofit/>
          </a:bodyPr>
          <a:lstStyle>
            <a:lvl1pPr algn="r">
              <a:defRPr sz="2625"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818181" y="3810000"/>
            <a:ext cx="2382220"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006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7"/>
            <a:ext cx="9144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1" y="6108906"/>
            <a:ext cx="1616967" cy="639563"/>
          </a:xfrm>
          <a:prstGeom prst="rect">
            <a:avLst/>
          </a:prstGeom>
        </p:spPr>
      </p:pic>
      <p:sp>
        <p:nvSpPr>
          <p:cNvPr id="7" name="Slide Number Placeholder 5"/>
          <p:cNvSpPr>
            <a:spLocks noGrp="1"/>
          </p:cNvSpPr>
          <p:nvPr>
            <p:ph type="sldNum" sz="quarter" idx="12"/>
          </p:nvPr>
        </p:nvSpPr>
        <p:spPr>
          <a:xfrm>
            <a:off x="8229600" y="6356352"/>
            <a:ext cx="457200" cy="365125"/>
          </a:xfrm>
          <a:prstGeom prst="rect">
            <a:avLst/>
          </a:prstGeom>
        </p:spPr>
        <p:txBody>
          <a:bodyPr/>
          <a:lstStyle>
            <a:lvl1pPr algn="r">
              <a:defRPr sz="105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2091436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8229600" y="6356352"/>
            <a:ext cx="457200" cy="365125"/>
          </a:xfrm>
          <a:prstGeom prst="rect">
            <a:avLst/>
          </a:prstGeom>
        </p:spPr>
        <p:txBody>
          <a:bodyPr/>
          <a:lstStyle>
            <a:lvl1pPr algn="r">
              <a:defRPr sz="105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9144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9" name="Title 1"/>
          <p:cNvSpPr>
            <a:spLocks noGrp="1"/>
          </p:cNvSpPr>
          <p:nvPr>
            <p:ph type="title" hasCustomPrompt="1"/>
          </p:nvPr>
        </p:nvSpPr>
        <p:spPr>
          <a:xfrm>
            <a:off x="381000" y="228600"/>
            <a:ext cx="8305800" cy="914400"/>
          </a:xfrm>
        </p:spPr>
        <p:txBody>
          <a:bodyPr/>
          <a:lstStyle>
            <a:lvl1pPr>
              <a:defRPr/>
            </a:lvl1pPr>
          </a:lstStyle>
          <a:p>
            <a:r>
              <a:rPr lang="en-US" dirty="0"/>
              <a:t>Insert Slide Heading</a:t>
            </a:r>
          </a:p>
        </p:txBody>
      </p:sp>
      <p:sp>
        <p:nvSpPr>
          <p:cNvPr id="5" name="Rectangle 4"/>
          <p:cNvSpPr/>
          <p:nvPr userDrawn="1"/>
        </p:nvSpPr>
        <p:spPr>
          <a:xfrm>
            <a:off x="-76200" y="1143002"/>
            <a:ext cx="93726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Tree>
    <p:extLst>
      <p:ext uri="{BB962C8B-B14F-4D97-AF65-F5344CB8AC3E}">
        <p14:creationId xmlns:p14="http://schemas.microsoft.com/office/powerpoint/2010/main" val="2221212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2406" y="3429000"/>
            <a:ext cx="9146406"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itle 1"/>
          <p:cNvSpPr txBox="1">
            <a:spLocks/>
          </p:cNvSpPr>
          <p:nvPr userDrawn="1"/>
        </p:nvSpPr>
        <p:spPr>
          <a:xfrm>
            <a:off x="608397" y="3898902"/>
            <a:ext cx="7924800" cy="1803399"/>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250" b="1" dirty="0">
                <a:solidFill>
                  <a:srgbClr val="FFFFFF"/>
                </a:solidFill>
                <a:cs typeface="PermianSlabSerifTypeface"/>
              </a:rPr>
              <a:t>Presenter Name</a:t>
            </a:r>
            <a:br>
              <a:rPr lang="en-US" sz="2250" b="1" dirty="0">
                <a:solidFill>
                  <a:srgbClr val="FFFFFF"/>
                </a:solidFill>
                <a:cs typeface="PermianSlabSerifTypeface"/>
              </a:rPr>
            </a:br>
            <a:r>
              <a:rPr lang="en-US" sz="2250" b="1" dirty="0">
                <a:solidFill>
                  <a:srgbClr val="FFFFFF"/>
                </a:solidFill>
                <a:cs typeface="PermianSlabSerifTypeface"/>
              </a:rPr>
              <a:t>Title</a:t>
            </a:r>
            <a:br>
              <a:rPr lang="en-US" sz="2250" b="1" dirty="0">
                <a:solidFill>
                  <a:srgbClr val="FFFFFF"/>
                </a:solidFill>
                <a:cs typeface="PermianSlabSerifTypeface"/>
              </a:rPr>
            </a:br>
            <a:r>
              <a:rPr lang="en-US" sz="2250" b="1" dirty="0">
                <a:solidFill>
                  <a:srgbClr val="FFFFFF"/>
                </a:solidFill>
                <a:cs typeface="PermianSlabSerifTypeface"/>
              </a:rPr>
              <a:t>Team/Office/Division</a:t>
            </a:r>
          </a:p>
          <a:p>
            <a:r>
              <a:rPr lang="en-US" sz="2250" b="1" dirty="0">
                <a:solidFill>
                  <a:srgbClr val="FFFFFF"/>
                </a:solidFill>
                <a:cs typeface="PermianSlabSerifTypeface"/>
              </a:rPr>
              <a:t>Email Address</a:t>
            </a:r>
          </a:p>
          <a:p>
            <a:r>
              <a:rPr lang="en-US" sz="225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81200" y="998061"/>
            <a:ext cx="51816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6377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2406" y="3429000"/>
            <a:ext cx="9146406"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12" name="Title 1"/>
          <p:cNvSpPr txBox="1">
            <a:spLocks/>
          </p:cNvSpPr>
          <p:nvPr userDrawn="1"/>
        </p:nvSpPr>
        <p:spPr>
          <a:xfrm>
            <a:off x="608397" y="3898902"/>
            <a:ext cx="7924800" cy="1803399"/>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95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2"/>
            <a:ext cx="9144000" cy="482601"/>
          </a:xfrm>
          <a:prstGeom prst="rect">
            <a:avLst/>
          </a:prstGeom>
        </p:spPr>
        <p:txBody>
          <a:bodyPr vert="horz" lIns="68580" tIns="34290" rIns="68580" bIns="3429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81200" y="998061"/>
            <a:ext cx="51816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179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11/15/2018</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fld id="{81D60167-4931-47E6-BA6A-407CBD079E47}" type="slidenum">
              <a:rPr dirty="0"/>
              <a:pPr marL="127635"/>
              <a:t>‹#›</a:t>
            </a:fld>
            <a:endParaRPr dirty="0"/>
          </a:p>
        </p:txBody>
      </p:sp>
    </p:spTree>
    <p:extLst>
      <p:ext uri="{BB962C8B-B14F-4D97-AF65-F5344CB8AC3E}">
        <p14:creationId xmlns:p14="http://schemas.microsoft.com/office/powerpoint/2010/main" val="4258273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Open Sans"/>
                <a:cs typeface="Open Sans"/>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11/15/2018</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fld id="{81D60167-4931-47E6-BA6A-407CBD079E47}" type="slidenum">
              <a:rPr dirty="0"/>
              <a:pPr marL="127635"/>
              <a:t>‹#›</a:t>
            </a:fld>
            <a:endParaRPr dirty="0"/>
          </a:p>
        </p:txBody>
      </p:sp>
    </p:spTree>
    <p:extLst>
      <p:ext uri="{BB962C8B-B14F-4D97-AF65-F5344CB8AC3E}">
        <p14:creationId xmlns:p14="http://schemas.microsoft.com/office/powerpoint/2010/main" val="3670895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Open Sans"/>
                <a:cs typeface="Open Sans"/>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11/15/2018</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fld id="{81D60167-4931-47E6-BA6A-407CBD079E47}" type="slidenum">
              <a:rPr dirty="0"/>
              <a:pPr marL="127635"/>
              <a:t>‹#›</a:t>
            </a:fld>
            <a:endParaRPr dirty="0"/>
          </a:p>
        </p:txBody>
      </p:sp>
    </p:spTree>
    <p:extLst>
      <p:ext uri="{BB962C8B-B14F-4D97-AF65-F5344CB8AC3E}">
        <p14:creationId xmlns:p14="http://schemas.microsoft.com/office/powerpoint/2010/main" val="2775841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975104" y="987552"/>
            <a:ext cx="1828799" cy="2061972"/>
          </a:xfrm>
          <a:prstGeom prst="rect">
            <a:avLst/>
          </a:prstGeom>
          <a:blipFill>
            <a:blip r:embed="rId2" cstate="print"/>
            <a:stretch>
              <a:fillRect/>
            </a:stretch>
          </a:blipFill>
        </p:spPr>
        <p:txBody>
          <a:bodyPr wrap="square" lIns="0" tIns="0" rIns="0" bIns="0" rtlCol="0"/>
          <a:lstStyle/>
          <a:p>
            <a:endParaRPr>
              <a:solidFill>
                <a:prstClr val="black"/>
              </a:solidFill>
            </a:endParaRPr>
          </a:p>
        </p:txBody>
      </p:sp>
      <p:sp>
        <p:nvSpPr>
          <p:cNvPr id="17" name="bk object 17"/>
          <p:cNvSpPr/>
          <p:nvPr/>
        </p:nvSpPr>
        <p:spPr>
          <a:xfrm>
            <a:off x="0" y="3497579"/>
            <a:ext cx="9134856" cy="275691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2" name="Holder 2"/>
          <p:cNvSpPr>
            <a:spLocks noGrp="1"/>
          </p:cNvSpPr>
          <p:nvPr>
            <p:ph type="title"/>
          </p:nvPr>
        </p:nvSpPr>
        <p:spPr/>
        <p:txBody>
          <a:bodyPr lIns="0" tIns="0" rIns="0" bIns="0"/>
          <a:lstStyle>
            <a:lvl1pPr>
              <a:defRPr sz="2400" b="1" i="0">
                <a:solidFill>
                  <a:schemeClr val="bg1"/>
                </a:solidFill>
                <a:latin typeface="Open Sans"/>
                <a:cs typeface="Open San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11/15/2018</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fld id="{81D60167-4931-47E6-BA6A-407CBD079E47}" type="slidenum">
              <a:rPr dirty="0"/>
              <a:pPr marL="127635"/>
              <a:t>‹#›</a:t>
            </a:fld>
            <a:endParaRPr dirty="0"/>
          </a:p>
        </p:txBody>
      </p:sp>
    </p:spTree>
    <p:extLst>
      <p:ext uri="{BB962C8B-B14F-4D97-AF65-F5344CB8AC3E}">
        <p14:creationId xmlns:p14="http://schemas.microsoft.com/office/powerpoint/2010/main" val="11175748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11/15/2018</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defRPr sz="1400" b="0" i="0">
                <a:solidFill>
                  <a:srgbClr val="6D6F73"/>
                </a:solidFill>
                <a:latin typeface="Open Sans"/>
                <a:cs typeface="Open Sans"/>
              </a:defRPr>
            </a:lvl1pPr>
          </a:lstStyle>
          <a:p>
            <a:pPr marL="127635"/>
            <a:fld id="{81D60167-4931-47E6-BA6A-407CBD079E47}" type="slidenum">
              <a:rPr dirty="0"/>
              <a:pPr marL="127635"/>
              <a:t>‹#›</a:t>
            </a:fld>
            <a:endParaRPr dirty="0"/>
          </a:p>
        </p:txBody>
      </p:sp>
    </p:spTree>
    <p:extLst>
      <p:ext uri="{BB962C8B-B14F-4D97-AF65-F5344CB8AC3E}">
        <p14:creationId xmlns:p14="http://schemas.microsoft.com/office/powerpoint/2010/main" val="22676879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1.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228600"/>
            <a:ext cx="9144000" cy="914400"/>
          </a:xfrm>
          <a:custGeom>
            <a:avLst/>
            <a:gdLst/>
            <a:ahLst/>
            <a:cxnLst/>
            <a:rect l="l" t="t" r="r" b="b"/>
            <a:pathLst>
              <a:path w="9144000" h="914400">
                <a:moveTo>
                  <a:pt x="0" y="914400"/>
                </a:moveTo>
                <a:lnTo>
                  <a:pt x="9144000" y="914400"/>
                </a:lnTo>
                <a:lnTo>
                  <a:pt x="9144000" y="0"/>
                </a:lnTo>
                <a:lnTo>
                  <a:pt x="0" y="0"/>
                </a:lnTo>
                <a:lnTo>
                  <a:pt x="0" y="914400"/>
                </a:lnTo>
                <a:close/>
              </a:path>
            </a:pathLst>
          </a:custGeom>
          <a:solidFill>
            <a:srgbClr val="1B365D"/>
          </a:solidFill>
        </p:spPr>
        <p:txBody>
          <a:bodyPr wrap="square" lIns="0" tIns="0" rIns="0" bIns="0" rtlCol="0"/>
          <a:lstStyle/>
          <a:p>
            <a:endParaRPr/>
          </a:p>
        </p:txBody>
      </p:sp>
      <p:sp>
        <p:nvSpPr>
          <p:cNvPr id="17" name="bk object 17"/>
          <p:cNvSpPr/>
          <p:nvPr/>
        </p:nvSpPr>
        <p:spPr>
          <a:xfrm>
            <a:off x="0" y="5999988"/>
            <a:ext cx="9144000" cy="858519"/>
          </a:xfrm>
          <a:custGeom>
            <a:avLst/>
            <a:gdLst/>
            <a:ahLst/>
            <a:cxnLst/>
            <a:rect l="l" t="t" r="r" b="b"/>
            <a:pathLst>
              <a:path w="9144000" h="858520">
                <a:moveTo>
                  <a:pt x="0" y="858012"/>
                </a:moveTo>
                <a:lnTo>
                  <a:pt x="9144000" y="858012"/>
                </a:lnTo>
                <a:lnTo>
                  <a:pt x="9144000" y="0"/>
                </a:lnTo>
                <a:lnTo>
                  <a:pt x="0" y="0"/>
                </a:lnTo>
                <a:lnTo>
                  <a:pt x="0" y="858012"/>
                </a:lnTo>
                <a:close/>
              </a:path>
            </a:pathLst>
          </a:custGeom>
          <a:solidFill>
            <a:srgbClr val="CDCDCD"/>
          </a:solidFill>
        </p:spPr>
        <p:txBody>
          <a:bodyPr wrap="square" lIns="0" tIns="0" rIns="0" bIns="0" rtlCol="0"/>
          <a:lstStyle/>
          <a:p>
            <a:endParaRPr/>
          </a:p>
        </p:txBody>
      </p:sp>
      <p:sp>
        <p:nvSpPr>
          <p:cNvPr id="18" name="bk object 18"/>
          <p:cNvSpPr/>
          <p:nvPr/>
        </p:nvSpPr>
        <p:spPr>
          <a:xfrm>
            <a:off x="228600" y="6108190"/>
            <a:ext cx="1616964" cy="640079"/>
          </a:xfrm>
          <a:prstGeom prst="rect">
            <a:avLst/>
          </a:prstGeom>
          <a:blipFill>
            <a:blip r:embed="rId7" cstate="print"/>
            <a:stretch>
              <a:fillRect/>
            </a:stretch>
          </a:blipFill>
        </p:spPr>
        <p:txBody>
          <a:bodyPr wrap="square" lIns="0" tIns="0" rIns="0" bIns="0" rtlCol="0"/>
          <a:lstStyle/>
          <a:p>
            <a:endParaRPr/>
          </a:p>
        </p:txBody>
      </p:sp>
      <p:sp>
        <p:nvSpPr>
          <p:cNvPr id="19" name="bk object 19"/>
          <p:cNvSpPr/>
          <p:nvPr/>
        </p:nvSpPr>
        <p:spPr>
          <a:xfrm>
            <a:off x="0" y="1165860"/>
            <a:ext cx="9144000" cy="0"/>
          </a:xfrm>
          <a:custGeom>
            <a:avLst/>
            <a:gdLst/>
            <a:ahLst/>
            <a:cxnLst/>
            <a:rect l="l" t="t" r="r" b="b"/>
            <a:pathLst>
              <a:path w="9144000">
                <a:moveTo>
                  <a:pt x="0" y="0"/>
                </a:moveTo>
                <a:lnTo>
                  <a:pt x="9144000" y="0"/>
                </a:lnTo>
              </a:path>
            </a:pathLst>
          </a:custGeom>
          <a:ln w="46990">
            <a:solidFill>
              <a:srgbClr val="5D7975"/>
            </a:solidFill>
          </a:ln>
        </p:spPr>
        <p:txBody>
          <a:bodyPr wrap="square" lIns="0" tIns="0" rIns="0" bIns="0" rtlCol="0"/>
          <a:lstStyle/>
          <a:p>
            <a:endParaRPr/>
          </a:p>
        </p:txBody>
      </p:sp>
      <p:sp>
        <p:nvSpPr>
          <p:cNvPr id="20" name="bk object 20"/>
          <p:cNvSpPr/>
          <p:nvPr/>
        </p:nvSpPr>
        <p:spPr>
          <a:xfrm>
            <a:off x="0" y="1143000"/>
            <a:ext cx="9144000" cy="45720"/>
          </a:xfrm>
          <a:custGeom>
            <a:avLst/>
            <a:gdLst/>
            <a:ahLst/>
            <a:cxnLst/>
            <a:rect l="l" t="t" r="r" b="b"/>
            <a:pathLst>
              <a:path w="9144000" h="45719">
                <a:moveTo>
                  <a:pt x="0" y="45720"/>
                </a:moveTo>
                <a:lnTo>
                  <a:pt x="9144000" y="45720"/>
                </a:lnTo>
                <a:lnTo>
                  <a:pt x="9144000" y="0"/>
                </a:lnTo>
                <a:lnTo>
                  <a:pt x="0" y="0"/>
                </a:lnTo>
                <a:lnTo>
                  <a:pt x="0" y="45720"/>
                </a:lnTo>
                <a:close/>
              </a:path>
            </a:pathLst>
          </a:custGeom>
          <a:ln w="15240">
            <a:solidFill>
              <a:srgbClr val="5D7975"/>
            </a:solidFill>
          </a:ln>
        </p:spPr>
        <p:txBody>
          <a:bodyPr wrap="square" lIns="0" tIns="0" rIns="0" bIns="0" rtlCol="0"/>
          <a:lstStyle/>
          <a:p>
            <a:endParaRPr/>
          </a:p>
        </p:txBody>
      </p:sp>
      <p:sp>
        <p:nvSpPr>
          <p:cNvPr id="2" name="Holder 2"/>
          <p:cNvSpPr>
            <a:spLocks noGrp="1"/>
          </p:cNvSpPr>
          <p:nvPr>
            <p:ph type="title"/>
          </p:nvPr>
        </p:nvSpPr>
        <p:spPr>
          <a:xfrm>
            <a:off x="383540" y="1388657"/>
            <a:ext cx="8376919" cy="304800"/>
          </a:xfrm>
          <a:prstGeom prst="rect">
            <a:avLst/>
          </a:prstGeom>
        </p:spPr>
        <p:txBody>
          <a:bodyPr wrap="square" lIns="0" tIns="0" rIns="0" bIns="0">
            <a:spAutoFit/>
          </a:bodyPr>
          <a:lstStyle>
            <a:lvl1pPr>
              <a:defRPr sz="2400" b="0" i="0">
                <a:solidFill>
                  <a:schemeClr val="tx1"/>
                </a:solidFill>
                <a:latin typeface="Open Sans"/>
                <a:cs typeface="Open Sans"/>
              </a:defRPr>
            </a:lvl1pPr>
          </a:lstStyle>
          <a:p>
            <a:endParaRPr/>
          </a:p>
        </p:txBody>
      </p:sp>
      <p:sp>
        <p:nvSpPr>
          <p:cNvPr id="3" name="Holder 3"/>
          <p:cNvSpPr>
            <a:spLocks noGrp="1"/>
          </p:cNvSpPr>
          <p:nvPr>
            <p:ph type="body" idx="1"/>
          </p:nvPr>
        </p:nvSpPr>
        <p:spPr>
          <a:xfrm>
            <a:off x="383540" y="2624980"/>
            <a:ext cx="8376919" cy="249174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11/15/2018</a:t>
            </a:fld>
            <a:endParaRPr lang="en-US"/>
          </a:p>
        </p:txBody>
      </p:sp>
      <p:sp>
        <p:nvSpPr>
          <p:cNvPr id="6" name="Holder 6"/>
          <p:cNvSpPr>
            <a:spLocks noGrp="1"/>
          </p:cNvSpPr>
          <p:nvPr>
            <p:ph type="sldNum" sz="quarter" idx="7"/>
          </p:nvPr>
        </p:nvSpPr>
        <p:spPr>
          <a:xfrm>
            <a:off x="8365490" y="6418534"/>
            <a:ext cx="255904" cy="203834"/>
          </a:xfrm>
          <a:prstGeom prst="rect">
            <a:avLst/>
          </a:prstGeom>
        </p:spPr>
        <p:txBody>
          <a:bodyPr wrap="square" lIns="0" tIns="0" rIns="0" bIns="0">
            <a:spAutoFit/>
          </a:bodyPr>
          <a:lstStyle>
            <a:lvl1pPr>
              <a:defRPr sz="1400" b="0" i="0">
                <a:solidFill>
                  <a:srgbClr val="6D6F73"/>
                </a:solidFill>
                <a:latin typeface="Open Sans"/>
                <a:cs typeface="Open Sans"/>
              </a:defRPr>
            </a:lvl1pPr>
          </a:lstStyle>
          <a:p>
            <a:pPr marL="127635">
              <a:lnSpc>
                <a:spcPct val="100000"/>
              </a:lnSpc>
            </a:pPr>
            <a:fld id="{81D60167-4931-47E6-BA6A-407CBD079E47}" type="slidenum">
              <a:rPr dirty="0"/>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341439"/>
            <a:ext cx="8305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381000" y="228600"/>
            <a:ext cx="83058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825502664"/>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Lst>
  <p:hf hdr="0" ftr="0" dt="0"/>
  <p:txStyles>
    <p:titleStyle>
      <a:lvl1pPr algn="l" defTabSz="685800" rtl="0" eaLnBrk="1" latinLnBrk="0" hangingPunct="1">
        <a:spcBef>
          <a:spcPct val="0"/>
        </a:spcBef>
        <a:buNone/>
        <a:defRPr sz="2400" b="1" kern="1200">
          <a:solidFill>
            <a:schemeClr val="bg1"/>
          </a:solidFill>
          <a:latin typeface="PermianSlabSerifTypeface" pitchFamily="50" charset="0"/>
          <a:ea typeface="+mj-ea"/>
          <a:cs typeface="+mj-cs"/>
        </a:defRPr>
      </a:lvl1pPr>
    </p:titleStyle>
    <p:bodyStyle>
      <a:lvl1pPr marL="257175" indent="-257175" algn="l" defTabSz="685800" rtl="0" eaLnBrk="1" latinLnBrk="0" hangingPunct="1">
        <a:spcBef>
          <a:spcPct val="20000"/>
        </a:spcBef>
        <a:buClr>
          <a:schemeClr val="accent6"/>
        </a:buClr>
        <a:buFont typeface="Wingdings" panose="05000000000000000000" pitchFamily="2" charset="2"/>
        <a:buChar char="§"/>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557213" indent="-214313" algn="l" defTabSz="685800" rtl="0" eaLnBrk="1" latinLnBrk="0" hangingPunct="1">
        <a:spcBef>
          <a:spcPct val="20000"/>
        </a:spcBef>
        <a:buClr>
          <a:schemeClr val="accent6"/>
        </a:buClr>
        <a:buFont typeface="Arial" panose="020B0604020202020204" pitchFamily="34" charset="0"/>
        <a:buChar char="–"/>
        <a:defRPr sz="165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857250" indent="-171450" algn="l" defTabSz="685800" rtl="0" eaLnBrk="1" latinLnBrk="0" hangingPunct="1">
        <a:spcBef>
          <a:spcPct val="20000"/>
        </a:spcBef>
        <a:buClr>
          <a:schemeClr val="accent6"/>
        </a:buClr>
        <a:buFont typeface="Arial" panose="020B0604020202020204" pitchFamily="34" charset="0"/>
        <a:buChar char="•"/>
        <a:defRPr sz="15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200150" indent="-171450" algn="l" defTabSz="685800" rtl="0" eaLnBrk="1" latinLnBrk="0" hangingPunct="1">
        <a:spcBef>
          <a:spcPct val="20000"/>
        </a:spcBef>
        <a:buClr>
          <a:schemeClr val="accent6"/>
        </a:buClr>
        <a:buFont typeface="Courier New" panose="02070309020205020404" pitchFamily="49" charset="0"/>
        <a:buChar char="o"/>
        <a:defRPr sz="135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1543050" indent="-171450" algn="l" defTabSz="685800" rtl="0" eaLnBrk="1" latinLnBrk="0" hangingPunct="1">
        <a:spcBef>
          <a:spcPct val="20000"/>
        </a:spcBef>
        <a:buClr>
          <a:schemeClr val="accent6"/>
        </a:buClr>
        <a:buFont typeface="Arial" panose="020B0604020202020204" pitchFamily="34" charset="0"/>
        <a:buChar char="»"/>
        <a:defRPr sz="1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228600"/>
            <a:ext cx="9144000" cy="914400"/>
          </a:xfrm>
          <a:custGeom>
            <a:avLst/>
            <a:gdLst/>
            <a:ahLst/>
            <a:cxnLst/>
            <a:rect l="l" t="t" r="r" b="b"/>
            <a:pathLst>
              <a:path w="9144000" h="914400">
                <a:moveTo>
                  <a:pt x="0" y="914400"/>
                </a:moveTo>
                <a:lnTo>
                  <a:pt x="9144000" y="914400"/>
                </a:lnTo>
                <a:lnTo>
                  <a:pt x="9144000" y="0"/>
                </a:lnTo>
                <a:lnTo>
                  <a:pt x="0" y="0"/>
                </a:lnTo>
                <a:lnTo>
                  <a:pt x="0" y="914400"/>
                </a:lnTo>
                <a:close/>
              </a:path>
            </a:pathLst>
          </a:custGeom>
          <a:solidFill>
            <a:srgbClr val="1B365D"/>
          </a:solidFill>
        </p:spPr>
        <p:txBody>
          <a:bodyPr wrap="square" lIns="0" tIns="0" rIns="0" bIns="0" rtlCol="0"/>
          <a:lstStyle/>
          <a:p>
            <a:endParaRPr>
              <a:solidFill>
                <a:prstClr val="black"/>
              </a:solidFill>
            </a:endParaRPr>
          </a:p>
        </p:txBody>
      </p:sp>
      <p:sp>
        <p:nvSpPr>
          <p:cNvPr id="17" name="bk object 17"/>
          <p:cNvSpPr/>
          <p:nvPr/>
        </p:nvSpPr>
        <p:spPr>
          <a:xfrm>
            <a:off x="0" y="5999988"/>
            <a:ext cx="9144000" cy="858519"/>
          </a:xfrm>
          <a:custGeom>
            <a:avLst/>
            <a:gdLst/>
            <a:ahLst/>
            <a:cxnLst/>
            <a:rect l="l" t="t" r="r" b="b"/>
            <a:pathLst>
              <a:path w="9144000" h="858520">
                <a:moveTo>
                  <a:pt x="0" y="858012"/>
                </a:moveTo>
                <a:lnTo>
                  <a:pt x="9144000" y="858012"/>
                </a:lnTo>
                <a:lnTo>
                  <a:pt x="9144000" y="0"/>
                </a:lnTo>
                <a:lnTo>
                  <a:pt x="0" y="0"/>
                </a:lnTo>
                <a:lnTo>
                  <a:pt x="0" y="858012"/>
                </a:lnTo>
                <a:close/>
              </a:path>
            </a:pathLst>
          </a:custGeom>
          <a:solidFill>
            <a:srgbClr val="CDCDCD"/>
          </a:solidFill>
        </p:spPr>
        <p:txBody>
          <a:bodyPr wrap="square" lIns="0" tIns="0" rIns="0" bIns="0" rtlCol="0"/>
          <a:lstStyle/>
          <a:p>
            <a:endParaRPr>
              <a:solidFill>
                <a:prstClr val="black"/>
              </a:solidFill>
            </a:endParaRPr>
          </a:p>
        </p:txBody>
      </p:sp>
      <p:sp>
        <p:nvSpPr>
          <p:cNvPr id="18" name="bk object 18"/>
          <p:cNvSpPr/>
          <p:nvPr/>
        </p:nvSpPr>
        <p:spPr>
          <a:xfrm>
            <a:off x="228600" y="6108190"/>
            <a:ext cx="1616964" cy="640079"/>
          </a:xfrm>
          <a:prstGeom prst="rect">
            <a:avLst/>
          </a:prstGeom>
          <a:blipFill>
            <a:blip r:embed="rId7" cstate="print"/>
            <a:stretch>
              <a:fillRect/>
            </a:stretch>
          </a:blipFill>
        </p:spPr>
        <p:txBody>
          <a:bodyPr wrap="square" lIns="0" tIns="0" rIns="0" bIns="0" rtlCol="0"/>
          <a:lstStyle/>
          <a:p>
            <a:endParaRPr>
              <a:solidFill>
                <a:prstClr val="black"/>
              </a:solidFill>
            </a:endParaRPr>
          </a:p>
        </p:txBody>
      </p:sp>
      <p:sp>
        <p:nvSpPr>
          <p:cNvPr id="19" name="bk object 19"/>
          <p:cNvSpPr/>
          <p:nvPr/>
        </p:nvSpPr>
        <p:spPr>
          <a:xfrm>
            <a:off x="0" y="1165860"/>
            <a:ext cx="9144000" cy="0"/>
          </a:xfrm>
          <a:custGeom>
            <a:avLst/>
            <a:gdLst/>
            <a:ahLst/>
            <a:cxnLst/>
            <a:rect l="l" t="t" r="r" b="b"/>
            <a:pathLst>
              <a:path w="9144000">
                <a:moveTo>
                  <a:pt x="0" y="0"/>
                </a:moveTo>
                <a:lnTo>
                  <a:pt x="9144000" y="0"/>
                </a:lnTo>
              </a:path>
            </a:pathLst>
          </a:custGeom>
          <a:ln w="46990">
            <a:solidFill>
              <a:srgbClr val="5D7975"/>
            </a:solidFill>
          </a:ln>
        </p:spPr>
        <p:txBody>
          <a:bodyPr wrap="square" lIns="0" tIns="0" rIns="0" bIns="0" rtlCol="0"/>
          <a:lstStyle/>
          <a:p>
            <a:endParaRPr>
              <a:solidFill>
                <a:prstClr val="black"/>
              </a:solidFill>
            </a:endParaRPr>
          </a:p>
        </p:txBody>
      </p:sp>
      <p:sp>
        <p:nvSpPr>
          <p:cNvPr id="20" name="bk object 20"/>
          <p:cNvSpPr/>
          <p:nvPr/>
        </p:nvSpPr>
        <p:spPr>
          <a:xfrm>
            <a:off x="0" y="1143000"/>
            <a:ext cx="9144000" cy="45720"/>
          </a:xfrm>
          <a:custGeom>
            <a:avLst/>
            <a:gdLst/>
            <a:ahLst/>
            <a:cxnLst/>
            <a:rect l="l" t="t" r="r" b="b"/>
            <a:pathLst>
              <a:path w="9144000" h="45719">
                <a:moveTo>
                  <a:pt x="0" y="45720"/>
                </a:moveTo>
                <a:lnTo>
                  <a:pt x="9144000" y="45720"/>
                </a:lnTo>
                <a:lnTo>
                  <a:pt x="9144000" y="0"/>
                </a:lnTo>
                <a:lnTo>
                  <a:pt x="0" y="0"/>
                </a:lnTo>
                <a:lnTo>
                  <a:pt x="0" y="45720"/>
                </a:lnTo>
                <a:close/>
              </a:path>
            </a:pathLst>
          </a:custGeom>
          <a:ln w="15240">
            <a:solidFill>
              <a:srgbClr val="5D7975"/>
            </a:solidFill>
          </a:ln>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0" y="228600"/>
            <a:ext cx="9144000" cy="937260"/>
          </a:xfrm>
          <a:prstGeom prst="rect">
            <a:avLst/>
          </a:prstGeom>
        </p:spPr>
        <p:txBody>
          <a:bodyPr wrap="square" lIns="0" tIns="0" rIns="0" bIns="0">
            <a:spAutoFit/>
          </a:bodyPr>
          <a:lstStyle>
            <a:lvl1pPr>
              <a:defRPr sz="2400" b="1" i="0">
                <a:solidFill>
                  <a:schemeClr val="bg1"/>
                </a:solidFill>
                <a:latin typeface="Open Sans"/>
                <a:cs typeface="Open Sans"/>
              </a:defRPr>
            </a:lvl1pPr>
          </a:lstStyle>
          <a:p>
            <a:endParaRPr/>
          </a:p>
        </p:txBody>
      </p:sp>
      <p:sp>
        <p:nvSpPr>
          <p:cNvPr id="3" name="Holder 3"/>
          <p:cNvSpPr>
            <a:spLocks noGrp="1"/>
          </p:cNvSpPr>
          <p:nvPr>
            <p:ph type="body" idx="1"/>
          </p:nvPr>
        </p:nvSpPr>
        <p:spPr>
          <a:xfrm>
            <a:off x="383540" y="2616904"/>
            <a:ext cx="8376919" cy="262572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11/15/2018</a:t>
            </a:fld>
            <a:endParaRPr lang="en-US">
              <a:solidFill>
                <a:prstClr val="black">
                  <a:tint val="75000"/>
                </a:prstClr>
              </a:solidFill>
            </a:endParaRPr>
          </a:p>
        </p:txBody>
      </p:sp>
      <p:sp>
        <p:nvSpPr>
          <p:cNvPr id="6" name="Holder 6"/>
          <p:cNvSpPr>
            <a:spLocks noGrp="1"/>
          </p:cNvSpPr>
          <p:nvPr>
            <p:ph type="sldNum" sz="quarter" idx="7"/>
          </p:nvPr>
        </p:nvSpPr>
        <p:spPr>
          <a:xfrm>
            <a:off x="8365490" y="6418534"/>
            <a:ext cx="255904" cy="203834"/>
          </a:xfrm>
          <a:prstGeom prst="rect">
            <a:avLst/>
          </a:prstGeom>
        </p:spPr>
        <p:txBody>
          <a:bodyPr wrap="square" lIns="0" tIns="0" rIns="0" bIns="0">
            <a:spAutoFit/>
          </a:bodyPr>
          <a:lstStyle>
            <a:lvl1pPr>
              <a:defRPr sz="1400" b="0" i="0">
                <a:solidFill>
                  <a:srgbClr val="6D6F73"/>
                </a:solidFill>
                <a:latin typeface="Open Sans"/>
                <a:cs typeface="Open Sans"/>
              </a:defRPr>
            </a:lvl1pPr>
          </a:lstStyle>
          <a:p>
            <a:pPr marL="127635"/>
            <a:fld id="{81D60167-4931-47E6-BA6A-407CBD079E47}" type="slidenum">
              <a:rPr dirty="0"/>
              <a:pPr marL="127635"/>
              <a:t>‹#›</a:t>
            </a:fld>
            <a:endParaRPr dirty="0"/>
          </a:p>
        </p:txBody>
      </p:sp>
    </p:spTree>
    <p:extLst>
      <p:ext uri="{BB962C8B-B14F-4D97-AF65-F5344CB8AC3E}">
        <p14:creationId xmlns:p14="http://schemas.microsoft.com/office/powerpoint/2010/main" val="1883184528"/>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60J8qRjRPkE"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21.jpg"/><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6.jp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3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Module </a:t>
            </a:r>
            <a:r>
              <a:rPr lang="en-US" dirty="0" smtClean="0"/>
              <a:t>6</a:t>
            </a:r>
            <a:r>
              <a:rPr lang="en-US" dirty="0"/>
              <a:t/>
            </a:r>
            <a:br>
              <a:rPr lang="en-US" dirty="0"/>
            </a:br>
            <a:r>
              <a:rPr lang="en-US" dirty="0" smtClean="0"/>
              <a:t>Interactive Read </a:t>
            </a:r>
            <a:r>
              <a:rPr lang="en-US" dirty="0" err="1" smtClean="0"/>
              <a:t>Alouds</a:t>
            </a:r>
            <a:r>
              <a:rPr lang="en-US" dirty="0"/>
              <a:t/>
            </a:r>
            <a:br>
              <a:rPr lang="en-US" dirty="0"/>
            </a:br>
            <a:r>
              <a:rPr lang="en-US" sz="1500" dirty="0"/>
              <a:t/>
            </a:r>
            <a:br>
              <a:rPr lang="en-US" sz="1500" dirty="0"/>
            </a:br>
            <a:endParaRPr lang="en-US" sz="1500" dirty="0"/>
          </a:p>
        </p:txBody>
      </p:sp>
      <p:sp>
        <p:nvSpPr>
          <p:cNvPr id="3" name="Subtitle 2"/>
          <p:cNvSpPr>
            <a:spLocks noGrp="1"/>
          </p:cNvSpPr>
          <p:nvPr>
            <p:ph type="subTitle" idx="1"/>
          </p:nvPr>
        </p:nvSpPr>
        <p:spPr>
          <a:xfrm>
            <a:off x="2171700" y="4629150"/>
            <a:ext cx="4800600" cy="742950"/>
          </a:xfrm>
        </p:spPr>
        <p:txBody>
          <a:bodyPr/>
          <a:lstStyle/>
          <a:p>
            <a:endParaRPr lang="en-US" sz="1800" dirty="0"/>
          </a:p>
          <a:p>
            <a:r>
              <a:rPr lang="en-US" sz="2700" dirty="0"/>
              <a:t>Early Literacy Matters </a:t>
            </a:r>
          </a:p>
        </p:txBody>
      </p:sp>
      <p:sp>
        <p:nvSpPr>
          <p:cNvPr id="4" name="Text Placeholder 3"/>
          <p:cNvSpPr>
            <a:spLocks noGrp="1"/>
          </p:cNvSpPr>
          <p:nvPr>
            <p:ph type="body" sz="quarter" idx="10"/>
          </p:nvPr>
        </p:nvSpPr>
        <p:spPr/>
        <p:txBody>
          <a:bodyPr/>
          <a:lstStyle/>
          <a:p>
            <a:r>
              <a:rPr lang="en-US" dirty="0"/>
              <a:t>8-1-2017 launch</a:t>
            </a:r>
          </a:p>
        </p:txBody>
      </p:sp>
    </p:spTree>
    <p:extLst>
      <p:ext uri="{BB962C8B-B14F-4D97-AF65-F5344CB8AC3E}">
        <p14:creationId xmlns:p14="http://schemas.microsoft.com/office/powerpoint/2010/main" val="1847743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796865"/>
            <a:ext cx="2882900" cy="304800"/>
          </a:xfrm>
          <a:prstGeom prst="rect">
            <a:avLst/>
          </a:prstGeom>
        </p:spPr>
        <p:txBody>
          <a:bodyPr vert="horz" wrap="square" lIns="0" tIns="0" rIns="0" bIns="0" rtlCol="0">
            <a:spAutoFit/>
          </a:bodyPr>
          <a:lstStyle/>
          <a:p>
            <a:pPr marL="12700">
              <a:lnSpc>
                <a:spcPct val="100000"/>
              </a:lnSpc>
            </a:pPr>
            <a:r>
              <a:rPr sz="2200" b="1" spc="-15" dirty="0">
                <a:latin typeface="Open Sans"/>
                <a:cs typeface="Open Sans"/>
              </a:rPr>
              <a:t>Module 6</a:t>
            </a:r>
            <a:r>
              <a:rPr sz="2200" b="1" spc="-10" dirty="0">
                <a:latin typeface="Open Sans"/>
                <a:cs typeface="Open Sans"/>
              </a:rPr>
              <a:t> at</a:t>
            </a:r>
            <a:r>
              <a:rPr sz="2200" b="1" spc="-5" dirty="0">
                <a:latin typeface="Open Sans"/>
                <a:cs typeface="Open Sans"/>
              </a:rPr>
              <a:t> </a:t>
            </a:r>
            <a:r>
              <a:rPr sz="2200" b="1" spc="-15" dirty="0">
                <a:latin typeface="Open Sans"/>
                <a:cs typeface="Open Sans"/>
              </a:rPr>
              <a:t>a</a:t>
            </a:r>
            <a:r>
              <a:rPr sz="2200" b="1" spc="-5" dirty="0">
                <a:latin typeface="Open Sans"/>
                <a:cs typeface="Open Sans"/>
              </a:rPr>
              <a:t> </a:t>
            </a:r>
            <a:r>
              <a:rPr sz="2200" b="1" spc="-30" dirty="0">
                <a:latin typeface="Open Sans"/>
                <a:cs typeface="Open Sans"/>
              </a:rPr>
              <a:t>g</a:t>
            </a:r>
            <a:r>
              <a:rPr sz="2200" b="1" spc="-20" dirty="0">
                <a:latin typeface="Open Sans"/>
                <a:cs typeface="Open Sans"/>
              </a:rPr>
              <a:t>lance</a:t>
            </a:r>
            <a:endParaRPr sz="2200">
              <a:latin typeface="Open Sans"/>
              <a:cs typeface="Open Sans"/>
            </a:endParaRPr>
          </a:p>
        </p:txBody>
      </p:sp>
      <p:sp>
        <p:nvSpPr>
          <p:cNvPr id="3" name="object 3"/>
          <p:cNvSpPr txBox="1"/>
          <p:nvPr/>
        </p:nvSpPr>
        <p:spPr>
          <a:xfrm>
            <a:off x="459740" y="2398215"/>
            <a:ext cx="7747634" cy="2651760"/>
          </a:xfrm>
          <a:prstGeom prst="rect">
            <a:avLst/>
          </a:prstGeom>
        </p:spPr>
        <p:txBody>
          <a:bodyPr vert="horz" wrap="square" lIns="0" tIns="0" rIns="0" bIns="0" rtlCol="0">
            <a:spAutoFit/>
          </a:bodyPr>
          <a:lstStyle/>
          <a:p>
            <a:pPr marL="12700" marR="191770">
              <a:lnSpc>
                <a:spcPts val="1839"/>
              </a:lnSpc>
            </a:pPr>
            <a:r>
              <a:rPr sz="1700" dirty="0">
                <a:latin typeface="Open Sans"/>
                <a:cs typeface="Open Sans"/>
              </a:rPr>
              <a:t>In</a:t>
            </a:r>
            <a:r>
              <a:rPr sz="1700" spc="-20" dirty="0">
                <a:latin typeface="Open Sans"/>
                <a:cs typeface="Open Sans"/>
              </a:rPr>
              <a:t> </a:t>
            </a:r>
            <a:r>
              <a:rPr sz="1700" dirty="0">
                <a:latin typeface="Open Sans"/>
                <a:cs typeface="Open Sans"/>
              </a:rPr>
              <a:t>Module</a:t>
            </a:r>
            <a:r>
              <a:rPr sz="1700" spc="-35" dirty="0">
                <a:latin typeface="Open Sans"/>
                <a:cs typeface="Open Sans"/>
              </a:rPr>
              <a:t> </a:t>
            </a:r>
            <a:r>
              <a:rPr sz="1700" dirty="0">
                <a:latin typeface="Open Sans"/>
                <a:cs typeface="Open Sans"/>
              </a:rPr>
              <a:t>5,</a:t>
            </a:r>
            <a:r>
              <a:rPr sz="1700" spc="-15" dirty="0">
                <a:latin typeface="Open Sans"/>
                <a:cs typeface="Open Sans"/>
              </a:rPr>
              <a:t> </a:t>
            </a:r>
            <a:r>
              <a:rPr sz="1700" dirty="0">
                <a:latin typeface="Open Sans"/>
                <a:cs typeface="Open Sans"/>
              </a:rPr>
              <a:t>you</a:t>
            </a:r>
            <a:r>
              <a:rPr sz="1700" spc="-25" dirty="0">
                <a:latin typeface="Open Sans"/>
                <a:cs typeface="Open Sans"/>
              </a:rPr>
              <a:t> </a:t>
            </a:r>
            <a:r>
              <a:rPr sz="1700" dirty="0">
                <a:latin typeface="Open Sans"/>
                <a:cs typeface="Open Sans"/>
              </a:rPr>
              <a:t>lea</a:t>
            </a:r>
            <a:r>
              <a:rPr sz="1700" spc="-5" dirty="0">
                <a:latin typeface="Open Sans"/>
                <a:cs typeface="Open Sans"/>
              </a:rPr>
              <a:t>rne</a:t>
            </a:r>
            <a:r>
              <a:rPr sz="1700" dirty="0">
                <a:latin typeface="Open Sans"/>
                <a:cs typeface="Open Sans"/>
              </a:rPr>
              <a:t>d</a:t>
            </a:r>
            <a:r>
              <a:rPr sz="1700" spc="-30" dirty="0">
                <a:latin typeface="Open Sans"/>
                <a:cs typeface="Open Sans"/>
              </a:rPr>
              <a:t> </a:t>
            </a:r>
            <a:r>
              <a:rPr sz="1700" dirty="0">
                <a:latin typeface="Open Sans"/>
                <a:cs typeface="Open Sans"/>
              </a:rPr>
              <a:t>the</a:t>
            </a:r>
            <a:r>
              <a:rPr sz="1700" spc="-25" dirty="0">
                <a:latin typeface="Open Sans"/>
                <a:cs typeface="Open Sans"/>
              </a:rPr>
              <a:t> </a:t>
            </a:r>
            <a:r>
              <a:rPr sz="1700" dirty="0">
                <a:latin typeface="Open Sans"/>
                <a:cs typeface="Open Sans"/>
              </a:rPr>
              <a:t>importance</a:t>
            </a:r>
            <a:r>
              <a:rPr sz="1700" spc="-30" dirty="0">
                <a:latin typeface="Open Sans"/>
                <a:cs typeface="Open Sans"/>
              </a:rPr>
              <a:t> </a:t>
            </a:r>
            <a:r>
              <a:rPr sz="1700" dirty="0">
                <a:latin typeface="Open Sans"/>
                <a:cs typeface="Open Sans"/>
              </a:rPr>
              <a:t>of</a:t>
            </a:r>
            <a:r>
              <a:rPr sz="1700" spc="-10" dirty="0">
                <a:latin typeface="Open Sans"/>
                <a:cs typeface="Open Sans"/>
              </a:rPr>
              <a:t> </a:t>
            </a:r>
            <a:r>
              <a:rPr sz="1700" spc="-5" dirty="0">
                <a:latin typeface="Open Sans"/>
                <a:cs typeface="Open Sans"/>
              </a:rPr>
              <a:t>mod</a:t>
            </a:r>
            <a:r>
              <a:rPr sz="1700" dirty="0">
                <a:latin typeface="Open Sans"/>
                <a:cs typeface="Open Sans"/>
              </a:rPr>
              <a:t>eli</a:t>
            </a:r>
            <a:r>
              <a:rPr sz="1700" spc="-15" dirty="0">
                <a:latin typeface="Open Sans"/>
                <a:cs typeface="Open Sans"/>
              </a:rPr>
              <a:t>n</a:t>
            </a:r>
            <a:r>
              <a:rPr sz="1700" dirty="0">
                <a:latin typeface="Open Sans"/>
                <a:cs typeface="Open Sans"/>
              </a:rPr>
              <a:t>g</a:t>
            </a:r>
            <a:r>
              <a:rPr sz="1700" spc="-35" dirty="0">
                <a:latin typeface="Open Sans"/>
                <a:cs typeface="Open Sans"/>
              </a:rPr>
              <a:t> </a:t>
            </a:r>
            <a:r>
              <a:rPr sz="1700" spc="-5" dirty="0">
                <a:latin typeface="Open Sans"/>
                <a:cs typeface="Open Sans"/>
              </a:rPr>
              <a:t>writing</a:t>
            </a:r>
            <a:r>
              <a:rPr sz="1700" dirty="0">
                <a:latin typeface="Open Sans"/>
                <a:cs typeface="Open Sans"/>
              </a:rPr>
              <a:t>,</a:t>
            </a:r>
            <a:r>
              <a:rPr sz="1700" spc="-15" dirty="0">
                <a:latin typeface="Open Sans"/>
                <a:cs typeface="Open Sans"/>
              </a:rPr>
              <a:t> </a:t>
            </a:r>
            <a:r>
              <a:rPr sz="1700" dirty="0">
                <a:latin typeface="Open Sans"/>
                <a:cs typeface="Open Sans"/>
              </a:rPr>
              <a:t>p</a:t>
            </a:r>
            <a:r>
              <a:rPr sz="1700" spc="-40" dirty="0">
                <a:latin typeface="Open Sans"/>
                <a:cs typeface="Open Sans"/>
              </a:rPr>
              <a:t>r</a:t>
            </a:r>
            <a:r>
              <a:rPr sz="1700" dirty="0">
                <a:latin typeface="Open Sans"/>
                <a:cs typeface="Open Sans"/>
              </a:rPr>
              <a:t>eparing</a:t>
            </a:r>
            <a:r>
              <a:rPr sz="1700" spc="-35" dirty="0">
                <a:latin typeface="Open Sans"/>
                <a:cs typeface="Open Sans"/>
              </a:rPr>
              <a:t> </a:t>
            </a:r>
            <a:r>
              <a:rPr sz="1700" dirty="0">
                <a:latin typeface="Open Sans"/>
                <a:cs typeface="Open Sans"/>
              </a:rPr>
              <a:t>for </a:t>
            </a:r>
            <a:r>
              <a:rPr sz="1700" spc="-5" dirty="0">
                <a:latin typeface="Open Sans"/>
                <a:cs typeface="Open Sans"/>
              </a:rPr>
              <a:t>writin</a:t>
            </a:r>
            <a:r>
              <a:rPr sz="1700" dirty="0">
                <a:latin typeface="Open Sans"/>
                <a:cs typeface="Open Sans"/>
              </a:rPr>
              <a:t>g</a:t>
            </a:r>
            <a:r>
              <a:rPr sz="1700" spc="-10" dirty="0">
                <a:latin typeface="Open Sans"/>
                <a:cs typeface="Open Sans"/>
              </a:rPr>
              <a:t> </a:t>
            </a:r>
            <a:r>
              <a:rPr sz="1700" spc="-5" dirty="0">
                <a:latin typeface="Open Sans"/>
                <a:cs typeface="Open Sans"/>
              </a:rPr>
              <a:t>alon</a:t>
            </a:r>
            <a:r>
              <a:rPr sz="1700" dirty="0">
                <a:latin typeface="Open Sans"/>
                <a:cs typeface="Open Sans"/>
              </a:rPr>
              <a:t>g</a:t>
            </a:r>
            <a:r>
              <a:rPr sz="1700" spc="-20" dirty="0">
                <a:latin typeface="Open Sans"/>
                <a:cs typeface="Open Sans"/>
              </a:rPr>
              <a:t> </a:t>
            </a:r>
            <a:r>
              <a:rPr sz="1700" dirty="0">
                <a:latin typeface="Open Sans"/>
                <a:cs typeface="Open Sans"/>
              </a:rPr>
              <a:t>the</a:t>
            </a:r>
            <a:r>
              <a:rPr sz="1700" spc="-25" dirty="0">
                <a:latin typeface="Open Sans"/>
                <a:cs typeface="Open Sans"/>
              </a:rPr>
              <a:t> </a:t>
            </a:r>
            <a:r>
              <a:rPr sz="1700" spc="-5" dirty="0">
                <a:latin typeface="Open Sans"/>
                <a:cs typeface="Open Sans"/>
              </a:rPr>
              <a:t>wa</a:t>
            </a:r>
            <a:r>
              <a:rPr sz="1700" spc="-70" dirty="0">
                <a:latin typeface="Open Sans"/>
                <a:cs typeface="Open Sans"/>
              </a:rPr>
              <a:t>y</a:t>
            </a:r>
            <a:r>
              <a:rPr sz="1700" dirty="0">
                <a:latin typeface="Open Sans"/>
                <a:cs typeface="Open Sans"/>
              </a:rPr>
              <a:t>,</a:t>
            </a:r>
            <a:r>
              <a:rPr sz="1700" spc="-10" dirty="0">
                <a:latin typeface="Open Sans"/>
                <a:cs typeface="Open Sans"/>
              </a:rPr>
              <a:t> </a:t>
            </a:r>
            <a:r>
              <a:rPr sz="1700" spc="-5" dirty="0">
                <a:latin typeface="Open Sans"/>
                <a:cs typeface="Open Sans"/>
              </a:rPr>
              <a:t>an</a:t>
            </a:r>
            <a:r>
              <a:rPr sz="1700" dirty="0">
                <a:latin typeface="Open Sans"/>
                <a:cs typeface="Open Sans"/>
              </a:rPr>
              <a:t>d</a:t>
            </a:r>
            <a:r>
              <a:rPr sz="1700" spc="-15" dirty="0">
                <a:latin typeface="Open Sans"/>
                <a:cs typeface="Open Sans"/>
              </a:rPr>
              <a:t> </a:t>
            </a:r>
            <a:r>
              <a:rPr sz="1700" spc="-5" dirty="0">
                <a:latin typeface="Open Sans"/>
                <a:cs typeface="Open Sans"/>
              </a:rPr>
              <a:t>c</a:t>
            </a:r>
            <a:r>
              <a:rPr sz="1700" spc="-35" dirty="0">
                <a:latin typeface="Open Sans"/>
                <a:cs typeface="Open Sans"/>
              </a:rPr>
              <a:t>r</a:t>
            </a:r>
            <a:r>
              <a:rPr sz="1700" spc="-5" dirty="0">
                <a:latin typeface="Open Sans"/>
                <a:cs typeface="Open Sans"/>
              </a:rPr>
              <a:t>eatin</a:t>
            </a:r>
            <a:r>
              <a:rPr sz="1700" dirty="0">
                <a:latin typeface="Open Sans"/>
                <a:cs typeface="Open Sans"/>
              </a:rPr>
              <a:t>g</a:t>
            </a:r>
            <a:r>
              <a:rPr sz="1700" spc="-20" dirty="0">
                <a:latin typeface="Open Sans"/>
                <a:cs typeface="Open Sans"/>
              </a:rPr>
              <a:t> </a:t>
            </a:r>
            <a:r>
              <a:rPr sz="1700" dirty="0">
                <a:latin typeface="Open Sans"/>
                <a:cs typeface="Open Sans"/>
              </a:rPr>
              <a:t>opportu</a:t>
            </a:r>
            <a:r>
              <a:rPr sz="1700" spc="-10" dirty="0">
                <a:latin typeface="Open Sans"/>
                <a:cs typeface="Open Sans"/>
              </a:rPr>
              <a:t>n</a:t>
            </a:r>
            <a:r>
              <a:rPr sz="1700" spc="-15" dirty="0">
                <a:latin typeface="Open Sans"/>
                <a:cs typeface="Open Sans"/>
              </a:rPr>
              <a:t>i</a:t>
            </a:r>
            <a:r>
              <a:rPr sz="1700" dirty="0">
                <a:latin typeface="Open Sans"/>
                <a:cs typeface="Open Sans"/>
              </a:rPr>
              <a:t>ti</a:t>
            </a:r>
            <a:r>
              <a:rPr sz="1700" spc="-10" dirty="0">
                <a:latin typeface="Open Sans"/>
                <a:cs typeface="Open Sans"/>
              </a:rPr>
              <a:t>e</a:t>
            </a:r>
            <a:r>
              <a:rPr sz="1700" dirty="0">
                <a:latin typeface="Open Sans"/>
                <a:cs typeface="Open Sans"/>
              </a:rPr>
              <a:t>s</a:t>
            </a:r>
            <a:r>
              <a:rPr sz="1700" spc="-45" dirty="0">
                <a:latin typeface="Open Sans"/>
                <a:cs typeface="Open Sans"/>
              </a:rPr>
              <a:t> </a:t>
            </a:r>
            <a:r>
              <a:rPr sz="1700" dirty="0">
                <a:latin typeface="Open Sans"/>
                <a:cs typeface="Open Sans"/>
              </a:rPr>
              <a:t>for</a:t>
            </a:r>
            <a:r>
              <a:rPr sz="1700" spc="-10" dirty="0">
                <a:latin typeface="Open Sans"/>
                <a:cs typeface="Open Sans"/>
              </a:rPr>
              <a:t> </a:t>
            </a:r>
            <a:r>
              <a:rPr sz="1700" spc="-5" dirty="0">
                <a:latin typeface="Open Sans"/>
                <a:cs typeface="Open Sans"/>
              </a:rPr>
              <a:t>child</a:t>
            </a:r>
            <a:r>
              <a:rPr sz="1700" spc="-30" dirty="0">
                <a:latin typeface="Open Sans"/>
                <a:cs typeface="Open Sans"/>
              </a:rPr>
              <a:t>r</a:t>
            </a:r>
            <a:r>
              <a:rPr sz="1700" spc="-5" dirty="0">
                <a:latin typeface="Open Sans"/>
                <a:cs typeface="Open Sans"/>
              </a:rPr>
              <a:t>e</a:t>
            </a:r>
            <a:r>
              <a:rPr sz="1700" dirty="0">
                <a:latin typeface="Open Sans"/>
                <a:cs typeface="Open Sans"/>
              </a:rPr>
              <a:t>n</a:t>
            </a:r>
            <a:r>
              <a:rPr sz="1700" spc="-45" dirty="0">
                <a:latin typeface="Open Sans"/>
                <a:cs typeface="Open Sans"/>
              </a:rPr>
              <a:t> </a:t>
            </a:r>
            <a:r>
              <a:rPr sz="1700" dirty="0">
                <a:latin typeface="Open Sans"/>
                <a:cs typeface="Open Sans"/>
              </a:rPr>
              <a:t>to</a:t>
            </a:r>
            <a:r>
              <a:rPr sz="1700" spc="-10" dirty="0">
                <a:latin typeface="Open Sans"/>
                <a:cs typeface="Open Sans"/>
              </a:rPr>
              <a:t> </a:t>
            </a:r>
            <a:r>
              <a:rPr sz="1700" spc="-5" dirty="0">
                <a:latin typeface="Open Sans"/>
                <a:cs typeface="Open Sans"/>
              </a:rPr>
              <a:t>write.</a:t>
            </a:r>
            <a:endParaRPr sz="1700">
              <a:latin typeface="Open Sans"/>
              <a:cs typeface="Open Sans"/>
            </a:endParaRPr>
          </a:p>
          <a:p>
            <a:pPr>
              <a:lnSpc>
                <a:spcPct val="100000"/>
              </a:lnSpc>
              <a:spcBef>
                <a:spcPts val="5"/>
              </a:spcBef>
            </a:pPr>
            <a:endParaRPr sz="2100">
              <a:latin typeface="Times New Roman"/>
              <a:cs typeface="Times New Roman"/>
            </a:endParaRPr>
          </a:p>
          <a:p>
            <a:pPr marL="12700">
              <a:lnSpc>
                <a:spcPct val="100000"/>
              </a:lnSpc>
            </a:pPr>
            <a:r>
              <a:rPr sz="1700" dirty="0">
                <a:latin typeface="Open Sans"/>
                <a:cs typeface="Open Sans"/>
              </a:rPr>
              <a:t>In</a:t>
            </a:r>
            <a:r>
              <a:rPr sz="1700" spc="-25" dirty="0">
                <a:latin typeface="Open Sans"/>
                <a:cs typeface="Open Sans"/>
              </a:rPr>
              <a:t> </a:t>
            </a:r>
            <a:r>
              <a:rPr sz="1700" dirty="0">
                <a:latin typeface="Open Sans"/>
                <a:cs typeface="Open Sans"/>
              </a:rPr>
              <a:t>t</a:t>
            </a:r>
            <a:r>
              <a:rPr sz="1700" spc="-10" dirty="0">
                <a:latin typeface="Open Sans"/>
                <a:cs typeface="Open Sans"/>
              </a:rPr>
              <a:t>h</a:t>
            </a:r>
            <a:r>
              <a:rPr sz="1700" dirty="0">
                <a:latin typeface="Open Sans"/>
                <a:cs typeface="Open Sans"/>
              </a:rPr>
              <a:t>is</a:t>
            </a:r>
            <a:r>
              <a:rPr sz="1700" spc="-10" dirty="0">
                <a:latin typeface="Open Sans"/>
                <a:cs typeface="Open Sans"/>
              </a:rPr>
              <a:t> </a:t>
            </a:r>
            <a:r>
              <a:rPr sz="1700" spc="-5" dirty="0">
                <a:latin typeface="Open Sans"/>
                <a:cs typeface="Open Sans"/>
              </a:rPr>
              <a:t>mod</a:t>
            </a:r>
            <a:r>
              <a:rPr sz="1700" spc="-10" dirty="0">
                <a:latin typeface="Open Sans"/>
                <a:cs typeface="Open Sans"/>
              </a:rPr>
              <a:t>u</a:t>
            </a:r>
            <a:r>
              <a:rPr sz="1700" dirty="0">
                <a:latin typeface="Open Sans"/>
                <a:cs typeface="Open Sans"/>
              </a:rPr>
              <a:t>le,</a:t>
            </a:r>
            <a:r>
              <a:rPr sz="1700" spc="-45" dirty="0">
                <a:latin typeface="Open Sans"/>
                <a:cs typeface="Open Sans"/>
              </a:rPr>
              <a:t> </a:t>
            </a:r>
            <a:r>
              <a:rPr sz="1700" dirty="0">
                <a:latin typeface="Open Sans"/>
                <a:cs typeface="Open Sans"/>
              </a:rPr>
              <a:t>you</a:t>
            </a:r>
            <a:r>
              <a:rPr sz="1700" spc="-30" dirty="0">
                <a:latin typeface="Open Sans"/>
                <a:cs typeface="Open Sans"/>
              </a:rPr>
              <a:t> </a:t>
            </a:r>
            <a:r>
              <a:rPr sz="1700" spc="-10" dirty="0">
                <a:latin typeface="Open Sans"/>
                <a:cs typeface="Open Sans"/>
              </a:rPr>
              <a:t>w</a:t>
            </a:r>
            <a:r>
              <a:rPr sz="1700" dirty="0">
                <a:latin typeface="Open Sans"/>
                <a:cs typeface="Open Sans"/>
              </a:rPr>
              <a:t>ill:</a:t>
            </a:r>
            <a:endParaRPr sz="1700">
              <a:latin typeface="Open Sans"/>
              <a:cs typeface="Open Sans"/>
            </a:endParaRPr>
          </a:p>
          <a:p>
            <a:pPr>
              <a:lnSpc>
                <a:spcPct val="100000"/>
              </a:lnSpc>
              <a:spcBef>
                <a:spcPts val="35"/>
              </a:spcBef>
            </a:pPr>
            <a:endParaRPr sz="2100">
              <a:latin typeface="Times New Roman"/>
              <a:cs typeface="Times New Roman"/>
            </a:endParaRPr>
          </a:p>
          <a:p>
            <a:pPr marL="355600" indent="-342900">
              <a:lnSpc>
                <a:spcPct val="100000"/>
              </a:lnSpc>
              <a:buClr>
                <a:srgbClr val="5D7975"/>
              </a:buClr>
              <a:buFont typeface="Wingdings"/>
              <a:buChar char=""/>
              <a:tabLst>
                <a:tab pos="355600" algn="l"/>
              </a:tabLst>
            </a:pPr>
            <a:r>
              <a:rPr sz="1700" spc="5" dirty="0">
                <a:latin typeface="Open Sans"/>
                <a:cs typeface="Open Sans"/>
              </a:rPr>
              <a:t>D</a:t>
            </a:r>
            <a:r>
              <a:rPr sz="1700" dirty="0">
                <a:latin typeface="Open Sans"/>
                <a:cs typeface="Open Sans"/>
              </a:rPr>
              <a:t>i</a:t>
            </a:r>
            <a:r>
              <a:rPr sz="1700" spc="5" dirty="0">
                <a:latin typeface="Open Sans"/>
                <a:cs typeface="Open Sans"/>
              </a:rPr>
              <a:t>sc</a:t>
            </a:r>
            <a:r>
              <a:rPr sz="1700" spc="-35" dirty="0">
                <a:latin typeface="Open Sans"/>
                <a:cs typeface="Open Sans"/>
              </a:rPr>
              <a:t>o</a:t>
            </a:r>
            <a:r>
              <a:rPr sz="1700" dirty="0">
                <a:latin typeface="Open Sans"/>
                <a:cs typeface="Open Sans"/>
              </a:rPr>
              <a:t>v</a:t>
            </a:r>
            <a:r>
              <a:rPr sz="1700" spc="5" dirty="0">
                <a:latin typeface="Open Sans"/>
                <a:cs typeface="Open Sans"/>
              </a:rPr>
              <a:t>e</a:t>
            </a:r>
            <a:r>
              <a:rPr sz="1700" dirty="0">
                <a:latin typeface="Open Sans"/>
                <a:cs typeface="Open Sans"/>
              </a:rPr>
              <a:t>r</a:t>
            </a:r>
            <a:r>
              <a:rPr sz="1700" spc="-45" dirty="0">
                <a:latin typeface="Open Sans"/>
                <a:cs typeface="Open Sans"/>
              </a:rPr>
              <a:t> </a:t>
            </a:r>
            <a:r>
              <a:rPr sz="1700" dirty="0">
                <a:latin typeface="Open Sans"/>
                <a:cs typeface="Open Sans"/>
              </a:rPr>
              <a:t>why </a:t>
            </a:r>
            <a:r>
              <a:rPr sz="1700" spc="5" dirty="0">
                <a:latin typeface="Open Sans"/>
                <a:cs typeface="Open Sans"/>
              </a:rPr>
              <a:t>c</a:t>
            </a:r>
            <a:r>
              <a:rPr sz="1700" dirty="0">
                <a:latin typeface="Open Sans"/>
                <a:cs typeface="Open Sans"/>
              </a:rPr>
              <a:t>hoosi</a:t>
            </a:r>
            <a:r>
              <a:rPr sz="1700" spc="-10" dirty="0">
                <a:latin typeface="Open Sans"/>
                <a:cs typeface="Open Sans"/>
              </a:rPr>
              <a:t>n</a:t>
            </a:r>
            <a:r>
              <a:rPr sz="1700" dirty="0">
                <a:latin typeface="Open Sans"/>
                <a:cs typeface="Open Sans"/>
              </a:rPr>
              <a:t>g</a:t>
            </a:r>
            <a:r>
              <a:rPr sz="1700" spc="-30" dirty="0">
                <a:latin typeface="Open Sans"/>
                <a:cs typeface="Open Sans"/>
              </a:rPr>
              <a:t> </a:t>
            </a:r>
            <a:r>
              <a:rPr sz="1700" dirty="0">
                <a:latin typeface="Open Sans"/>
                <a:cs typeface="Open Sans"/>
              </a:rPr>
              <a:t>the</a:t>
            </a:r>
            <a:r>
              <a:rPr sz="1700" spc="-20" dirty="0">
                <a:latin typeface="Open Sans"/>
                <a:cs typeface="Open Sans"/>
              </a:rPr>
              <a:t> </a:t>
            </a:r>
            <a:r>
              <a:rPr sz="1700" spc="-5" dirty="0">
                <a:latin typeface="Open Sans"/>
                <a:cs typeface="Open Sans"/>
              </a:rPr>
              <a:t>ri</a:t>
            </a:r>
            <a:r>
              <a:rPr sz="1700" spc="5" dirty="0">
                <a:latin typeface="Open Sans"/>
                <a:cs typeface="Open Sans"/>
              </a:rPr>
              <a:t>g</a:t>
            </a:r>
            <a:r>
              <a:rPr sz="1700" dirty="0">
                <a:latin typeface="Open Sans"/>
                <a:cs typeface="Open Sans"/>
              </a:rPr>
              <a:t>ht</a:t>
            </a:r>
            <a:r>
              <a:rPr sz="1700" spc="-10" dirty="0">
                <a:latin typeface="Open Sans"/>
                <a:cs typeface="Open Sans"/>
              </a:rPr>
              <a:t> </a:t>
            </a:r>
            <a:r>
              <a:rPr sz="1700" dirty="0">
                <a:latin typeface="Open Sans"/>
                <a:cs typeface="Open Sans"/>
              </a:rPr>
              <a:t>t</a:t>
            </a:r>
            <a:r>
              <a:rPr sz="1700" spc="-30" dirty="0">
                <a:latin typeface="Open Sans"/>
                <a:cs typeface="Open Sans"/>
              </a:rPr>
              <a:t>e</a:t>
            </a:r>
            <a:r>
              <a:rPr sz="1700" dirty="0">
                <a:latin typeface="Open Sans"/>
                <a:cs typeface="Open Sans"/>
              </a:rPr>
              <a:t>xt</a:t>
            </a:r>
            <a:r>
              <a:rPr sz="1700" spc="-25" dirty="0">
                <a:latin typeface="Open Sans"/>
                <a:cs typeface="Open Sans"/>
              </a:rPr>
              <a:t> </a:t>
            </a:r>
            <a:r>
              <a:rPr sz="1700" spc="-5" dirty="0">
                <a:latin typeface="Open Sans"/>
                <a:cs typeface="Open Sans"/>
              </a:rPr>
              <a:t>ma</a:t>
            </a:r>
            <a:r>
              <a:rPr sz="1700" dirty="0">
                <a:latin typeface="Open Sans"/>
                <a:cs typeface="Open Sans"/>
              </a:rPr>
              <a:t>tt</a:t>
            </a:r>
            <a:r>
              <a:rPr sz="1700" spc="5" dirty="0">
                <a:latin typeface="Open Sans"/>
                <a:cs typeface="Open Sans"/>
              </a:rPr>
              <a:t>e</a:t>
            </a:r>
            <a:r>
              <a:rPr sz="1700" spc="-5" dirty="0">
                <a:latin typeface="Open Sans"/>
                <a:cs typeface="Open Sans"/>
              </a:rPr>
              <a:t>r</a:t>
            </a:r>
            <a:r>
              <a:rPr sz="1700" dirty="0">
                <a:latin typeface="Open Sans"/>
                <a:cs typeface="Open Sans"/>
              </a:rPr>
              <a:t>s</a:t>
            </a:r>
            <a:r>
              <a:rPr sz="1700" spc="-5" dirty="0">
                <a:latin typeface="Open Sans"/>
                <a:cs typeface="Open Sans"/>
              </a:rPr>
              <a:t> </a:t>
            </a:r>
            <a:r>
              <a:rPr sz="1700" dirty="0">
                <a:latin typeface="Open Sans"/>
                <a:cs typeface="Open Sans"/>
              </a:rPr>
              <a:t>for </a:t>
            </a:r>
            <a:r>
              <a:rPr sz="1700" spc="-30" dirty="0">
                <a:latin typeface="Open Sans"/>
                <a:cs typeface="Open Sans"/>
              </a:rPr>
              <a:t>r</a:t>
            </a:r>
            <a:r>
              <a:rPr sz="1700" spc="5" dirty="0">
                <a:latin typeface="Open Sans"/>
                <a:cs typeface="Open Sans"/>
              </a:rPr>
              <a:t>e</a:t>
            </a:r>
            <a:r>
              <a:rPr sz="1700" spc="-5" dirty="0">
                <a:latin typeface="Open Sans"/>
                <a:cs typeface="Open Sans"/>
              </a:rPr>
              <a:t>a</a:t>
            </a:r>
            <a:r>
              <a:rPr sz="1700" spc="-60" dirty="0">
                <a:latin typeface="Open Sans"/>
                <a:cs typeface="Open Sans"/>
              </a:rPr>
              <a:t>d</a:t>
            </a:r>
            <a:r>
              <a:rPr sz="1700" dirty="0">
                <a:latin typeface="Open Sans"/>
                <a:cs typeface="Open Sans"/>
              </a:rPr>
              <a:t>-</a:t>
            </a:r>
            <a:r>
              <a:rPr sz="1700" spc="-5" dirty="0">
                <a:latin typeface="Open Sans"/>
                <a:cs typeface="Open Sans"/>
              </a:rPr>
              <a:t>alouds</a:t>
            </a:r>
            <a:r>
              <a:rPr sz="1700" dirty="0">
                <a:latin typeface="Open Sans"/>
                <a:cs typeface="Open Sans"/>
              </a:rPr>
              <a:t>.</a:t>
            </a:r>
            <a:endParaRPr sz="1700">
              <a:latin typeface="Open Sans"/>
              <a:cs typeface="Open Sans"/>
            </a:endParaRPr>
          </a:p>
          <a:p>
            <a:pPr marL="355600" marR="5080" indent="-342900">
              <a:lnSpc>
                <a:spcPts val="1839"/>
              </a:lnSpc>
              <a:spcBef>
                <a:spcPts val="430"/>
              </a:spcBef>
              <a:buClr>
                <a:srgbClr val="5D7975"/>
              </a:buClr>
              <a:buFont typeface="Wingdings"/>
              <a:buChar char=""/>
              <a:tabLst>
                <a:tab pos="355600" algn="l"/>
              </a:tabLst>
            </a:pPr>
            <a:r>
              <a:rPr sz="1700" spc="-5" dirty="0">
                <a:latin typeface="Open Sans"/>
                <a:cs typeface="Open Sans"/>
              </a:rPr>
              <a:t>Expl</a:t>
            </a:r>
            <a:r>
              <a:rPr sz="1700" spc="5" dirty="0">
                <a:latin typeface="Open Sans"/>
                <a:cs typeface="Open Sans"/>
              </a:rPr>
              <a:t>o</a:t>
            </a:r>
            <a:r>
              <a:rPr sz="1700" spc="-35" dirty="0">
                <a:latin typeface="Open Sans"/>
                <a:cs typeface="Open Sans"/>
              </a:rPr>
              <a:t>r</a:t>
            </a:r>
            <a:r>
              <a:rPr sz="1700" dirty="0">
                <a:latin typeface="Open Sans"/>
                <a:cs typeface="Open Sans"/>
              </a:rPr>
              <a:t>e</a:t>
            </a:r>
            <a:r>
              <a:rPr sz="1700" spc="-20" dirty="0">
                <a:latin typeface="Open Sans"/>
                <a:cs typeface="Open Sans"/>
              </a:rPr>
              <a:t> </a:t>
            </a:r>
            <a:r>
              <a:rPr sz="1700" dirty="0">
                <a:latin typeface="Open Sans"/>
                <a:cs typeface="Open Sans"/>
              </a:rPr>
              <a:t>the</a:t>
            </a:r>
            <a:r>
              <a:rPr sz="1700" spc="-20" dirty="0">
                <a:latin typeface="Open Sans"/>
                <a:cs typeface="Open Sans"/>
              </a:rPr>
              <a:t> </a:t>
            </a:r>
            <a:r>
              <a:rPr sz="1700" spc="-5" dirty="0">
                <a:latin typeface="Open Sans"/>
                <a:cs typeface="Open Sans"/>
              </a:rPr>
              <a:t>ri</a:t>
            </a:r>
            <a:r>
              <a:rPr sz="1700" spc="10" dirty="0">
                <a:latin typeface="Open Sans"/>
                <a:cs typeface="Open Sans"/>
              </a:rPr>
              <a:t>c</a:t>
            </a:r>
            <a:r>
              <a:rPr sz="1700" dirty="0">
                <a:latin typeface="Open Sans"/>
                <a:cs typeface="Open Sans"/>
              </a:rPr>
              <a:t>h</a:t>
            </a:r>
            <a:r>
              <a:rPr sz="1700" spc="-25" dirty="0">
                <a:latin typeface="Open Sans"/>
                <a:cs typeface="Open Sans"/>
              </a:rPr>
              <a:t> </a:t>
            </a:r>
            <a:r>
              <a:rPr sz="1700" dirty="0">
                <a:latin typeface="Open Sans"/>
                <a:cs typeface="Open Sans"/>
              </a:rPr>
              <a:t>ways int</a:t>
            </a:r>
            <a:r>
              <a:rPr sz="1700" spc="5" dirty="0">
                <a:latin typeface="Open Sans"/>
                <a:cs typeface="Open Sans"/>
              </a:rPr>
              <a:t>e</a:t>
            </a:r>
            <a:r>
              <a:rPr sz="1700" spc="-35" dirty="0">
                <a:latin typeface="Open Sans"/>
                <a:cs typeface="Open Sans"/>
              </a:rPr>
              <a:t>r</a:t>
            </a:r>
            <a:r>
              <a:rPr sz="1700" spc="-5" dirty="0">
                <a:latin typeface="Open Sans"/>
                <a:cs typeface="Open Sans"/>
              </a:rPr>
              <a:t>a</a:t>
            </a:r>
            <a:r>
              <a:rPr sz="1700" spc="5" dirty="0">
                <a:latin typeface="Open Sans"/>
                <a:cs typeface="Open Sans"/>
              </a:rPr>
              <a:t>c</a:t>
            </a:r>
            <a:r>
              <a:rPr sz="1700" dirty="0">
                <a:latin typeface="Open Sans"/>
                <a:cs typeface="Open Sans"/>
              </a:rPr>
              <a:t>tive</a:t>
            </a:r>
            <a:r>
              <a:rPr sz="1700" spc="-40" dirty="0">
                <a:latin typeface="Open Sans"/>
                <a:cs typeface="Open Sans"/>
              </a:rPr>
              <a:t> </a:t>
            </a:r>
            <a:r>
              <a:rPr sz="1700" spc="-35" dirty="0">
                <a:latin typeface="Open Sans"/>
                <a:cs typeface="Open Sans"/>
              </a:rPr>
              <a:t>r</a:t>
            </a:r>
            <a:r>
              <a:rPr sz="1700" spc="5" dirty="0">
                <a:latin typeface="Open Sans"/>
                <a:cs typeface="Open Sans"/>
              </a:rPr>
              <a:t>e</a:t>
            </a:r>
            <a:r>
              <a:rPr sz="1700" spc="-5" dirty="0">
                <a:latin typeface="Open Sans"/>
                <a:cs typeface="Open Sans"/>
              </a:rPr>
              <a:t>a</a:t>
            </a:r>
            <a:r>
              <a:rPr sz="1700" spc="-45" dirty="0">
                <a:latin typeface="Open Sans"/>
                <a:cs typeface="Open Sans"/>
              </a:rPr>
              <a:t>d</a:t>
            </a:r>
            <a:r>
              <a:rPr sz="1700" dirty="0">
                <a:latin typeface="Open Sans"/>
                <a:cs typeface="Open Sans"/>
              </a:rPr>
              <a:t>-</a:t>
            </a:r>
            <a:r>
              <a:rPr sz="1700" spc="-5" dirty="0">
                <a:latin typeface="Open Sans"/>
                <a:cs typeface="Open Sans"/>
              </a:rPr>
              <a:t>al</a:t>
            </a:r>
            <a:r>
              <a:rPr sz="1700" spc="5" dirty="0">
                <a:latin typeface="Open Sans"/>
                <a:cs typeface="Open Sans"/>
              </a:rPr>
              <a:t>o</a:t>
            </a:r>
            <a:r>
              <a:rPr sz="1700" dirty="0">
                <a:latin typeface="Open Sans"/>
                <a:cs typeface="Open Sans"/>
              </a:rPr>
              <a:t>uds</a:t>
            </a:r>
            <a:r>
              <a:rPr sz="1700" spc="-50" dirty="0">
                <a:latin typeface="Open Sans"/>
                <a:cs typeface="Open Sans"/>
              </a:rPr>
              <a:t> </a:t>
            </a:r>
            <a:r>
              <a:rPr sz="1700" dirty="0">
                <a:latin typeface="Open Sans"/>
                <a:cs typeface="Open Sans"/>
              </a:rPr>
              <a:t>enhance</a:t>
            </a:r>
            <a:r>
              <a:rPr sz="1700" spc="-45" dirty="0">
                <a:latin typeface="Open Sans"/>
                <a:cs typeface="Open Sans"/>
              </a:rPr>
              <a:t> </a:t>
            </a:r>
            <a:r>
              <a:rPr sz="1700" dirty="0">
                <a:latin typeface="Open Sans"/>
                <a:cs typeface="Open Sans"/>
              </a:rPr>
              <a:t>child</a:t>
            </a:r>
            <a:r>
              <a:rPr sz="1700" spc="-35" dirty="0">
                <a:latin typeface="Open Sans"/>
                <a:cs typeface="Open Sans"/>
              </a:rPr>
              <a:t>r</a:t>
            </a:r>
            <a:r>
              <a:rPr sz="1700" dirty="0">
                <a:latin typeface="Open Sans"/>
                <a:cs typeface="Open Sans"/>
              </a:rPr>
              <a:t>e</a:t>
            </a:r>
            <a:r>
              <a:rPr sz="1700" spc="-25" dirty="0">
                <a:latin typeface="Open Sans"/>
                <a:cs typeface="Open Sans"/>
              </a:rPr>
              <a:t>n</a:t>
            </a:r>
            <a:r>
              <a:rPr sz="1700" spc="-50" dirty="0">
                <a:latin typeface="Open Sans"/>
                <a:cs typeface="Open Sans"/>
              </a:rPr>
              <a:t>’</a:t>
            </a:r>
            <a:r>
              <a:rPr sz="1700" dirty="0">
                <a:latin typeface="Open Sans"/>
                <a:cs typeface="Open Sans"/>
              </a:rPr>
              <a:t>s</a:t>
            </a:r>
            <a:r>
              <a:rPr sz="1700" spc="-45" dirty="0">
                <a:latin typeface="Open Sans"/>
                <a:cs typeface="Open Sans"/>
              </a:rPr>
              <a:t> </a:t>
            </a:r>
            <a:r>
              <a:rPr sz="1700" dirty="0">
                <a:latin typeface="Open Sans"/>
                <a:cs typeface="Open Sans"/>
              </a:rPr>
              <a:t>language d</a:t>
            </a:r>
            <a:r>
              <a:rPr sz="1700" spc="-30" dirty="0">
                <a:latin typeface="Open Sans"/>
                <a:cs typeface="Open Sans"/>
              </a:rPr>
              <a:t>e</a:t>
            </a:r>
            <a:r>
              <a:rPr sz="1700" dirty="0">
                <a:latin typeface="Open Sans"/>
                <a:cs typeface="Open Sans"/>
              </a:rPr>
              <a:t>v</a:t>
            </a:r>
            <a:r>
              <a:rPr sz="1700" spc="5" dirty="0">
                <a:latin typeface="Open Sans"/>
                <a:cs typeface="Open Sans"/>
              </a:rPr>
              <a:t>e</a:t>
            </a:r>
            <a:r>
              <a:rPr sz="1700" dirty="0">
                <a:latin typeface="Open Sans"/>
                <a:cs typeface="Open Sans"/>
              </a:rPr>
              <a:t>l</a:t>
            </a:r>
            <a:r>
              <a:rPr sz="1700" spc="5" dirty="0">
                <a:latin typeface="Open Sans"/>
                <a:cs typeface="Open Sans"/>
              </a:rPr>
              <a:t>o</a:t>
            </a:r>
            <a:r>
              <a:rPr sz="1700" spc="-10" dirty="0">
                <a:latin typeface="Open Sans"/>
                <a:cs typeface="Open Sans"/>
              </a:rPr>
              <a:t>p</a:t>
            </a:r>
            <a:r>
              <a:rPr sz="1700" spc="-5" dirty="0">
                <a:latin typeface="Open Sans"/>
                <a:cs typeface="Open Sans"/>
              </a:rPr>
              <a:t>m</a:t>
            </a:r>
            <a:r>
              <a:rPr sz="1700" spc="5" dirty="0">
                <a:latin typeface="Open Sans"/>
                <a:cs typeface="Open Sans"/>
              </a:rPr>
              <a:t>e</a:t>
            </a:r>
            <a:r>
              <a:rPr sz="1700" spc="-15" dirty="0">
                <a:latin typeface="Open Sans"/>
                <a:cs typeface="Open Sans"/>
              </a:rPr>
              <a:t>n</a:t>
            </a:r>
            <a:r>
              <a:rPr sz="1700" dirty="0">
                <a:latin typeface="Open Sans"/>
                <a:cs typeface="Open Sans"/>
              </a:rPr>
              <a:t>t</a:t>
            </a:r>
            <a:r>
              <a:rPr sz="1700" spc="-45" dirty="0">
                <a:latin typeface="Open Sans"/>
                <a:cs typeface="Open Sans"/>
              </a:rPr>
              <a:t> </a:t>
            </a:r>
            <a:r>
              <a:rPr sz="1700" spc="-5" dirty="0">
                <a:latin typeface="Open Sans"/>
                <a:cs typeface="Open Sans"/>
              </a:rPr>
              <a:t>an</a:t>
            </a:r>
            <a:r>
              <a:rPr sz="1700" dirty="0">
                <a:latin typeface="Open Sans"/>
                <a:cs typeface="Open Sans"/>
              </a:rPr>
              <a:t>d</a:t>
            </a:r>
            <a:r>
              <a:rPr sz="1700" spc="-5" dirty="0">
                <a:latin typeface="Open Sans"/>
                <a:cs typeface="Open Sans"/>
              </a:rPr>
              <a:t> </a:t>
            </a:r>
            <a:r>
              <a:rPr sz="1700" dirty="0">
                <a:latin typeface="Open Sans"/>
                <a:cs typeface="Open Sans"/>
              </a:rPr>
              <a:t>th</a:t>
            </a:r>
            <a:r>
              <a:rPr sz="1700" spc="5" dirty="0">
                <a:latin typeface="Open Sans"/>
                <a:cs typeface="Open Sans"/>
              </a:rPr>
              <a:t>e</a:t>
            </a:r>
            <a:r>
              <a:rPr sz="1700" dirty="0">
                <a:latin typeface="Open Sans"/>
                <a:cs typeface="Open Sans"/>
              </a:rPr>
              <a:t>ir</a:t>
            </a:r>
            <a:r>
              <a:rPr sz="1700" spc="-20" dirty="0">
                <a:latin typeface="Open Sans"/>
                <a:cs typeface="Open Sans"/>
              </a:rPr>
              <a:t> </a:t>
            </a:r>
            <a:r>
              <a:rPr sz="1700" dirty="0">
                <a:latin typeface="Open Sans"/>
                <a:cs typeface="Open Sans"/>
              </a:rPr>
              <a:t>int</a:t>
            </a:r>
            <a:r>
              <a:rPr sz="1700" spc="5" dirty="0">
                <a:latin typeface="Open Sans"/>
                <a:cs typeface="Open Sans"/>
              </a:rPr>
              <a:t>e</a:t>
            </a:r>
            <a:r>
              <a:rPr sz="1700" spc="-35" dirty="0">
                <a:latin typeface="Open Sans"/>
                <a:cs typeface="Open Sans"/>
              </a:rPr>
              <a:t>r</a:t>
            </a:r>
            <a:r>
              <a:rPr sz="1700" spc="5" dirty="0">
                <a:latin typeface="Open Sans"/>
                <a:cs typeface="Open Sans"/>
              </a:rPr>
              <a:t>e</a:t>
            </a:r>
            <a:r>
              <a:rPr sz="1700" dirty="0">
                <a:latin typeface="Open Sans"/>
                <a:cs typeface="Open Sans"/>
              </a:rPr>
              <a:t>st</a:t>
            </a:r>
            <a:r>
              <a:rPr sz="1700" spc="-35" dirty="0">
                <a:latin typeface="Open Sans"/>
                <a:cs typeface="Open Sans"/>
              </a:rPr>
              <a:t> </a:t>
            </a:r>
            <a:r>
              <a:rPr sz="1700" dirty="0">
                <a:latin typeface="Open Sans"/>
                <a:cs typeface="Open Sans"/>
              </a:rPr>
              <a:t>in</a:t>
            </a:r>
            <a:r>
              <a:rPr sz="1700" spc="-25" dirty="0">
                <a:latin typeface="Open Sans"/>
                <a:cs typeface="Open Sans"/>
              </a:rPr>
              <a:t> </a:t>
            </a:r>
            <a:r>
              <a:rPr sz="1700" dirty="0">
                <a:latin typeface="Open Sans"/>
                <a:cs typeface="Open Sans"/>
              </a:rPr>
              <a:t>b</a:t>
            </a:r>
            <a:r>
              <a:rPr sz="1700" spc="5" dirty="0">
                <a:latin typeface="Open Sans"/>
                <a:cs typeface="Open Sans"/>
              </a:rPr>
              <a:t>o</a:t>
            </a:r>
            <a:r>
              <a:rPr sz="1700" dirty="0">
                <a:latin typeface="Open Sans"/>
                <a:cs typeface="Open Sans"/>
              </a:rPr>
              <a:t>o</a:t>
            </a:r>
            <a:r>
              <a:rPr sz="1700" spc="5" dirty="0">
                <a:latin typeface="Open Sans"/>
                <a:cs typeface="Open Sans"/>
              </a:rPr>
              <a:t>k</a:t>
            </a:r>
            <a:r>
              <a:rPr sz="1700" dirty="0">
                <a:latin typeface="Open Sans"/>
                <a:cs typeface="Open Sans"/>
              </a:rPr>
              <a:t>s.</a:t>
            </a:r>
            <a:endParaRPr sz="1700">
              <a:latin typeface="Open Sans"/>
              <a:cs typeface="Open Sans"/>
            </a:endParaRPr>
          </a:p>
          <a:p>
            <a:pPr marL="355600" indent="-342900">
              <a:lnSpc>
                <a:spcPts val="1939"/>
              </a:lnSpc>
              <a:spcBef>
                <a:spcPts val="175"/>
              </a:spcBef>
              <a:buClr>
                <a:srgbClr val="5D7975"/>
              </a:buClr>
              <a:buFont typeface="Wingdings"/>
              <a:buChar char=""/>
              <a:tabLst>
                <a:tab pos="355600" algn="l"/>
              </a:tabLst>
            </a:pPr>
            <a:r>
              <a:rPr sz="1700" spc="-5" dirty="0">
                <a:latin typeface="Open Sans"/>
                <a:cs typeface="Open Sans"/>
              </a:rPr>
              <a:t>Exa</a:t>
            </a:r>
            <a:r>
              <a:rPr sz="1700" dirty="0">
                <a:latin typeface="Open Sans"/>
                <a:cs typeface="Open Sans"/>
              </a:rPr>
              <a:t>mine</a:t>
            </a:r>
            <a:r>
              <a:rPr sz="1700" spc="-20" dirty="0">
                <a:latin typeface="Open Sans"/>
                <a:cs typeface="Open Sans"/>
              </a:rPr>
              <a:t> </a:t>
            </a:r>
            <a:r>
              <a:rPr sz="1700" dirty="0">
                <a:latin typeface="Open Sans"/>
                <a:cs typeface="Open Sans"/>
              </a:rPr>
              <a:t>the</a:t>
            </a:r>
            <a:r>
              <a:rPr sz="1700" spc="-20" dirty="0">
                <a:latin typeface="Open Sans"/>
                <a:cs typeface="Open Sans"/>
              </a:rPr>
              <a:t> </a:t>
            </a:r>
            <a:r>
              <a:rPr sz="1700" dirty="0">
                <a:latin typeface="Open Sans"/>
                <a:cs typeface="Open Sans"/>
              </a:rPr>
              <a:t>diff</a:t>
            </a:r>
            <a:r>
              <a:rPr sz="1700" spc="5" dirty="0">
                <a:latin typeface="Open Sans"/>
                <a:cs typeface="Open Sans"/>
              </a:rPr>
              <a:t>e</a:t>
            </a:r>
            <a:r>
              <a:rPr sz="1700" spc="-35" dirty="0">
                <a:latin typeface="Open Sans"/>
                <a:cs typeface="Open Sans"/>
              </a:rPr>
              <a:t>r</a:t>
            </a:r>
            <a:r>
              <a:rPr sz="1700" spc="5" dirty="0">
                <a:latin typeface="Open Sans"/>
                <a:cs typeface="Open Sans"/>
              </a:rPr>
              <a:t>e</a:t>
            </a:r>
            <a:r>
              <a:rPr sz="1700" dirty="0">
                <a:latin typeface="Open Sans"/>
                <a:cs typeface="Open Sans"/>
              </a:rPr>
              <a:t>nt</a:t>
            </a:r>
            <a:r>
              <a:rPr sz="1700" spc="-35" dirty="0">
                <a:latin typeface="Open Sans"/>
                <a:cs typeface="Open Sans"/>
              </a:rPr>
              <a:t> </a:t>
            </a:r>
            <a:r>
              <a:rPr sz="1700" dirty="0">
                <a:latin typeface="Open Sans"/>
                <a:cs typeface="Open Sans"/>
              </a:rPr>
              <a:t>ways</a:t>
            </a:r>
            <a:r>
              <a:rPr sz="1700" spc="-10" dirty="0">
                <a:latin typeface="Open Sans"/>
                <a:cs typeface="Open Sans"/>
              </a:rPr>
              <a:t> </a:t>
            </a:r>
            <a:r>
              <a:rPr sz="1700" spc="5" dirty="0">
                <a:latin typeface="Open Sans"/>
                <a:cs typeface="Open Sans"/>
              </a:rPr>
              <a:t>c</a:t>
            </a:r>
            <a:r>
              <a:rPr sz="1700" dirty="0">
                <a:latin typeface="Open Sans"/>
                <a:cs typeface="Open Sans"/>
              </a:rPr>
              <a:t>hild</a:t>
            </a:r>
            <a:r>
              <a:rPr sz="1700" spc="-30" dirty="0">
                <a:latin typeface="Open Sans"/>
                <a:cs typeface="Open Sans"/>
              </a:rPr>
              <a:t>r</a:t>
            </a:r>
            <a:r>
              <a:rPr sz="1700" spc="5" dirty="0">
                <a:latin typeface="Open Sans"/>
                <a:cs typeface="Open Sans"/>
              </a:rPr>
              <a:t>e</a:t>
            </a:r>
            <a:r>
              <a:rPr sz="1700" dirty="0">
                <a:latin typeface="Open Sans"/>
                <a:cs typeface="Open Sans"/>
              </a:rPr>
              <a:t>n</a:t>
            </a:r>
            <a:r>
              <a:rPr sz="1700" spc="-50" dirty="0">
                <a:latin typeface="Open Sans"/>
                <a:cs typeface="Open Sans"/>
              </a:rPr>
              <a:t> </a:t>
            </a:r>
            <a:r>
              <a:rPr sz="1700" spc="5" dirty="0">
                <a:latin typeface="Open Sans"/>
                <a:cs typeface="Open Sans"/>
              </a:rPr>
              <a:t>c</a:t>
            </a:r>
            <a:r>
              <a:rPr sz="1700" spc="-5" dirty="0">
                <a:latin typeface="Open Sans"/>
                <a:cs typeface="Open Sans"/>
              </a:rPr>
              <a:t>a</a:t>
            </a:r>
            <a:r>
              <a:rPr sz="1700" dirty="0">
                <a:latin typeface="Open Sans"/>
                <a:cs typeface="Open Sans"/>
              </a:rPr>
              <a:t>n</a:t>
            </a:r>
            <a:r>
              <a:rPr sz="1700" spc="-10" dirty="0">
                <a:latin typeface="Open Sans"/>
                <a:cs typeface="Open Sans"/>
              </a:rPr>
              <a:t> </a:t>
            </a:r>
            <a:r>
              <a:rPr sz="1700" spc="5" dirty="0">
                <a:latin typeface="Open Sans"/>
                <a:cs typeface="Open Sans"/>
              </a:rPr>
              <a:t>e</a:t>
            </a:r>
            <a:r>
              <a:rPr sz="1700" dirty="0">
                <a:latin typeface="Open Sans"/>
                <a:cs typeface="Open Sans"/>
              </a:rPr>
              <a:t>ng</a:t>
            </a:r>
            <a:r>
              <a:rPr sz="1700" spc="5" dirty="0">
                <a:latin typeface="Open Sans"/>
                <a:cs typeface="Open Sans"/>
              </a:rPr>
              <a:t>a</a:t>
            </a:r>
            <a:r>
              <a:rPr sz="1700" dirty="0">
                <a:latin typeface="Open Sans"/>
                <a:cs typeface="Open Sans"/>
              </a:rPr>
              <a:t>ge</a:t>
            </a:r>
            <a:r>
              <a:rPr sz="1700" spc="-15" dirty="0">
                <a:latin typeface="Open Sans"/>
                <a:cs typeface="Open Sans"/>
              </a:rPr>
              <a:t> </a:t>
            </a:r>
            <a:r>
              <a:rPr sz="1700" dirty="0">
                <a:latin typeface="Open Sans"/>
                <a:cs typeface="Open Sans"/>
              </a:rPr>
              <a:t>with</a:t>
            </a:r>
            <a:r>
              <a:rPr sz="1700" spc="-15" dirty="0">
                <a:latin typeface="Open Sans"/>
                <a:cs typeface="Open Sans"/>
              </a:rPr>
              <a:t> </a:t>
            </a:r>
            <a:r>
              <a:rPr sz="1700" dirty="0">
                <a:latin typeface="Open Sans"/>
                <a:cs typeface="Open Sans"/>
              </a:rPr>
              <a:t>lit</a:t>
            </a:r>
            <a:r>
              <a:rPr sz="1700" spc="5" dirty="0">
                <a:latin typeface="Open Sans"/>
                <a:cs typeface="Open Sans"/>
              </a:rPr>
              <a:t>e</a:t>
            </a:r>
            <a:r>
              <a:rPr sz="1700" spc="-35" dirty="0">
                <a:latin typeface="Open Sans"/>
                <a:cs typeface="Open Sans"/>
              </a:rPr>
              <a:t>r</a:t>
            </a:r>
            <a:r>
              <a:rPr sz="1700" spc="-5" dirty="0">
                <a:latin typeface="Open Sans"/>
                <a:cs typeface="Open Sans"/>
              </a:rPr>
              <a:t>atu</a:t>
            </a:r>
            <a:r>
              <a:rPr sz="1700" spc="-30" dirty="0">
                <a:latin typeface="Open Sans"/>
                <a:cs typeface="Open Sans"/>
              </a:rPr>
              <a:t>r</a:t>
            </a:r>
            <a:r>
              <a:rPr sz="1700" dirty="0">
                <a:latin typeface="Open Sans"/>
                <a:cs typeface="Open Sans"/>
              </a:rPr>
              <a:t>e</a:t>
            </a:r>
            <a:r>
              <a:rPr sz="1700" spc="-30" dirty="0">
                <a:latin typeface="Open Sans"/>
                <a:cs typeface="Open Sans"/>
              </a:rPr>
              <a:t> </a:t>
            </a:r>
            <a:r>
              <a:rPr sz="1700" spc="-5" dirty="0">
                <a:latin typeface="Open Sans"/>
                <a:cs typeface="Open Sans"/>
              </a:rPr>
              <a:t>and</a:t>
            </a:r>
            <a:endParaRPr sz="1700">
              <a:latin typeface="Open Sans"/>
              <a:cs typeface="Open Sans"/>
            </a:endParaRPr>
          </a:p>
          <a:p>
            <a:pPr marL="355600">
              <a:lnSpc>
                <a:spcPts val="1939"/>
              </a:lnSpc>
            </a:pPr>
            <a:r>
              <a:rPr sz="1700" dirty="0">
                <a:latin typeface="Open Sans"/>
                <a:cs typeface="Open Sans"/>
              </a:rPr>
              <a:t>informational</a:t>
            </a:r>
            <a:r>
              <a:rPr sz="1700" spc="-45" dirty="0">
                <a:latin typeface="Open Sans"/>
                <a:cs typeface="Open Sans"/>
              </a:rPr>
              <a:t> </a:t>
            </a:r>
            <a:r>
              <a:rPr sz="1700" dirty="0">
                <a:latin typeface="Open Sans"/>
                <a:cs typeface="Open Sans"/>
              </a:rPr>
              <a:t>t</a:t>
            </a:r>
            <a:r>
              <a:rPr sz="1700" spc="-35" dirty="0">
                <a:latin typeface="Open Sans"/>
                <a:cs typeface="Open Sans"/>
              </a:rPr>
              <a:t>e</a:t>
            </a:r>
            <a:r>
              <a:rPr sz="1700" dirty="0">
                <a:latin typeface="Open Sans"/>
                <a:cs typeface="Open Sans"/>
              </a:rPr>
              <a:t>xt.</a:t>
            </a:r>
            <a:endParaRPr sz="1700">
              <a:latin typeface="Open Sans"/>
              <a:cs typeface="Open Sans"/>
            </a:endParaRPr>
          </a:p>
        </p:txBody>
      </p:sp>
      <p:sp>
        <p:nvSpPr>
          <p:cNvPr id="4" name="object 4"/>
          <p:cNvSpPr/>
          <p:nvPr/>
        </p:nvSpPr>
        <p:spPr>
          <a:xfrm>
            <a:off x="396240" y="420877"/>
            <a:ext cx="5388229" cy="515112"/>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5584825" y="420877"/>
            <a:ext cx="332232" cy="515112"/>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5750940" y="420877"/>
            <a:ext cx="1563242" cy="515112"/>
          </a:xfrm>
          <a:prstGeom prst="rect">
            <a:avLst/>
          </a:prstGeom>
          <a:blipFill>
            <a:blip r:embed="rId5" cstate="print"/>
            <a:stretch>
              <a:fillRect/>
            </a:stretch>
          </a:blipFill>
        </p:spPr>
        <p:txBody>
          <a:bodyPr wrap="square" lIns="0" tIns="0" rIns="0" bIns="0" rtlCol="0"/>
          <a:lstStyle/>
          <a:p>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2</a:t>
            </a:fld>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794667"/>
            <a:ext cx="8001634" cy="3573145"/>
          </a:xfrm>
          <a:prstGeom prst="rect">
            <a:avLst/>
          </a:prstGeom>
        </p:spPr>
        <p:txBody>
          <a:bodyPr vert="horz" wrap="square" lIns="0" tIns="0" rIns="0" bIns="0" rtlCol="0">
            <a:spAutoFit/>
          </a:bodyPr>
          <a:lstStyle/>
          <a:p>
            <a:pPr marL="12700">
              <a:lnSpc>
                <a:spcPct val="100000"/>
              </a:lnSpc>
            </a:pPr>
            <a:r>
              <a:rPr sz="2000" b="1" dirty="0">
                <a:latin typeface="Open Sans"/>
                <a:cs typeface="Open Sans"/>
              </a:rPr>
              <a:t>Learner Ou</a:t>
            </a:r>
            <a:r>
              <a:rPr sz="2000" b="1" spc="-10" dirty="0">
                <a:latin typeface="Open Sans"/>
                <a:cs typeface="Open Sans"/>
              </a:rPr>
              <a:t>t</a:t>
            </a:r>
            <a:r>
              <a:rPr sz="2000" b="1" spc="-5" dirty="0">
                <a:latin typeface="Open Sans"/>
                <a:cs typeface="Open Sans"/>
              </a:rPr>
              <a:t>co</a:t>
            </a:r>
            <a:r>
              <a:rPr sz="2000" b="1" spc="-10" dirty="0">
                <a:latin typeface="Open Sans"/>
                <a:cs typeface="Open Sans"/>
              </a:rPr>
              <a:t>m</a:t>
            </a:r>
            <a:r>
              <a:rPr sz="2000" b="1" dirty="0">
                <a:latin typeface="Open Sans"/>
                <a:cs typeface="Open Sans"/>
              </a:rPr>
              <a:t>es</a:t>
            </a:r>
            <a:r>
              <a:rPr sz="2000" dirty="0">
                <a:latin typeface="Open Sans"/>
                <a:cs typeface="Open Sans"/>
              </a:rPr>
              <a:t>:</a:t>
            </a:r>
            <a:endParaRPr sz="2000">
              <a:latin typeface="Open Sans"/>
              <a:cs typeface="Open Sans"/>
            </a:endParaRPr>
          </a:p>
          <a:p>
            <a:pPr>
              <a:lnSpc>
                <a:spcPct val="100000"/>
              </a:lnSpc>
              <a:spcBef>
                <a:spcPts val="28"/>
              </a:spcBef>
            </a:pPr>
            <a:endParaRPr sz="2900">
              <a:latin typeface="Times New Roman"/>
              <a:cs typeface="Times New Roman"/>
            </a:endParaRPr>
          </a:p>
          <a:p>
            <a:pPr marL="355600" marR="139700" indent="-342900">
              <a:lnSpc>
                <a:spcPct val="100000"/>
              </a:lnSpc>
              <a:buClr>
                <a:srgbClr val="5D7975"/>
              </a:buClr>
              <a:buFont typeface="Wingdings"/>
              <a:buChar char=""/>
              <a:tabLst>
                <a:tab pos="355600" algn="l"/>
              </a:tabLst>
            </a:pPr>
            <a:r>
              <a:rPr sz="2000" spc="-35" dirty="0">
                <a:latin typeface="Open Sans"/>
                <a:cs typeface="Open Sans"/>
              </a:rPr>
              <a:t>L</a:t>
            </a:r>
            <a:r>
              <a:rPr sz="2000" dirty="0">
                <a:latin typeface="Open Sans"/>
                <a:cs typeface="Open Sans"/>
              </a:rPr>
              <a:t>O1:</a:t>
            </a:r>
            <a:r>
              <a:rPr sz="2000" spc="-10" dirty="0">
                <a:latin typeface="Open Sans"/>
                <a:cs typeface="Open Sans"/>
              </a:rPr>
              <a:t> </a:t>
            </a:r>
            <a:r>
              <a:rPr sz="2000" dirty="0">
                <a:latin typeface="Open Sans"/>
                <a:cs typeface="Open Sans"/>
              </a:rPr>
              <a:t>L</a:t>
            </a:r>
            <a:r>
              <a:rPr sz="2000" spc="5" dirty="0">
                <a:latin typeface="Open Sans"/>
                <a:cs typeface="Open Sans"/>
              </a:rPr>
              <a:t>e</a:t>
            </a:r>
            <a:r>
              <a:rPr sz="2000" spc="-5" dirty="0">
                <a:latin typeface="Open Sans"/>
                <a:cs typeface="Open Sans"/>
              </a:rPr>
              <a:t>ar</a:t>
            </a:r>
            <a:r>
              <a:rPr sz="2000" spc="-10" dirty="0">
                <a:latin typeface="Open Sans"/>
                <a:cs typeface="Open Sans"/>
              </a:rPr>
              <a:t>n</a:t>
            </a:r>
            <a:r>
              <a:rPr sz="2000" dirty="0">
                <a:latin typeface="Open Sans"/>
                <a:cs typeface="Open Sans"/>
              </a:rPr>
              <a:t>ers</a:t>
            </a:r>
            <a:r>
              <a:rPr sz="2000" spc="-25" dirty="0">
                <a:latin typeface="Open Sans"/>
                <a:cs typeface="Open Sans"/>
              </a:rPr>
              <a:t> </a:t>
            </a:r>
            <a:r>
              <a:rPr sz="2000" dirty="0">
                <a:latin typeface="Open Sans"/>
                <a:cs typeface="Open Sans"/>
              </a:rPr>
              <a:t>will</a:t>
            </a:r>
            <a:r>
              <a:rPr sz="2000" spc="-25" dirty="0">
                <a:latin typeface="Open Sans"/>
                <a:cs typeface="Open Sans"/>
              </a:rPr>
              <a:t> </a:t>
            </a:r>
            <a:r>
              <a:rPr sz="2000" dirty="0">
                <a:latin typeface="Open Sans"/>
                <a:cs typeface="Open Sans"/>
              </a:rPr>
              <a:t>des</a:t>
            </a:r>
            <a:r>
              <a:rPr sz="2000" spc="5" dirty="0">
                <a:latin typeface="Open Sans"/>
                <a:cs typeface="Open Sans"/>
              </a:rPr>
              <a:t>c</a:t>
            </a:r>
            <a:r>
              <a:rPr sz="2000" spc="-5" dirty="0">
                <a:latin typeface="Open Sans"/>
                <a:cs typeface="Open Sans"/>
              </a:rPr>
              <a:t>ri</a:t>
            </a:r>
            <a:r>
              <a:rPr sz="2000" spc="-10" dirty="0">
                <a:latin typeface="Open Sans"/>
                <a:cs typeface="Open Sans"/>
              </a:rPr>
              <a:t>b</a:t>
            </a:r>
            <a:r>
              <a:rPr sz="2000" dirty="0">
                <a:latin typeface="Open Sans"/>
                <a:cs typeface="Open Sans"/>
              </a:rPr>
              <a:t>e</a:t>
            </a:r>
            <a:r>
              <a:rPr sz="2000" spc="-25" dirty="0">
                <a:latin typeface="Open Sans"/>
                <a:cs typeface="Open Sans"/>
              </a:rPr>
              <a:t> </a:t>
            </a:r>
            <a:r>
              <a:rPr sz="2000" dirty="0">
                <a:latin typeface="Open Sans"/>
                <a:cs typeface="Open Sans"/>
              </a:rPr>
              <a:t>why</a:t>
            </a:r>
            <a:r>
              <a:rPr sz="2000" spc="-10" dirty="0">
                <a:latin typeface="Open Sans"/>
                <a:cs typeface="Open Sans"/>
              </a:rPr>
              <a:t> </a:t>
            </a:r>
            <a:r>
              <a:rPr sz="2000" spc="-40" dirty="0">
                <a:latin typeface="Open Sans"/>
                <a:cs typeface="Open Sans"/>
              </a:rPr>
              <a:t>r</a:t>
            </a:r>
            <a:r>
              <a:rPr sz="2000" dirty="0">
                <a:latin typeface="Open Sans"/>
                <a:cs typeface="Open Sans"/>
              </a:rPr>
              <a:t>eadi</a:t>
            </a:r>
            <a:r>
              <a:rPr sz="2000" spc="-10" dirty="0">
                <a:latin typeface="Open Sans"/>
                <a:cs typeface="Open Sans"/>
              </a:rPr>
              <a:t>n</a:t>
            </a:r>
            <a:r>
              <a:rPr sz="2000" dirty="0">
                <a:latin typeface="Open Sans"/>
                <a:cs typeface="Open Sans"/>
              </a:rPr>
              <a:t>g</a:t>
            </a:r>
            <a:r>
              <a:rPr sz="2000" spc="-5" dirty="0">
                <a:latin typeface="Open Sans"/>
                <a:cs typeface="Open Sans"/>
              </a:rPr>
              <a:t> a</a:t>
            </a:r>
            <a:r>
              <a:rPr sz="2000" spc="-10" dirty="0">
                <a:latin typeface="Open Sans"/>
                <a:cs typeface="Open Sans"/>
              </a:rPr>
              <a:t>l</a:t>
            </a:r>
            <a:r>
              <a:rPr sz="2000" dirty="0">
                <a:latin typeface="Open Sans"/>
                <a:cs typeface="Open Sans"/>
              </a:rPr>
              <a:t>oud</a:t>
            </a:r>
            <a:r>
              <a:rPr sz="2000" spc="-5" dirty="0">
                <a:latin typeface="Open Sans"/>
                <a:cs typeface="Open Sans"/>
              </a:rPr>
              <a:t> an</a:t>
            </a:r>
            <a:r>
              <a:rPr sz="2000" dirty="0">
                <a:latin typeface="Open Sans"/>
                <a:cs typeface="Open Sans"/>
              </a:rPr>
              <a:t>d</a:t>
            </a:r>
            <a:r>
              <a:rPr sz="2000" spc="-10" dirty="0">
                <a:latin typeface="Open Sans"/>
                <a:cs typeface="Open Sans"/>
              </a:rPr>
              <a:t> </a:t>
            </a:r>
            <a:r>
              <a:rPr sz="2000" spc="-5" dirty="0">
                <a:latin typeface="Open Sans"/>
                <a:cs typeface="Open Sans"/>
              </a:rPr>
              <a:t>sele</a:t>
            </a:r>
            <a:r>
              <a:rPr sz="2000" spc="5" dirty="0">
                <a:latin typeface="Open Sans"/>
                <a:cs typeface="Open Sans"/>
              </a:rPr>
              <a:t>c</a:t>
            </a:r>
            <a:r>
              <a:rPr sz="2000" dirty="0">
                <a:latin typeface="Open Sans"/>
                <a:cs typeface="Open Sans"/>
              </a:rPr>
              <a:t>ti</a:t>
            </a:r>
            <a:r>
              <a:rPr sz="2000" spc="-10" dirty="0">
                <a:latin typeface="Open Sans"/>
                <a:cs typeface="Open Sans"/>
              </a:rPr>
              <a:t>n</a:t>
            </a:r>
            <a:r>
              <a:rPr sz="2000" dirty="0">
                <a:latin typeface="Open Sans"/>
                <a:cs typeface="Open Sans"/>
              </a:rPr>
              <a:t>g</a:t>
            </a:r>
            <a:r>
              <a:rPr sz="2000" spc="-35" dirty="0">
                <a:latin typeface="Open Sans"/>
                <a:cs typeface="Open Sans"/>
              </a:rPr>
              <a:t> </a:t>
            </a:r>
            <a:r>
              <a:rPr sz="2000" spc="-5" dirty="0">
                <a:latin typeface="Open Sans"/>
                <a:cs typeface="Open Sans"/>
              </a:rPr>
              <a:t>the ri</a:t>
            </a:r>
            <a:r>
              <a:rPr sz="2000" spc="-10" dirty="0">
                <a:latin typeface="Open Sans"/>
                <a:cs typeface="Open Sans"/>
              </a:rPr>
              <a:t>gh</a:t>
            </a:r>
            <a:r>
              <a:rPr sz="2000" dirty="0">
                <a:latin typeface="Open Sans"/>
                <a:cs typeface="Open Sans"/>
              </a:rPr>
              <a:t>t </a:t>
            </a:r>
            <a:r>
              <a:rPr sz="2000" spc="-10" dirty="0">
                <a:latin typeface="Open Sans"/>
                <a:cs typeface="Open Sans"/>
              </a:rPr>
              <a:t>b</a:t>
            </a:r>
            <a:r>
              <a:rPr sz="2000" dirty="0">
                <a:latin typeface="Open Sans"/>
                <a:cs typeface="Open Sans"/>
              </a:rPr>
              <a:t>ook</a:t>
            </a:r>
            <a:r>
              <a:rPr sz="2000" spc="10" dirty="0">
                <a:latin typeface="Open Sans"/>
                <a:cs typeface="Open Sans"/>
              </a:rPr>
              <a:t> </a:t>
            </a:r>
            <a:r>
              <a:rPr sz="2000" spc="-5" dirty="0">
                <a:latin typeface="Open Sans"/>
                <a:cs typeface="Open Sans"/>
              </a:rPr>
              <a:t>s</a:t>
            </a:r>
            <a:r>
              <a:rPr sz="2000" spc="5" dirty="0">
                <a:latin typeface="Open Sans"/>
                <a:cs typeface="Open Sans"/>
              </a:rPr>
              <a:t>e</a:t>
            </a:r>
            <a:r>
              <a:rPr sz="2000" spc="-5" dirty="0">
                <a:latin typeface="Open Sans"/>
                <a:cs typeface="Open Sans"/>
              </a:rPr>
              <a:t>t</a:t>
            </a:r>
            <a:r>
              <a:rPr sz="2000" dirty="0">
                <a:latin typeface="Open Sans"/>
                <a:cs typeface="Open Sans"/>
              </a:rPr>
              <a:t>s</a:t>
            </a:r>
            <a:r>
              <a:rPr sz="2000" spc="-25" dirty="0">
                <a:latin typeface="Open Sans"/>
                <a:cs typeface="Open Sans"/>
              </a:rPr>
              <a:t> </a:t>
            </a:r>
            <a:r>
              <a:rPr sz="2000" spc="-5" dirty="0">
                <a:latin typeface="Open Sans"/>
                <a:cs typeface="Open Sans"/>
              </a:rPr>
              <a:t>matter.</a:t>
            </a:r>
            <a:endParaRPr sz="2000">
              <a:latin typeface="Open Sans"/>
              <a:cs typeface="Open Sans"/>
            </a:endParaRPr>
          </a:p>
          <a:p>
            <a:pPr marL="355600" marR="5080" indent="-342900">
              <a:lnSpc>
                <a:spcPct val="100000"/>
              </a:lnSpc>
              <a:spcBef>
                <a:spcPts val="480"/>
              </a:spcBef>
              <a:buClr>
                <a:srgbClr val="5D7975"/>
              </a:buClr>
              <a:buFont typeface="Wingdings"/>
              <a:buChar char=""/>
              <a:tabLst>
                <a:tab pos="355600" algn="l"/>
              </a:tabLst>
            </a:pPr>
            <a:r>
              <a:rPr sz="2000" spc="-35" dirty="0">
                <a:latin typeface="Open Sans"/>
                <a:cs typeface="Open Sans"/>
              </a:rPr>
              <a:t>L</a:t>
            </a:r>
            <a:r>
              <a:rPr sz="2000" dirty="0">
                <a:latin typeface="Open Sans"/>
                <a:cs typeface="Open Sans"/>
              </a:rPr>
              <a:t>O</a:t>
            </a:r>
            <a:r>
              <a:rPr sz="2000" spc="-10" dirty="0">
                <a:latin typeface="Open Sans"/>
                <a:cs typeface="Open Sans"/>
              </a:rPr>
              <a:t>2</a:t>
            </a:r>
            <a:r>
              <a:rPr sz="2000" dirty="0">
                <a:latin typeface="Open Sans"/>
                <a:cs typeface="Open Sans"/>
              </a:rPr>
              <a:t>: Lea</a:t>
            </a:r>
            <a:r>
              <a:rPr sz="2000" spc="-5" dirty="0">
                <a:latin typeface="Open Sans"/>
                <a:cs typeface="Open Sans"/>
              </a:rPr>
              <a:t>r</a:t>
            </a:r>
            <a:r>
              <a:rPr sz="2000" spc="-10" dirty="0">
                <a:latin typeface="Open Sans"/>
                <a:cs typeface="Open Sans"/>
              </a:rPr>
              <a:t>n</a:t>
            </a:r>
            <a:r>
              <a:rPr sz="2000" spc="-5" dirty="0">
                <a:latin typeface="Open Sans"/>
                <a:cs typeface="Open Sans"/>
              </a:rPr>
              <a:t>er</a:t>
            </a:r>
            <a:r>
              <a:rPr sz="2000" dirty="0">
                <a:latin typeface="Open Sans"/>
                <a:cs typeface="Open Sans"/>
              </a:rPr>
              <a:t>s</a:t>
            </a:r>
            <a:r>
              <a:rPr sz="2000" spc="-25" dirty="0">
                <a:latin typeface="Open Sans"/>
                <a:cs typeface="Open Sans"/>
              </a:rPr>
              <a:t> </a:t>
            </a:r>
            <a:r>
              <a:rPr sz="2000" dirty="0">
                <a:latin typeface="Open Sans"/>
                <a:cs typeface="Open Sans"/>
              </a:rPr>
              <a:t>will</a:t>
            </a:r>
            <a:r>
              <a:rPr sz="2000" spc="-30" dirty="0">
                <a:latin typeface="Open Sans"/>
                <a:cs typeface="Open Sans"/>
              </a:rPr>
              <a:t> </a:t>
            </a:r>
            <a:r>
              <a:rPr sz="2000" spc="-35" dirty="0">
                <a:latin typeface="Open Sans"/>
                <a:cs typeface="Open Sans"/>
              </a:rPr>
              <a:t>e</a:t>
            </a:r>
            <a:r>
              <a:rPr sz="2000" spc="-10" dirty="0">
                <a:latin typeface="Open Sans"/>
                <a:cs typeface="Open Sans"/>
              </a:rPr>
              <a:t>x</a:t>
            </a:r>
            <a:r>
              <a:rPr sz="2000" dirty="0">
                <a:latin typeface="Open Sans"/>
                <a:cs typeface="Open Sans"/>
              </a:rPr>
              <a:t>p</a:t>
            </a:r>
            <a:r>
              <a:rPr sz="2000" spc="-10" dirty="0">
                <a:latin typeface="Open Sans"/>
                <a:cs typeface="Open Sans"/>
              </a:rPr>
              <a:t>l</a:t>
            </a:r>
            <a:r>
              <a:rPr sz="2000" dirty="0">
                <a:latin typeface="Open Sans"/>
                <a:cs typeface="Open Sans"/>
              </a:rPr>
              <a:t>o</a:t>
            </a:r>
            <a:r>
              <a:rPr sz="2000" spc="-40" dirty="0">
                <a:latin typeface="Open Sans"/>
                <a:cs typeface="Open Sans"/>
              </a:rPr>
              <a:t>r</a:t>
            </a:r>
            <a:r>
              <a:rPr sz="2000" dirty="0">
                <a:latin typeface="Open Sans"/>
                <a:cs typeface="Open Sans"/>
              </a:rPr>
              <a:t>e</a:t>
            </a:r>
            <a:r>
              <a:rPr sz="2000" spc="-15" dirty="0">
                <a:latin typeface="Open Sans"/>
                <a:cs typeface="Open Sans"/>
              </a:rPr>
              <a:t> </a:t>
            </a:r>
            <a:r>
              <a:rPr sz="2000" dirty="0">
                <a:latin typeface="Open Sans"/>
                <a:cs typeface="Open Sans"/>
              </a:rPr>
              <a:t>t</a:t>
            </a:r>
            <a:r>
              <a:rPr sz="2000" spc="-10" dirty="0">
                <a:latin typeface="Open Sans"/>
                <a:cs typeface="Open Sans"/>
              </a:rPr>
              <a:t>h</a:t>
            </a:r>
            <a:r>
              <a:rPr sz="2000" dirty="0">
                <a:latin typeface="Open Sans"/>
                <a:cs typeface="Open Sans"/>
              </a:rPr>
              <a:t>e ways</a:t>
            </a:r>
            <a:r>
              <a:rPr sz="2000" spc="-25" dirty="0">
                <a:latin typeface="Open Sans"/>
                <a:cs typeface="Open Sans"/>
              </a:rPr>
              <a:t> </a:t>
            </a:r>
            <a:r>
              <a:rPr sz="2000" dirty="0">
                <a:latin typeface="Open Sans"/>
                <a:cs typeface="Open Sans"/>
              </a:rPr>
              <a:t>i</a:t>
            </a:r>
            <a:r>
              <a:rPr sz="2000" spc="-15" dirty="0">
                <a:latin typeface="Open Sans"/>
                <a:cs typeface="Open Sans"/>
              </a:rPr>
              <a:t>n</a:t>
            </a:r>
            <a:r>
              <a:rPr sz="2000" dirty="0">
                <a:latin typeface="Open Sans"/>
                <a:cs typeface="Open Sans"/>
              </a:rPr>
              <a:t>te</a:t>
            </a:r>
            <a:r>
              <a:rPr sz="2000" spc="-40" dirty="0">
                <a:latin typeface="Open Sans"/>
                <a:cs typeface="Open Sans"/>
              </a:rPr>
              <a:t>r</a:t>
            </a:r>
            <a:r>
              <a:rPr sz="2000" spc="-5" dirty="0">
                <a:latin typeface="Open Sans"/>
                <a:cs typeface="Open Sans"/>
              </a:rPr>
              <a:t>act</a:t>
            </a:r>
            <a:r>
              <a:rPr sz="2000" spc="-10" dirty="0">
                <a:latin typeface="Open Sans"/>
                <a:cs typeface="Open Sans"/>
              </a:rPr>
              <a:t>i</a:t>
            </a:r>
            <a:r>
              <a:rPr sz="2000" dirty="0">
                <a:latin typeface="Open Sans"/>
                <a:cs typeface="Open Sans"/>
              </a:rPr>
              <a:t>ve</a:t>
            </a:r>
            <a:r>
              <a:rPr sz="2000" spc="-35" dirty="0">
                <a:latin typeface="Open Sans"/>
                <a:cs typeface="Open Sans"/>
              </a:rPr>
              <a:t> </a:t>
            </a:r>
            <a:r>
              <a:rPr sz="2000" spc="-40" dirty="0">
                <a:latin typeface="Open Sans"/>
                <a:cs typeface="Open Sans"/>
              </a:rPr>
              <a:t>r</a:t>
            </a:r>
            <a:r>
              <a:rPr sz="2000" dirty="0">
                <a:latin typeface="Open Sans"/>
                <a:cs typeface="Open Sans"/>
              </a:rPr>
              <a:t>ead-</a:t>
            </a:r>
            <a:r>
              <a:rPr sz="2000" spc="-5" dirty="0">
                <a:latin typeface="Open Sans"/>
                <a:cs typeface="Open Sans"/>
              </a:rPr>
              <a:t>alo</a:t>
            </a:r>
            <a:r>
              <a:rPr sz="2000" spc="-10" dirty="0">
                <a:latin typeface="Open Sans"/>
                <a:cs typeface="Open Sans"/>
              </a:rPr>
              <a:t>u</a:t>
            </a:r>
            <a:r>
              <a:rPr sz="2000" dirty="0">
                <a:latin typeface="Open Sans"/>
                <a:cs typeface="Open Sans"/>
              </a:rPr>
              <a:t>ds</a:t>
            </a:r>
            <a:r>
              <a:rPr sz="2000" spc="-35" dirty="0">
                <a:latin typeface="Open Sans"/>
                <a:cs typeface="Open Sans"/>
              </a:rPr>
              <a:t> </a:t>
            </a:r>
            <a:r>
              <a:rPr sz="2000" spc="-5" dirty="0">
                <a:latin typeface="Open Sans"/>
                <a:cs typeface="Open Sans"/>
              </a:rPr>
              <a:t>can sup</a:t>
            </a:r>
            <a:r>
              <a:rPr sz="2000" dirty="0">
                <a:latin typeface="Open Sans"/>
                <a:cs typeface="Open Sans"/>
              </a:rPr>
              <a:t>port</a:t>
            </a:r>
            <a:r>
              <a:rPr sz="2000" spc="-25" dirty="0">
                <a:latin typeface="Open Sans"/>
                <a:cs typeface="Open Sans"/>
              </a:rPr>
              <a:t> </a:t>
            </a:r>
            <a:r>
              <a:rPr sz="2000" dirty="0">
                <a:latin typeface="Open Sans"/>
                <a:cs typeface="Open Sans"/>
              </a:rPr>
              <a:t>la</a:t>
            </a:r>
            <a:r>
              <a:rPr sz="2000" spc="-10" dirty="0">
                <a:latin typeface="Open Sans"/>
                <a:cs typeface="Open Sans"/>
              </a:rPr>
              <a:t>ngu</a:t>
            </a:r>
            <a:r>
              <a:rPr sz="2000" spc="-5" dirty="0">
                <a:latin typeface="Open Sans"/>
                <a:cs typeface="Open Sans"/>
              </a:rPr>
              <a:t>ag</a:t>
            </a:r>
            <a:r>
              <a:rPr sz="2000" dirty="0">
                <a:latin typeface="Open Sans"/>
                <a:cs typeface="Open Sans"/>
              </a:rPr>
              <a:t>e</a:t>
            </a:r>
            <a:r>
              <a:rPr sz="2000" spc="5" dirty="0">
                <a:latin typeface="Open Sans"/>
                <a:cs typeface="Open Sans"/>
              </a:rPr>
              <a:t> </a:t>
            </a:r>
            <a:r>
              <a:rPr sz="2000" dirty="0">
                <a:latin typeface="Open Sans"/>
                <a:cs typeface="Open Sans"/>
              </a:rPr>
              <a:t>d</a:t>
            </a:r>
            <a:r>
              <a:rPr sz="2000" spc="-40" dirty="0">
                <a:latin typeface="Open Sans"/>
                <a:cs typeface="Open Sans"/>
              </a:rPr>
              <a:t>e</a:t>
            </a:r>
            <a:r>
              <a:rPr sz="2000" dirty="0">
                <a:latin typeface="Open Sans"/>
                <a:cs typeface="Open Sans"/>
              </a:rPr>
              <a:t>v</a:t>
            </a:r>
            <a:r>
              <a:rPr sz="2000" spc="5" dirty="0">
                <a:latin typeface="Open Sans"/>
                <a:cs typeface="Open Sans"/>
              </a:rPr>
              <a:t>e</a:t>
            </a:r>
            <a:r>
              <a:rPr sz="2000" dirty="0">
                <a:latin typeface="Open Sans"/>
                <a:cs typeface="Open Sans"/>
              </a:rPr>
              <a:t>lop</a:t>
            </a:r>
            <a:r>
              <a:rPr sz="2000" spc="-10" dirty="0">
                <a:latin typeface="Open Sans"/>
                <a:cs typeface="Open Sans"/>
              </a:rPr>
              <a:t>m</a:t>
            </a:r>
            <a:r>
              <a:rPr sz="2000" spc="-5" dirty="0">
                <a:latin typeface="Open Sans"/>
                <a:cs typeface="Open Sans"/>
              </a:rPr>
              <a:t>en</a:t>
            </a:r>
            <a:r>
              <a:rPr sz="2000" dirty="0">
                <a:latin typeface="Open Sans"/>
                <a:cs typeface="Open Sans"/>
              </a:rPr>
              <a:t>t</a:t>
            </a:r>
            <a:r>
              <a:rPr sz="2000" spc="-20" dirty="0">
                <a:latin typeface="Open Sans"/>
                <a:cs typeface="Open Sans"/>
              </a:rPr>
              <a:t> </a:t>
            </a:r>
            <a:r>
              <a:rPr sz="2000" spc="-5" dirty="0">
                <a:latin typeface="Open Sans"/>
                <a:cs typeface="Open Sans"/>
              </a:rPr>
              <a:t>an</a:t>
            </a:r>
            <a:r>
              <a:rPr sz="2000" dirty="0">
                <a:latin typeface="Open Sans"/>
                <a:cs typeface="Open Sans"/>
              </a:rPr>
              <a:t>d</a:t>
            </a:r>
            <a:r>
              <a:rPr sz="2000" spc="-10" dirty="0">
                <a:latin typeface="Open Sans"/>
                <a:cs typeface="Open Sans"/>
              </a:rPr>
              <a:t> l</a:t>
            </a:r>
            <a:r>
              <a:rPr sz="2000" dirty="0">
                <a:latin typeface="Open Sans"/>
                <a:cs typeface="Open Sans"/>
              </a:rPr>
              <a:t>earni</a:t>
            </a:r>
            <a:r>
              <a:rPr sz="2000" spc="-15" dirty="0">
                <a:latin typeface="Open Sans"/>
                <a:cs typeface="Open Sans"/>
              </a:rPr>
              <a:t>n</a:t>
            </a:r>
            <a:r>
              <a:rPr sz="2000" dirty="0">
                <a:latin typeface="Open Sans"/>
                <a:cs typeface="Open Sans"/>
              </a:rPr>
              <a:t>g</a:t>
            </a:r>
            <a:r>
              <a:rPr sz="2000" spc="-5" dirty="0">
                <a:latin typeface="Open Sans"/>
                <a:cs typeface="Open Sans"/>
              </a:rPr>
              <a:t> </a:t>
            </a:r>
            <a:r>
              <a:rPr sz="2000" dirty="0">
                <a:latin typeface="Open Sans"/>
                <a:cs typeface="Open Sans"/>
              </a:rPr>
              <a:t>for</a:t>
            </a:r>
            <a:r>
              <a:rPr sz="2000" spc="-20" dirty="0">
                <a:latin typeface="Open Sans"/>
                <a:cs typeface="Open Sans"/>
              </a:rPr>
              <a:t> </a:t>
            </a:r>
            <a:r>
              <a:rPr sz="2000" dirty="0">
                <a:latin typeface="Open Sans"/>
                <a:cs typeface="Open Sans"/>
              </a:rPr>
              <a:t>c</a:t>
            </a:r>
            <a:r>
              <a:rPr sz="2000" spc="-10" dirty="0">
                <a:latin typeface="Open Sans"/>
                <a:cs typeface="Open Sans"/>
              </a:rPr>
              <a:t>h</a:t>
            </a:r>
            <a:r>
              <a:rPr sz="2000" dirty="0">
                <a:latin typeface="Open Sans"/>
                <a:cs typeface="Open Sans"/>
              </a:rPr>
              <a:t>i</a:t>
            </a:r>
            <a:r>
              <a:rPr sz="2000" spc="-10" dirty="0">
                <a:latin typeface="Open Sans"/>
                <a:cs typeface="Open Sans"/>
              </a:rPr>
              <a:t>l</a:t>
            </a:r>
            <a:r>
              <a:rPr sz="2000" dirty="0">
                <a:latin typeface="Open Sans"/>
                <a:cs typeface="Open Sans"/>
              </a:rPr>
              <a:t>d</a:t>
            </a:r>
            <a:r>
              <a:rPr sz="2000" spc="-45" dirty="0">
                <a:latin typeface="Open Sans"/>
                <a:cs typeface="Open Sans"/>
              </a:rPr>
              <a:t>r</a:t>
            </a:r>
            <a:r>
              <a:rPr sz="2000" spc="-5" dirty="0">
                <a:latin typeface="Open Sans"/>
                <a:cs typeface="Open Sans"/>
              </a:rPr>
              <a:t>e</a:t>
            </a:r>
            <a:r>
              <a:rPr sz="2000" dirty="0">
                <a:latin typeface="Open Sans"/>
                <a:cs typeface="Open Sans"/>
              </a:rPr>
              <a:t>n</a:t>
            </a:r>
            <a:r>
              <a:rPr sz="2000" spc="-20" dirty="0">
                <a:latin typeface="Open Sans"/>
                <a:cs typeface="Open Sans"/>
              </a:rPr>
              <a:t> </a:t>
            </a:r>
            <a:r>
              <a:rPr sz="2000" dirty="0">
                <a:latin typeface="Open Sans"/>
                <a:cs typeface="Open Sans"/>
              </a:rPr>
              <a:t>b</a:t>
            </a:r>
            <a:r>
              <a:rPr sz="2000" spc="-10" dirty="0">
                <a:latin typeface="Open Sans"/>
                <a:cs typeface="Open Sans"/>
              </a:rPr>
              <a:t>i</a:t>
            </a:r>
            <a:r>
              <a:rPr sz="2000" spc="-5" dirty="0">
                <a:latin typeface="Open Sans"/>
                <a:cs typeface="Open Sans"/>
              </a:rPr>
              <a:t>rt</a:t>
            </a:r>
            <a:r>
              <a:rPr sz="2000" dirty="0">
                <a:latin typeface="Open Sans"/>
                <a:cs typeface="Open Sans"/>
              </a:rPr>
              <a:t>h</a:t>
            </a:r>
            <a:r>
              <a:rPr sz="2000" spc="-10" dirty="0">
                <a:latin typeface="Open Sans"/>
                <a:cs typeface="Open Sans"/>
              </a:rPr>
              <a:t> </a:t>
            </a:r>
            <a:r>
              <a:rPr sz="2000" spc="-5" dirty="0">
                <a:latin typeface="Open Sans"/>
                <a:cs typeface="Open Sans"/>
              </a:rPr>
              <a:t>to </a:t>
            </a:r>
            <a:r>
              <a:rPr sz="2000" dirty="0">
                <a:latin typeface="Open Sans"/>
                <a:cs typeface="Open Sans"/>
              </a:rPr>
              <a:t>fiv</a:t>
            </a:r>
            <a:r>
              <a:rPr sz="2000" spc="5" dirty="0">
                <a:latin typeface="Open Sans"/>
                <a:cs typeface="Open Sans"/>
              </a:rPr>
              <a:t>e</a:t>
            </a:r>
            <a:r>
              <a:rPr sz="2000" dirty="0">
                <a:latin typeface="Open Sans"/>
                <a:cs typeface="Open Sans"/>
              </a:rPr>
              <a:t>.</a:t>
            </a:r>
            <a:endParaRPr sz="2000">
              <a:latin typeface="Open Sans"/>
              <a:cs typeface="Open Sans"/>
            </a:endParaRPr>
          </a:p>
          <a:p>
            <a:pPr marL="355600" marR="46355" indent="-342900">
              <a:lnSpc>
                <a:spcPct val="100000"/>
              </a:lnSpc>
              <a:spcBef>
                <a:spcPts val="480"/>
              </a:spcBef>
              <a:buClr>
                <a:srgbClr val="5D7975"/>
              </a:buClr>
              <a:buFont typeface="Wingdings"/>
              <a:buChar char=""/>
              <a:tabLst>
                <a:tab pos="355600" algn="l"/>
              </a:tabLst>
            </a:pPr>
            <a:r>
              <a:rPr sz="2000" spc="-35" dirty="0">
                <a:latin typeface="Open Sans"/>
                <a:cs typeface="Open Sans"/>
              </a:rPr>
              <a:t>L</a:t>
            </a:r>
            <a:r>
              <a:rPr sz="2000" dirty="0">
                <a:latin typeface="Open Sans"/>
                <a:cs typeface="Open Sans"/>
              </a:rPr>
              <a:t>O3:</a:t>
            </a:r>
            <a:r>
              <a:rPr sz="2000" spc="-10" dirty="0">
                <a:latin typeface="Open Sans"/>
                <a:cs typeface="Open Sans"/>
              </a:rPr>
              <a:t> </a:t>
            </a:r>
            <a:r>
              <a:rPr sz="2000" dirty="0">
                <a:latin typeface="Open Sans"/>
                <a:cs typeface="Open Sans"/>
              </a:rPr>
              <a:t>L</a:t>
            </a:r>
            <a:r>
              <a:rPr sz="2000" spc="5" dirty="0">
                <a:latin typeface="Open Sans"/>
                <a:cs typeface="Open Sans"/>
              </a:rPr>
              <a:t>e</a:t>
            </a:r>
            <a:r>
              <a:rPr sz="2000" spc="-5" dirty="0">
                <a:latin typeface="Open Sans"/>
                <a:cs typeface="Open Sans"/>
              </a:rPr>
              <a:t>ar</a:t>
            </a:r>
            <a:r>
              <a:rPr sz="2000" spc="-10" dirty="0">
                <a:latin typeface="Open Sans"/>
                <a:cs typeface="Open Sans"/>
              </a:rPr>
              <a:t>n</a:t>
            </a:r>
            <a:r>
              <a:rPr sz="2000" dirty="0">
                <a:latin typeface="Open Sans"/>
                <a:cs typeface="Open Sans"/>
              </a:rPr>
              <a:t>ers</a:t>
            </a:r>
            <a:r>
              <a:rPr sz="2000" spc="-25" dirty="0">
                <a:latin typeface="Open Sans"/>
                <a:cs typeface="Open Sans"/>
              </a:rPr>
              <a:t> </a:t>
            </a:r>
            <a:r>
              <a:rPr sz="2000" dirty="0">
                <a:latin typeface="Open Sans"/>
                <a:cs typeface="Open Sans"/>
              </a:rPr>
              <a:t>will</a:t>
            </a:r>
            <a:r>
              <a:rPr sz="2000" spc="-25" dirty="0">
                <a:latin typeface="Open Sans"/>
                <a:cs typeface="Open Sans"/>
              </a:rPr>
              <a:t> </a:t>
            </a:r>
            <a:r>
              <a:rPr sz="2000" dirty="0">
                <a:latin typeface="Open Sans"/>
                <a:cs typeface="Open Sans"/>
              </a:rPr>
              <a:t>b</a:t>
            </a:r>
            <a:r>
              <a:rPr sz="2000" spc="-10" dirty="0">
                <a:latin typeface="Open Sans"/>
                <a:cs typeface="Open Sans"/>
              </a:rPr>
              <a:t>u</a:t>
            </a:r>
            <a:r>
              <a:rPr sz="2000" dirty="0">
                <a:latin typeface="Open Sans"/>
                <a:cs typeface="Open Sans"/>
              </a:rPr>
              <a:t>i</a:t>
            </a:r>
            <a:r>
              <a:rPr sz="2000" spc="-10" dirty="0">
                <a:latin typeface="Open Sans"/>
                <a:cs typeface="Open Sans"/>
              </a:rPr>
              <a:t>l</a:t>
            </a:r>
            <a:r>
              <a:rPr sz="2000" dirty="0">
                <a:latin typeface="Open Sans"/>
                <a:cs typeface="Open Sans"/>
              </a:rPr>
              <a:t>d</a:t>
            </a:r>
            <a:r>
              <a:rPr sz="2000" spc="-10" dirty="0">
                <a:latin typeface="Open Sans"/>
                <a:cs typeface="Open Sans"/>
              </a:rPr>
              <a:t> </a:t>
            </a:r>
            <a:r>
              <a:rPr sz="2000" dirty="0">
                <a:latin typeface="Open Sans"/>
                <a:cs typeface="Open Sans"/>
              </a:rPr>
              <a:t>a </a:t>
            </a:r>
            <a:r>
              <a:rPr sz="2000" spc="-10" dirty="0">
                <a:latin typeface="Open Sans"/>
                <a:cs typeface="Open Sans"/>
              </a:rPr>
              <a:t>un</a:t>
            </a:r>
            <a:r>
              <a:rPr sz="2000" dirty="0">
                <a:latin typeface="Open Sans"/>
                <a:cs typeface="Open Sans"/>
              </a:rPr>
              <a:t>it</a:t>
            </a:r>
            <a:r>
              <a:rPr sz="2000" spc="-10" dirty="0">
                <a:latin typeface="Open Sans"/>
                <a:cs typeface="Open Sans"/>
              </a:rPr>
              <a:t> </a:t>
            </a:r>
            <a:r>
              <a:rPr sz="2000" dirty="0">
                <a:latin typeface="Open Sans"/>
                <a:cs typeface="Open Sans"/>
              </a:rPr>
              <a:t>of</a:t>
            </a:r>
            <a:r>
              <a:rPr sz="2000" spc="5" dirty="0">
                <a:latin typeface="Open Sans"/>
                <a:cs typeface="Open Sans"/>
              </a:rPr>
              <a:t> </a:t>
            </a:r>
            <a:r>
              <a:rPr sz="2000" spc="-5" dirty="0">
                <a:latin typeface="Open Sans"/>
                <a:cs typeface="Open Sans"/>
              </a:rPr>
              <a:t>st</a:t>
            </a:r>
            <a:r>
              <a:rPr sz="2000" spc="-10" dirty="0">
                <a:latin typeface="Open Sans"/>
                <a:cs typeface="Open Sans"/>
              </a:rPr>
              <a:t>u</a:t>
            </a:r>
            <a:r>
              <a:rPr sz="2000" dirty="0">
                <a:latin typeface="Open Sans"/>
                <a:cs typeface="Open Sans"/>
              </a:rPr>
              <a:t>dy</a:t>
            </a:r>
            <a:r>
              <a:rPr sz="2000" spc="-5" dirty="0">
                <a:latin typeface="Open Sans"/>
                <a:cs typeface="Open Sans"/>
              </a:rPr>
              <a:t> </a:t>
            </a:r>
            <a:r>
              <a:rPr sz="2000" spc="-10" dirty="0">
                <a:latin typeface="Open Sans"/>
                <a:cs typeface="Open Sans"/>
              </a:rPr>
              <a:t>in</a:t>
            </a:r>
            <a:r>
              <a:rPr sz="2000" dirty="0">
                <a:latin typeface="Open Sans"/>
                <a:cs typeface="Open Sans"/>
              </a:rPr>
              <a:t>cl</a:t>
            </a:r>
            <a:r>
              <a:rPr sz="2000" spc="-10" dirty="0">
                <a:latin typeface="Open Sans"/>
                <a:cs typeface="Open Sans"/>
              </a:rPr>
              <a:t>u</a:t>
            </a:r>
            <a:r>
              <a:rPr sz="2000" dirty="0">
                <a:latin typeface="Open Sans"/>
                <a:cs typeface="Open Sans"/>
              </a:rPr>
              <a:t>d</a:t>
            </a:r>
            <a:r>
              <a:rPr sz="2000" spc="-10" dirty="0">
                <a:latin typeface="Open Sans"/>
                <a:cs typeface="Open Sans"/>
              </a:rPr>
              <a:t>in</a:t>
            </a:r>
            <a:r>
              <a:rPr sz="2000" dirty="0">
                <a:latin typeface="Open Sans"/>
                <a:cs typeface="Open Sans"/>
              </a:rPr>
              <a:t>g</a:t>
            </a:r>
            <a:r>
              <a:rPr sz="2000" spc="-5" dirty="0">
                <a:latin typeface="Open Sans"/>
                <a:cs typeface="Open Sans"/>
              </a:rPr>
              <a:t> </a:t>
            </a:r>
            <a:r>
              <a:rPr sz="2000" dirty="0">
                <a:latin typeface="Open Sans"/>
                <a:cs typeface="Open Sans"/>
              </a:rPr>
              <a:t>a t</a:t>
            </a:r>
            <a:r>
              <a:rPr sz="2000" spc="-30" dirty="0">
                <a:latin typeface="Open Sans"/>
                <a:cs typeface="Open Sans"/>
              </a:rPr>
              <a:t>e</a:t>
            </a:r>
            <a:r>
              <a:rPr sz="2000" spc="-10" dirty="0">
                <a:latin typeface="Open Sans"/>
                <a:cs typeface="Open Sans"/>
              </a:rPr>
              <a:t>x</a:t>
            </a:r>
            <a:r>
              <a:rPr sz="2000" dirty="0">
                <a:latin typeface="Open Sans"/>
                <a:cs typeface="Open Sans"/>
              </a:rPr>
              <a:t>t</a:t>
            </a:r>
            <a:r>
              <a:rPr sz="2000" spc="-15" dirty="0">
                <a:latin typeface="Open Sans"/>
                <a:cs typeface="Open Sans"/>
              </a:rPr>
              <a:t> </a:t>
            </a:r>
            <a:r>
              <a:rPr sz="2000" spc="-5" dirty="0">
                <a:latin typeface="Open Sans"/>
                <a:cs typeface="Open Sans"/>
              </a:rPr>
              <a:t>s</a:t>
            </a:r>
            <a:r>
              <a:rPr sz="2000" spc="5" dirty="0">
                <a:latin typeface="Open Sans"/>
                <a:cs typeface="Open Sans"/>
              </a:rPr>
              <a:t>e</a:t>
            </a:r>
            <a:r>
              <a:rPr sz="2000" dirty="0">
                <a:latin typeface="Open Sans"/>
                <a:cs typeface="Open Sans"/>
              </a:rPr>
              <a:t>t</a:t>
            </a:r>
            <a:r>
              <a:rPr sz="2000" spc="-15" dirty="0">
                <a:latin typeface="Open Sans"/>
                <a:cs typeface="Open Sans"/>
              </a:rPr>
              <a:t> </a:t>
            </a:r>
            <a:r>
              <a:rPr sz="2000" spc="-5" dirty="0">
                <a:latin typeface="Open Sans"/>
                <a:cs typeface="Open Sans"/>
              </a:rPr>
              <a:t>and </a:t>
            </a:r>
            <a:r>
              <a:rPr sz="2000" dirty="0">
                <a:latin typeface="Open Sans"/>
                <a:cs typeface="Open Sans"/>
              </a:rPr>
              <a:t>l</a:t>
            </a:r>
            <a:r>
              <a:rPr sz="2000" spc="-10" dirty="0">
                <a:latin typeface="Open Sans"/>
                <a:cs typeface="Open Sans"/>
              </a:rPr>
              <a:t>i</a:t>
            </a:r>
            <a:r>
              <a:rPr sz="2000" spc="-5" dirty="0">
                <a:latin typeface="Open Sans"/>
                <a:cs typeface="Open Sans"/>
              </a:rPr>
              <a:t>st</a:t>
            </a:r>
            <a:r>
              <a:rPr sz="2000" spc="5" dirty="0">
                <a:latin typeface="Open Sans"/>
                <a:cs typeface="Open Sans"/>
              </a:rPr>
              <a:t>e</a:t>
            </a:r>
            <a:r>
              <a:rPr sz="2000" spc="-10" dirty="0">
                <a:latin typeface="Open Sans"/>
                <a:cs typeface="Open Sans"/>
              </a:rPr>
              <a:t>n</a:t>
            </a:r>
            <a:r>
              <a:rPr sz="2000" dirty="0">
                <a:latin typeface="Open Sans"/>
                <a:cs typeface="Open Sans"/>
              </a:rPr>
              <a:t>i</a:t>
            </a:r>
            <a:r>
              <a:rPr sz="2000" spc="-10" dirty="0">
                <a:latin typeface="Open Sans"/>
                <a:cs typeface="Open Sans"/>
              </a:rPr>
              <a:t>ng</a:t>
            </a:r>
            <a:r>
              <a:rPr sz="2000" dirty="0">
                <a:latin typeface="Open Sans"/>
                <a:cs typeface="Open Sans"/>
              </a:rPr>
              <a:t>,</a:t>
            </a:r>
            <a:r>
              <a:rPr sz="2000" spc="-30" dirty="0">
                <a:latin typeface="Open Sans"/>
                <a:cs typeface="Open Sans"/>
              </a:rPr>
              <a:t> </a:t>
            </a:r>
            <a:r>
              <a:rPr sz="2000" spc="-5" dirty="0">
                <a:latin typeface="Open Sans"/>
                <a:cs typeface="Open Sans"/>
              </a:rPr>
              <a:t>spea</a:t>
            </a:r>
            <a:r>
              <a:rPr sz="2000" spc="5" dirty="0">
                <a:latin typeface="Open Sans"/>
                <a:cs typeface="Open Sans"/>
              </a:rPr>
              <a:t>k</a:t>
            </a:r>
            <a:r>
              <a:rPr sz="2000" dirty="0">
                <a:latin typeface="Open Sans"/>
                <a:cs typeface="Open Sans"/>
              </a:rPr>
              <a:t>i</a:t>
            </a:r>
            <a:r>
              <a:rPr sz="2000" spc="-10" dirty="0">
                <a:latin typeface="Open Sans"/>
                <a:cs typeface="Open Sans"/>
              </a:rPr>
              <a:t>ng</a:t>
            </a:r>
            <a:r>
              <a:rPr sz="2000" dirty="0">
                <a:latin typeface="Open Sans"/>
                <a:cs typeface="Open Sans"/>
              </a:rPr>
              <a:t>,</a:t>
            </a:r>
            <a:r>
              <a:rPr sz="2000" spc="-20" dirty="0">
                <a:latin typeface="Open Sans"/>
                <a:cs typeface="Open Sans"/>
              </a:rPr>
              <a:t> </a:t>
            </a:r>
            <a:r>
              <a:rPr sz="2000" spc="-40" dirty="0">
                <a:latin typeface="Open Sans"/>
                <a:cs typeface="Open Sans"/>
              </a:rPr>
              <a:t>r</a:t>
            </a:r>
            <a:r>
              <a:rPr sz="2000" dirty="0">
                <a:latin typeface="Open Sans"/>
                <a:cs typeface="Open Sans"/>
              </a:rPr>
              <a:t>eadi</a:t>
            </a:r>
            <a:r>
              <a:rPr sz="2000" spc="-10" dirty="0">
                <a:latin typeface="Open Sans"/>
                <a:cs typeface="Open Sans"/>
              </a:rPr>
              <a:t>ng</a:t>
            </a:r>
            <a:r>
              <a:rPr sz="2000" dirty="0">
                <a:latin typeface="Open Sans"/>
                <a:cs typeface="Open Sans"/>
              </a:rPr>
              <a:t>, </a:t>
            </a:r>
            <a:r>
              <a:rPr sz="2000" spc="-5" dirty="0">
                <a:latin typeface="Open Sans"/>
                <a:cs typeface="Open Sans"/>
              </a:rPr>
              <a:t>a</a:t>
            </a:r>
            <a:r>
              <a:rPr sz="2000" spc="-10" dirty="0">
                <a:latin typeface="Open Sans"/>
                <a:cs typeface="Open Sans"/>
              </a:rPr>
              <a:t>n</a:t>
            </a:r>
            <a:r>
              <a:rPr sz="2000" dirty="0">
                <a:latin typeface="Open Sans"/>
                <a:cs typeface="Open Sans"/>
              </a:rPr>
              <a:t>d writi</a:t>
            </a:r>
            <a:r>
              <a:rPr sz="2000" spc="-10" dirty="0">
                <a:latin typeface="Open Sans"/>
                <a:cs typeface="Open Sans"/>
              </a:rPr>
              <a:t>n</a:t>
            </a:r>
            <a:r>
              <a:rPr sz="2000" dirty="0">
                <a:latin typeface="Open Sans"/>
                <a:cs typeface="Open Sans"/>
              </a:rPr>
              <a:t>g</a:t>
            </a:r>
            <a:r>
              <a:rPr sz="2000" spc="-25" dirty="0">
                <a:latin typeface="Open Sans"/>
                <a:cs typeface="Open Sans"/>
              </a:rPr>
              <a:t> </a:t>
            </a:r>
            <a:r>
              <a:rPr sz="2000" dirty="0">
                <a:latin typeface="Open Sans"/>
                <a:cs typeface="Open Sans"/>
              </a:rPr>
              <a:t>op</a:t>
            </a:r>
            <a:r>
              <a:rPr sz="2000" spc="-10" dirty="0">
                <a:latin typeface="Open Sans"/>
                <a:cs typeface="Open Sans"/>
              </a:rPr>
              <a:t>p</a:t>
            </a:r>
            <a:r>
              <a:rPr sz="2000" dirty="0">
                <a:latin typeface="Open Sans"/>
                <a:cs typeface="Open Sans"/>
              </a:rPr>
              <a:t>ortu</a:t>
            </a:r>
            <a:r>
              <a:rPr sz="2000" spc="-15" dirty="0">
                <a:latin typeface="Open Sans"/>
                <a:cs typeface="Open Sans"/>
              </a:rPr>
              <a:t>n</a:t>
            </a:r>
            <a:r>
              <a:rPr sz="2000" dirty="0">
                <a:latin typeface="Open Sans"/>
                <a:cs typeface="Open Sans"/>
              </a:rPr>
              <a:t>ities</a:t>
            </a:r>
            <a:r>
              <a:rPr sz="2000" spc="-30" dirty="0">
                <a:latin typeface="Open Sans"/>
                <a:cs typeface="Open Sans"/>
              </a:rPr>
              <a:t> </a:t>
            </a:r>
            <a:r>
              <a:rPr sz="2000" spc="-5" dirty="0">
                <a:latin typeface="Open Sans"/>
                <a:cs typeface="Open Sans"/>
              </a:rPr>
              <a:t>t</a:t>
            </a:r>
            <a:r>
              <a:rPr sz="2000" dirty="0">
                <a:latin typeface="Open Sans"/>
                <a:cs typeface="Open Sans"/>
              </a:rPr>
              <a:t>o en</a:t>
            </a:r>
            <a:r>
              <a:rPr sz="2000" spc="-15" dirty="0">
                <a:latin typeface="Open Sans"/>
                <a:cs typeface="Open Sans"/>
              </a:rPr>
              <a:t>g</a:t>
            </a:r>
            <a:r>
              <a:rPr sz="2000" spc="-5" dirty="0">
                <a:latin typeface="Open Sans"/>
                <a:cs typeface="Open Sans"/>
              </a:rPr>
              <a:t>age ch</a:t>
            </a:r>
            <a:r>
              <a:rPr sz="2000" spc="-10" dirty="0">
                <a:latin typeface="Open Sans"/>
                <a:cs typeface="Open Sans"/>
              </a:rPr>
              <a:t>i</a:t>
            </a:r>
            <a:r>
              <a:rPr sz="2000" dirty="0">
                <a:latin typeface="Open Sans"/>
                <a:cs typeface="Open Sans"/>
              </a:rPr>
              <a:t>l</a:t>
            </a:r>
            <a:r>
              <a:rPr sz="2000" spc="-10" dirty="0">
                <a:latin typeface="Open Sans"/>
                <a:cs typeface="Open Sans"/>
              </a:rPr>
              <a:t>d</a:t>
            </a:r>
            <a:r>
              <a:rPr sz="2000" spc="-40" dirty="0">
                <a:latin typeface="Open Sans"/>
                <a:cs typeface="Open Sans"/>
              </a:rPr>
              <a:t>r</a:t>
            </a:r>
            <a:r>
              <a:rPr sz="2000" spc="-5" dirty="0">
                <a:latin typeface="Open Sans"/>
                <a:cs typeface="Open Sans"/>
              </a:rPr>
              <a:t>e</a:t>
            </a:r>
            <a:r>
              <a:rPr sz="2000" dirty="0">
                <a:latin typeface="Open Sans"/>
                <a:cs typeface="Open Sans"/>
              </a:rPr>
              <a:t>n</a:t>
            </a:r>
            <a:r>
              <a:rPr sz="2000" spc="-25" dirty="0">
                <a:latin typeface="Open Sans"/>
                <a:cs typeface="Open Sans"/>
              </a:rPr>
              <a:t> </a:t>
            </a:r>
            <a:r>
              <a:rPr sz="2000" dirty="0">
                <a:latin typeface="Open Sans"/>
                <a:cs typeface="Open Sans"/>
              </a:rPr>
              <a:t>with</a:t>
            </a:r>
            <a:r>
              <a:rPr sz="2000" spc="-30" dirty="0">
                <a:latin typeface="Open Sans"/>
                <a:cs typeface="Open Sans"/>
              </a:rPr>
              <a:t> </a:t>
            </a:r>
            <a:r>
              <a:rPr sz="2000" dirty="0">
                <a:latin typeface="Open Sans"/>
                <a:cs typeface="Open Sans"/>
              </a:rPr>
              <a:t>t</a:t>
            </a:r>
            <a:r>
              <a:rPr sz="2000" spc="-35" dirty="0">
                <a:latin typeface="Open Sans"/>
                <a:cs typeface="Open Sans"/>
              </a:rPr>
              <a:t>e</a:t>
            </a:r>
            <a:r>
              <a:rPr sz="2000" spc="-10" dirty="0">
                <a:latin typeface="Open Sans"/>
                <a:cs typeface="Open Sans"/>
              </a:rPr>
              <a:t>x</a:t>
            </a:r>
            <a:r>
              <a:rPr sz="2000" dirty="0">
                <a:latin typeface="Open Sans"/>
                <a:cs typeface="Open Sans"/>
              </a:rPr>
              <a:t>t</a:t>
            </a:r>
            <a:r>
              <a:rPr sz="2000" spc="-20" dirty="0">
                <a:latin typeface="Open Sans"/>
                <a:cs typeface="Open Sans"/>
              </a:rPr>
              <a:t> </a:t>
            </a:r>
            <a:r>
              <a:rPr sz="2000" spc="-5" dirty="0">
                <a:latin typeface="Open Sans"/>
                <a:cs typeface="Open Sans"/>
              </a:rPr>
              <a:t>a</a:t>
            </a:r>
            <a:r>
              <a:rPr sz="2000" spc="-10" dirty="0">
                <a:latin typeface="Open Sans"/>
                <a:cs typeface="Open Sans"/>
              </a:rPr>
              <a:t>n</a:t>
            </a:r>
            <a:r>
              <a:rPr sz="2000" dirty="0">
                <a:latin typeface="Open Sans"/>
                <a:cs typeface="Open Sans"/>
              </a:rPr>
              <a:t>d </a:t>
            </a:r>
            <a:r>
              <a:rPr sz="2000" spc="-5" dirty="0">
                <a:latin typeface="Open Sans"/>
                <a:cs typeface="Open Sans"/>
              </a:rPr>
              <a:t>t</a:t>
            </a:r>
            <a:r>
              <a:rPr sz="2000" dirty="0">
                <a:latin typeface="Open Sans"/>
                <a:cs typeface="Open Sans"/>
              </a:rPr>
              <a:t>o </a:t>
            </a:r>
            <a:r>
              <a:rPr sz="2000" spc="-15" dirty="0">
                <a:latin typeface="Open Sans"/>
                <a:cs typeface="Open Sans"/>
              </a:rPr>
              <a:t>h</a:t>
            </a:r>
            <a:r>
              <a:rPr sz="2000" dirty="0">
                <a:latin typeface="Open Sans"/>
                <a:cs typeface="Open Sans"/>
              </a:rPr>
              <a:t>elp</a:t>
            </a:r>
            <a:r>
              <a:rPr sz="2000" spc="-10" dirty="0">
                <a:latin typeface="Open Sans"/>
                <a:cs typeface="Open Sans"/>
              </a:rPr>
              <a:t> </a:t>
            </a:r>
            <a:r>
              <a:rPr sz="2000" spc="-15" dirty="0">
                <a:latin typeface="Open Sans"/>
                <a:cs typeface="Open Sans"/>
              </a:rPr>
              <a:t>b</a:t>
            </a:r>
            <a:r>
              <a:rPr sz="2000" spc="-10" dirty="0">
                <a:latin typeface="Open Sans"/>
                <a:cs typeface="Open Sans"/>
              </a:rPr>
              <a:t>u</a:t>
            </a:r>
            <a:r>
              <a:rPr sz="2000" dirty="0">
                <a:latin typeface="Open Sans"/>
                <a:cs typeface="Open Sans"/>
              </a:rPr>
              <a:t>i</a:t>
            </a:r>
            <a:r>
              <a:rPr sz="2000" spc="-10" dirty="0">
                <a:latin typeface="Open Sans"/>
                <a:cs typeface="Open Sans"/>
              </a:rPr>
              <a:t>l</a:t>
            </a:r>
            <a:r>
              <a:rPr sz="2000" dirty="0">
                <a:latin typeface="Open Sans"/>
                <a:cs typeface="Open Sans"/>
              </a:rPr>
              <a:t>d</a:t>
            </a:r>
            <a:r>
              <a:rPr sz="2000" spc="-10" dirty="0">
                <a:latin typeface="Open Sans"/>
                <a:cs typeface="Open Sans"/>
              </a:rPr>
              <a:t> </a:t>
            </a:r>
            <a:r>
              <a:rPr sz="2000" dirty="0">
                <a:latin typeface="Open Sans"/>
                <a:cs typeface="Open Sans"/>
              </a:rPr>
              <a:t>kn</a:t>
            </a:r>
            <a:r>
              <a:rPr sz="2000" spc="-45" dirty="0">
                <a:latin typeface="Open Sans"/>
                <a:cs typeface="Open Sans"/>
              </a:rPr>
              <a:t>o</a:t>
            </a:r>
            <a:r>
              <a:rPr sz="2000" dirty="0">
                <a:latin typeface="Open Sans"/>
                <a:cs typeface="Open Sans"/>
              </a:rPr>
              <a:t>wled</a:t>
            </a:r>
            <a:r>
              <a:rPr sz="2000" spc="-15" dirty="0">
                <a:latin typeface="Open Sans"/>
                <a:cs typeface="Open Sans"/>
              </a:rPr>
              <a:t>g</a:t>
            </a:r>
            <a:r>
              <a:rPr sz="2000" dirty="0">
                <a:latin typeface="Open Sans"/>
                <a:cs typeface="Open Sans"/>
              </a:rPr>
              <a:t>e </a:t>
            </a:r>
            <a:r>
              <a:rPr sz="2000" spc="-5" dirty="0">
                <a:latin typeface="Open Sans"/>
                <a:cs typeface="Open Sans"/>
              </a:rPr>
              <a:t>a</a:t>
            </a:r>
            <a:r>
              <a:rPr sz="2000" spc="-45" dirty="0">
                <a:latin typeface="Open Sans"/>
                <a:cs typeface="Open Sans"/>
              </a:rPr>
              <a:t>r</a:t>
            </a:r>
            <a:r>
              <a:rPr sz="2000" dirty="0">
                <a:latin typeface="Open Sans"/>
                <a:cs typeface="Open Sans"/>
              </a:rPr>
              <a:t>o</a:t>
            </a:r>
            <a:r>
              <a:rPr sz="2000" spc="-10" dirty="0">
                <a:latin typeface="Open Sans"/>
                <a:cs typeface="Open Sans"/>
              </a:rPr>
              <a:t>un</a:t>
            </a:r>
            <a:r>
              <a:rPr sz="2000" dirty="0">
                <a:latin typeface="Open Sans"/>
                <a:cs typeface="Open Sans"/>
              </a:rPr>
              <a:t>d</a:t>
            </a:r>
            <a:r>
              <a:rPr sz="2000" spc="-10" dirty="0">
                <a:latin typeface="Open Sans"/>
                <a:cs typeface="Open Sans"/>
              </a:rPr>
              <a:t> </a:t>
            </a:r>
            <a:r>
              <a:rPr sz="2000" dirty="0">
                <a:latin typeface="Open Sans"/>
                <a:cs typeface="Open Sans"/>
              </a:rPr>
              <a:t>a </a:t>
            </a:r>
            <a:r>
              <a:rPr sz="2000" spc="-15" dirty="0">
                <a:latin typeface="Open Sans"/>
                <a:cs typeface="Open Sans"/>
              </a:rPr>
              <a:t>b</a:t>
            </a:r>
            <a:r>
              <a:rPr sz="2000" dirty="0">
                <a:latin typeface="Open Sans"/>
                <a:cs typeface="Open Sans"/>
              </a:rPr>
              <a:t>ig</a:t>
            </a:r>
            <a:r>
              <a:rPr sz="2000" spc="-10" dirty="0">
                <a:latin typeface="Open Sans"/>
                <a:cs typeface="Open Sans"/>
              </a:rPr>
              <a:t> </a:t>
            </a:r>
            <a:r>
              <a:rPr sz="2000" dirty="0">
                <a:latin typeface="Open Sans"/>
                <a:cs typeface="Open Sans"/>
              </a:rPr>
              <a:t>i</a:t>
            </a:r>
            <a:r>
              <a:rPr sz="2000" spc="-10" dirty="0">
                <a:latin typeface="Open Sans"/>
                <a:cs typeface="Open Sans"/>
              </a:rPr>
              <a:t>d</a:t>
            </a:r>
            <a:r>
              <a:rPr sz="2000" spc="-5" dirty="0">
                <a:latin typeface="Open Sans"/>
                <a:cs typeface="Open Sans"/>
              </a:rPr>
              <a:t>ea </a:t>
            </a:r>
            <a:r>
              <a:rPr sz="2000" dirty="0">
                <a:latin typeface="Open Sans"/>
                <a:cs typeface="Open Sans"/>
              </a:rPr>
              <a:t>concept.</a:t>
            </a:r>
            <a:endParaRPr sz="2000">
              <a:latin typeface="Open Sans"/>
              <a:cs typeface="Open Sans"/>
            </a:endParaRPr>
          </a:p>
        </p:txBody>
      </p:sp>
      <p:sp>
        <p:nvSpPr>
          <p:cNvPr id="3" name="object 3"/>
          <p:cNvSpPr/>
          <p:nvPr/>
        </p:nvSpPr>
        <p:spPr>
          <a:xfrm>
            <a:off x="396240" y="420877"/>
            <a:ext cx="6321298" cy="515112"/>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3</a:t>
            </a:fld>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801710"/>
            <a:ext cx="8099425" cy="3818890"/>
          </a:xfrm>
          <a:prstGeom prst="rect">
            <a:avLst/>
          </a:prstGeom>
        </p:spPr>
        <p:txBody>
          <a:bodyPr vert="horz" wrap="square" lIns="0" tIns="0" rIns="0" bIns="0" rtlCol="0">
            <a:spAutoFit/>
          </a:bodyPr>
          <a:lstStyle/>
          <a:p>
            <a:pPr marL="12700">
              <a:lnSpc>
                <a:spcPts val="1835"/>
              </a:lnSpc>
            </a:pPr>
            <a:r>
              <a:rPr sz="1700" dirty="0">
                <a:latin typeface="Open Sans"/>
                <a:cs typeface="Open Sans"/>
              </a:rPr>
              <a:t>This</a:t>
            </a:r>
            <a:r>
              <a:rPr sz="1700" spc="-35" dirty="0">
                <a:latin typeface="Open Sans"/>
                <a:cs typeface="Open Sans"/>
              </a:rPr>
              <a:t> </a:t>
            </a:r>
            <a:r>
              <a:rPr sz="1700" dirty="0">
                <a:latin typeface="Open Sans"/>
                <a:cs typeface="Open Sans"/>
              </a:rPr>
              <a:t>mod</a:t>
            </a:r>
            <a:r>
              <a:rPr sz="1700" spc="-10" dirty="0">
                <a:latin typeface="Open Sans"/>
                <a:cs typeface="Open Sans"/>
              </a:rPr>
              <a:t>u</a:t>
            </a:r>
            <a:r>
              <a:rPr sz="1700" dirty="0">
                <a:latin typeface="Open Sans"/>
                <a:cs typeface="Open Sans"/>
              </a:rPr>
              <a:t>le</a:t>
            </a:r>
            <a:r>
              <a:rPr sz="1700" spc="-35" dirty="0">
                <a:latin typeface="Open Sans"/>
                <a:cs typeface="Open Sans"/>
              </a:rPr>
              <a:t> </a:t>
            </a:r>
            <a:r>
              <a:rPr sz="1700" dirty="0">
                <a:latin typeface="Open Sans"/>
                <a:cs typeface="Open Sans"/>
              </a:rPr>
              <a:t>aligns</a:t>
            </a:r>
            <a:r>
              <a:rPr sz="1700" spc="-25" dirty="0">
                <a:latin typeface="Open Sans"/>
                <a:cs typeface="Open Sans"/>
              </a:rPr>
              <a:t> </a:t>
            </a:r>
            <a:r>
              <a:rPr sz="1700" dirty="0">
                <a:latin typeface="Open Sans"/>
                <a:cs typeface="Open Sans"/>
              </a:rPr>
              <a:t>to</a:t>
            </a:r>
            <a:r>
              <a:rPr sz="1700" spc="-25" dirty="0">
                <a:latin typeface="Open Sans"/>
                <a:cs typeface="Open Sans"/>
              </a:rPr>
              <a:t> </a:t>
            </a:r>
            <a:r>
              <a:rPr sz="1700" dirty="0">
                <a:latin typeface="Open Sans"/>
                <a:cs typeface="Open Sans"/>
              </a:rPr>
              <a:t>t</a:t>
            </a:r>
            <a:r>
              <a:rPr sz="1700" spc="-10" dirty="0">
                <a:latin typeface="Open Sans"/>
                <a:cs typeface="Open Sans"/>
              </a:rPr>
              <a:t>h</a:t>
            </a:r>
            <a:r>
              <a:rPr sz="1700" dirty="0">
                <a:latin typeface="Open Sans"/>
                <a:cs typeface="Open Sans"/>
              </a:rPr>
              <a:t>e</a:t>
            </a:r>
            <a:r>
              <a:rPr sz="1700" spc="-10" dirty="0">
                <a:latin typeface="Open Sans"/>
                <a:cs typeface="Open Sans"/>
              </a:rPr>
              <a:t> </a:t>
            </a:r>
            <a:r>
              <a:rPr sz="1700" dirty="0">
                <a:latin typeface="Open Sans"/>
                <a:cs typeface="Open Sans"/>
              </a:rPr>
              <a:t>cur</a:t>
            </a:r>
            <a:r>
              <a:rPr sz="1700" spc="-40" dirty="0">
                <a:latin typeface="Open Sans"/>
                <a:cs typeface="Open Sans"/>
              </a:rPr>
              <a:t>r</a:t>
            </a:r>
            <a:r>
              <a:rPr sz="1700" dirty="0">
                <a:latin typeface="Open Sans"/>
                <a:cs typeface="Open Sans"/>
              </a:rPr>
              <a:t>ent</a:t>
            </a:r>
            <a:r>
              <a:rPr sz="1700" spc="-30" dirty="0">
                <a:latin typeface="Open Sans"/>
                <a:cs typeface="Open Sans"/>
              </a:rPr>
              <a:t> </a:t>
            </a:r>
            <a:r>
              <a:rPr sz="1700" dirty="0">
                <a:latin typeface="Open Sans"/>
                <a:cs typeface="Open Sans"/>
              </a:rPr>
              <a:t>Read</a:t>
            </a:r>
            <a:r>
              <a:rPr sz="1700" spc="-35" dirty="0">
                <a:latin typeface="Open Sans"/>
                <a:cs typeface="Open Sans"/>
              </a:rPr>
              <a:t> </a:t>
            </a:r>
            <a:r>
              <a:rPr sz="1700" dirty="0">
                <a:latin typeface="Open Sans"/>
                <a:cs typeface="Open Sans"/>
              </a:rPr>
              <a:t>to</a:t>
            </a:r>
            <a:r>
              <a:rPr sz="1700" spc="-15" dirty="0">
                <a:latin typeface="Open Sans"/>
                <a:cs typeface="Open Sans"/>
              </a:rPr>
              <a:t> </a:t>
            </a:r>
            <a:r>
              <a:rPr sz="1700" dirty="0">
                <a:latin typeface="Open Sans"/>
                <a:cs typeface="Open Sans"/>
              </a:rPr>
              <a:t>be</a:t>
            </a:r>
            <a:r>
              <a:rPr sz="1700" spc="-25" dirty="0">
                <a:latin typeface="Open Sans"/>
                <a:cs typeface="Open Sans"/>
              </a:rPr>
              <a:t> </a:t>
            </a:r>
            <a:r>
              <a:rPr sz="1700" dirty="0">
                <a:latin typeface="Open Sans"/>
                <a:cs typeface="Open Sans"/>
              </a:rPr>
              <a:t>Ready</a:t>
            </a:r>
            <a:r>
              <a:rPr sz="1700" spc="-20" dirty="0">
                <a:latin typeface="Open Sans"/>
                <a:cs typeface="Open Sans"/>
              </a:rPr>
              <a:t> </a:t>
            </a:r>
            <a:r>
              <a:rPr sz="1700" dirty="0">
                <a:latin typeface="Open Sans"/>
                <a:cs typeface="Open Sans"/>
              </a:rPr>
              <a:t>Campaig</a:t>
            </a:r>
            <a:r>
              <a:rPr sz="1700" spc="-20" dirty="0">
                <a:latin typeface="Open Sans"/>
                <a:cs typeface="Open Sans"/>
              </a:rPr>
              <a:t>n</a:t>
            </a:r>
            <a:r>
              <a:rPr sz="1700" spc="-50" dirty="0">
                <a:latin typeface="Open Sans"/>
                <a:cs typeface="Open Sans"/>
              </a:rPr>
              <a:t>’</a:t>
            </a:r>
            <a:r>
              <a:rPr sz="1700" dirty="0">
                <a:latin typeface="Open Sans"/>
                <a:cs typeface="Open Sans"/>
              </a:rPr>
              <a:t>s</a:t>
            </a:r>
            <a:r>
              <a:rPr sz="1700" spc="-35" dirty="0">
                <a:latin typeface="Open Sans"/>
                <a:cs typeface="Open Sans"/>
              </a:rPr>
              <a:t> </a:t>
            </a:r>
            <a:r>
              <a:rPr sz="1700" dirty="0">
                <a:latin typeface="Open Sans"/>
                <a:cs typeface="Open Sans"/>
              </a:rPr>
              <a:t>foll</a:t>
            </a:r>
            <a:r>
              <a:rPr sz="1700" spc="-40" dirty="0">
                <a:latin typeface="Open Sans"/>
                <a:cs typeface="Open Sans"/>
              </a:rPr>
              <a:t>o</a:t>
            </a:r>
            <a:r>
              <a:rPr sz="1700" spc="-10" dirty="0">
                <a:latin typeface="Open Sans"/>
                <a:cs typeface="Open Sans"/>
              </a:rPr>
              <a:t>w</a:t>
            </a:r>
            <a:r>
              <a:rPr sz="1700" dirty="0">
                <a:latin typeface="Open Sans"/>
                <a:cs typeface="Open Sans"/>
              </a:rPr>
              <a:t>ing</a:t>
            </a:r>
            <a:r>
              <a:rPr sz="1700" spc="-40" dirty="0">
                <a:latin typeface="Open Sans"/>
                <a:cs typeface="Open Sans"/>
              </a:rPr>
              <a:t> </a:t>
            </a:r>
            <a:r>
              <a:rPr sz="1700" spc="-35" dirty="0">
                <a:latin typeface="Open Sans"/>
                <a:cs typeface="Open Sans"/>
              </a:rPr>
              <a:t>ke</a:t>
            </a:r>
            <a:r>
              <a:rPr sz="1700" dirty="0">
                <a:latin typeface="Open Sans"/>
                <a:cs typeface="Open Sans"/>
              </a:rPr>
              <a:t>y</a:t>
            </a:r>
            <a:endParaRPr sz="1700">
              <a:latin typeface="Open Sans"/>
              <a:cs typeface="Open Sans"/>
            </a:endParaRPr>
          </a:p>
          <a:p>
            <a:pPr marL="12700">
              <a:lnSpc>
                <a:spcPts val="1835"/>
              </a:lnSpc>
            </a:pPr>
            <a:r>
              <a:rPr sz="1700" dirty="0">
                <a:latin typeface="Open Sans"/>
                <a:cs typeface="Open Sans"/>
              </a:rPr>
              <a:t>belief</a:t>
            </a:r>
            <a:r>
              <a:rPr sz="1700" spc="-10" dirty="0">
                <a:latin typeface="Open Sans"/>
                <a:cs typeface="Open Sans"/>
              </a:rPr>
              <a:t>s</a:t>
            </a:r>
            <a:r>
              <a:rPr sz="1700" dirty="0">
                <a:latin typeface="Open Sans"/>
                <a:cs typeface="Open Sans"/>
              </a:rPr>
              <a:t>:</a:t>
            </a:r>
            <a:endParaRPr sz="1700">
              <a:latin typeface="Open Sans"/>
              <a:cs typeface="Open Sans"/>
            </a:endParaRPr>
          </a:p>
          <a:p>
            <a:pPr>
              <a:lnSpc>
                <a:spcPct val="100000"/>
              </a:lnSpc>
              <a:spcBef>
                <a:spcPts val="21"/>
              </a:spcBef>
            </a:pPr>
            <a:endParaRPr sz="2100">
              <a:latin typeface="Times New Roman"/>
              <a:cs typeface="Times New Roman"/>
            </a:endParaRPr>
          </a:p>
          <a:p>
            <a:pPr marL="355600" marR="5080" indent="-342900">
              <a:lnSpc>
                <a:spcPts val="1630"/>
              </a:lnSpc>
              <a:buClr>
                <a:srgbClr val="5D7975"/>
              </a:buClr>
              <a:buFont typeface="Wingdings"/>
              <a:buChar char=""/>
              <a:tabLst>
                <a:tab pos="355600" algn="l"/>
              </a:tabLst>
            </a:pPr>
            <a:r>
              <a:rPr sz="1700" b="1" spc="5" dirty="0">
                <a:latin typeface="Open Sans"/>
                <a:cs typeface="Open Sans"/>
              </a:rPr>
              <a:t>E</a:t>
            </a:r>
            <a:r>
              <a:rPr sz="1700" b="1" dirty="0">
                <a:latin typeface="Open Sans"/>
                <a:cs typeface="Open Sans"/>
              </a:rPr>
              <a:t>a</a:t>
            </a:r>
            <a:r>
              <a:rPr sz="1700" b="1" spc="-5" dirty="0">
                <a:latin typeface="Open Sans"/>
                <a:cs typeface="Open Sans"/>
              </a:rPr>
              <a:t>rl</a:t>
            </a:r>
            <a:r>
              <a:rPr sz="1700" b="1" dirty="0">
                <a:latin typeface="Open Sans"/>
                <a:cs typeface="Open Sans"/>
              </a:rPr>
              <a:t>y</a:t>
            </a:r>
            <a:r>
              <a:rPr sz="1700" b="1" spc="-10" dirty="0">
                <a:latin typeface="Open Sans"/>
                <a:cs typeface="Open Sans"/>
              </a:rPr>
              <a:t> </a:t>
            </a:r>
            <a:r>
              <a:rPr sz="1700" b="1" dirty="0">
                <a:latin typeface="Open Sans"/>
                <a:cs typeface="Open Sans"/>
              </a:rPr>
              <a:t>Lite</a:t>
            </a:r>
            <a:r>
              <a:rPr sz="1700" b="1" spc="-40" dirty="0">
                <a:latin typeface="Open Sans"/>
                <a:cs typeface="Open Sans"/>
              </a:rPr>
              <a:t>r</a:t>
            </a:r>
            <a:r>
              <a:rPr sz="1700" b="1" dirty="0">
                <a:latin typeface="Open Sans"/>
                <a:cs typeface="Open Sans"/>
              </a:rPr>
              <a:t>a</a:t>
            </a:r>
            <a:r>
              <a:rPr sz="1700" b="1" spc="-5" dirty="0">
                <a:latin typeface="Open Sans"/>
                <a:cs typeface="Open Sans"/>
              </a:rPr>
              <a:t>c</a:t>
            </a:r>
            <a:r>
              <a:rPr sz="1700" b="1" dirty="0">
                <a:latin typeface="Open Sans"/>
                <a:cs typeface="Open Sans"/>
              </a:rPr>
              <a:t>y</a:t>
            </a:r>
            <a:r>
              <a:rPr sz="1700" b="1" spc="-20" dirty="0">
                <a:latin typeface="Open Sans"/>
                <a:cs typeface="Open Sans"/>
              </a:rPr>
              <a:t> </a:t>
            </a:r>
            <a:r>
              <a:rPr sz="1700" b="1" dirty="0">
                <a:latin typeface="Open Sans"/>
                <a:cs typeface="Open Sans"/>
              </a:rPr>
              <a:t>M</a:t>
            </a:r>
            <a:r>
              <a:rPr sz="1700" b="1" spc="5" dirty="0">
                <a:latin typeface="Open Sans"/>
                <a:cs typeface="Open Sans"/>
              </a:rPr>
              <a:t>att</a:t>
            </a:r>
            <a:r>
              <a:rPr sz="1700" b="1" dirty="0">
                <a:latin typeface="Open Sans"/>
                <a:cs typeface="Open Sans"/>
              </a:rPr>
              <a:t>er</a:t>
            </a:r>
            <a:r>
              <a:rPr sz="1700" b="1" spc="-25" dirty="0">
                <a:latin typeface="Open Sans"/>
                <a:cs typeface="Open Sans"/>
              </a:rPr>
              <a:t>s</a:t>
            </a:r>
            <a:r>
              <a:rPr sz="1700" dirty="0">
                <a:latin typeface="Open Sans"/>
                <a:cs typeface="Open Sans"/>
              </a:rPr>
              <a:t>:</a:t>
            </a:r>
            <a:r>
              <a:rPr sz="1700" spc="-45" dirty="0">
                <a:latin typeface="Open Sans"/>
                <a:cs typeface="Open Sans"/>
              </a:rPr>
              <a:t> </a:t>
            </a:r>
            <a:r>
              <a:rPr sz="1700" dirty="0">
                <a:latin typeface="Open Sans"/>
                <a:cs typeface="Open Sans"/>
              </a:rPr>
              <a:t>early</a:t>
            </a:r>
            <a:r>
              <a:rPr sz="1700" spc="-5" dirty="0">
                <a:latin typeface="Open Sans"/>
                <a:cs typeface="Open Sans"/>
              </a:rPr>
              <a:t> </a:t>
            </a:r>
            <a:r>
              <a:rPr sz="1700" dirty="0">
                <a:latin typeface="Open Sans"/>
                <a:cs typeface="Open Sans"/>
              </a:rPr>
              <a:t>language</a:t>
            </a:r>
            <a:r>
              <a:rPr sz="1700" spc="-30" dirty="0">
                <a:latin typeface="Open Sans"/>
                <a:cs typeface="Open Sans"/>
              </a:rPr>
              <a:t> </a:t>
            </a:r>
            <a:r>
              <a:rPr sz="1700" spc="-5" dirty="0">
                <a:latin typeface="Open Sans"/>
                <a:cs typeface="Open Sans"/>
              </a:rPr>
              <a:t>an</a:t>
            </a:r>
            <a:r>
              <a:rPr sz="1700" dirty="0">
                <a:latin typeface="Open Sans"/>
                <a:cs typeface="Open Sans"/>
              </a:rPr>
              <a:t>d</a:t>
            </a:r>
            <a:r>
              <a:rPr sz="1700" spc="-15" dirty="0">
                <a:latin typeface="Open Sans"/>
                <a:cs typeface="Open Sans"/>
              </a:rPr>
              <a:t> </a:t>
            </a:r>
            <a:r>
              <a:rPr sz="1700" dirty="0">
                <a:latin typeface="Open Sans"/>
                <a:cs typeface="Open Sans"/>
              </a:rPr>
              <a:t>lite</a:t>
            </a:r>
            <a:r>
              <a:rPr sz="1700" spc="-35" dirty="0">
                <a:latin typeface="Open Sans"/>
                <a:cs typeface="Open Sans"/>
              </a:rPr>
              <a:t>r</a:t>
            </a:r>
            <a:r>
              <a:rPr sz="1700" spc="-5" dirty="0">
                <a:latin typeface="Open Sans"/>
                <a:cs typeface="Open Sans"/>
              </a:rPr>
              <a:t>a</a:t>
            </a:r>
            <a:r>
              <a:rPr sz="1700" dirty="0">
                <a:latin typeface="Open Sans"/>
                <a:cs typeface="Open Sans"/>
              </a:rPr>
              <a:t>cy</a:t>
            </a:r>
            <a:r>
              <a:rPr sz="1700" spc="-20" dirty="0">
                <a:latin typeface="Open Sans"/>
                <a:cs typeface="Open Sans"/>
              </a:rPr>
              <a:t> </a:t>
            </a:r>
            <a:r>
              <a:rPr sz="1700" dirty="0">
                <a:latin typeface="Open Sans"/>
                <a:cs typeface="Open Sans"/>
              </a:rPr>
              <a:t>d</a:t>
            </a:r>
            <a:r>
              <a:rPr sz="1700" spc="-35" dirty="0">
                <a:latin typeface="Open Sans"/>
                <a:cs typeface="Open Sans"/>
              </a:rPr>
              <a:t>e</a:t>
            </a:r>
            <a:r>
              <a:rPr sz="1700" dirty="0">
                <a:latin typeface="Open Sans"/>
                <a:cs typeface="Open Sans"/>
              </a:rPr>
              <a:t>vel</a:t>
            </a:r>
            <a:r>
              <a:rPr sz="1700" spc="-10" dirty="0">
                <a:latin typeface="Open Sans"/>
                <a:cs typeface="Open Sans"/>
              </a:rPr>
              <a:t>o</a:t>
            </a:r>
            <a:r>
              <a:rPr sz="1700" dirty="0">
                <a:latin typeface="Open Sans"/>
                <a:cs typeface="Open Sans"/>
              </a:rPr>
              <a:t>pm</a:t>
            </a:r>
            <a:r>
              <a:rPr sz="1700" spc="-10" dirty="0">
                <a:latin typeface="Open Sans"/>
                <a:cs typeface="Open Sans"/>
              </a:rPr>
              <a:t>e</a:t>
            </a:r>
            <a:r>
              <a:rPr sz="1700" dirty="0">
                <a:latin typeface="Open Sans"/>
                <a:cs typeface="Open Sans"/>
              </a:rPr>
              <a:t>nt</a:t>
            </a:r>
            <a:r>
              <a:rPr sz="1700" spc="-55" dirty="0">
                <a:latin typeface="Open Sans"/>
                <a:cs typeface="Open Sans"/>
              </a:rPr>
              <a:t> </a:t>
            </a:r>
            <a:r>
              <a:rPr sz="1700" spc="-5" dirty="0">
                <a:latin typeface="Open Sans"/>
                <a:cs typeface="Open Sans"/>
              </a:rPr>
              <a:t>mus</a:t>
            </a:r>
            <a:r>
              <a:rPr sz="1700" dirty="0">
                <a:latin typeface="Open Sans"/>
                <a:cs typeface="Open Sans"/>
              </a:rPr>
              <a:t>t</a:t>
            </a:r>
            <a:r>
              <a:rPr sz="1700" spc="-10" dirty="0">
                <a:latin typeface="Open Sans"/>
                <a:cs typeface="Open Sans"/>
              </a:rPr>
              <a:t> </a:t>
            </a:r>
            <a:r>
              <a:rPr sz="1700" dirty="0">
                <a:latin typeface="Open Sans"/>
                <a:cs typeface="Open Sans"/>
              </a:rPr>
              <a:t>begin </a:t>
            </a:r>
            <a:r>
              <a:rPr sz="1700" spc="-5" dirty="0">
                <a:latin typeface="Open Sans"/>
                <a:cs typeface="Open Sans"/>
              </a:rPr>
              <a:t>a</a:t>
            </a:r>
            <a:r>
              <a:rPr sz="1700" dirty="0">
                <a:latin typeface="Open Sans"/>
                <a:cs typeface="Open Sans"/>
              </a:rPr>
              <a:t>t </a:t>
            </a:r>
            <a:r>
              <a:rPr sz="1700" spc="5" dirty="0">
                <a:latin typeface="Open Sans"/>
                <a:cs typeface="Open Sans"/>
              </a:rPr>
              <a:t>b</a:t>
            </a:r>
            <a:r>
              <a:rPr sz="1700" dirty="0">
                <a:latin typeface="Open Sans"/>
                <a:cs typeface="Open Sans"/>
              </a:rPr>
              <a:t>irth</a:t>
            </a:r>
            <a:r>
              <a:rPr sz="1700" spc="-20" dirty="0">
                <a:latin typeface="Open Sans"/>
                <a:cs typeface="Open Sans"/>
              </a:rPr>
              <a:t> </a:t>
            </a:r>
            <a:r>
              <a:rPr sz="1700" dirty="0">
                <a:latin typeface="Open Sans"/>
                <a:cs typeface="Open Sans"/>
              </a:rPr>
              <a:t>b</a:t>
            </a:r>
            <a:r>
              <a:rPr sz="1700" spc="5" dirty="0">
                <a:latin typeface="Open Sans"/>
                <a:cs typeface="Open Sans"/>
              </a:rPr>
              <a:t>ec</a:t>
            </a:r>
            <a:r>
              <a:rPr sz="1700" spc="-5" dirty="0">
                <a:latin typeface="Open Sans"/>
                <a:cs typeface="Open Sans"/>
              </a:rPr>
              <a:t>au</a:t>
            </a:r>
            <a:r>
              <a:rPr sz="1700" spc="5" dirty="0">
                <a:latin typeface="Open Sans"/>
                <a:cs typeface="Open Sans"/>
              </a:rPr>
              <a:t>s</a:t>
            </a:r>
            <a:r>
              <a:rPr sz="1700" dirty="0">
                <a:latin typeface="Open Sans"/>
                <a:cs typeface="Open Sans"/>
              </a:rPr>
              <a:t>e</a:t>
            </a:r>
            <a:r>
              <a:rPr sz="1700" spc="-45" dirty="0">
                <a:latin typeface="Open Sans"/>
                <a:cs typeface="Open Sans"/>
              </a:rPr>
              <a:t> </a:t>
            </a:r>
            <a:r>
              <a:rPr sz="1700" dirty="0">
                <a:latin typeface="Open Sans"/>
                <a:cs typeface="Open Sans"/>
              </a:rPr>
              <a:t>of</a:t>
            </a:r>
            <a:r>
              <a:rPr sz="1700" spc="-10" dirty="0">
                <a:latin typeface="Open Sans"/>
                <a:cs typeface="Open Sans"/>
              </a:rPr>
              <a:t> </a:t>
            </a:r>
            <a:r>
              <a:rPr sz="1700" dirty="0">
                <a:latin typeface="Open Sans"/>
                <a:cs typeface="Open Sans"/>
              </a:rPr>
              <a:t>its</a:t>
            </a:r>
            <a:r>
              <a:rPr sz="1700" spc="-20" dirty="0">
                <a:latin typeface="Open Sans"/>
                <a:cs typeface="Open Sans"/>
              </a:rPr>
              <a:t> </a:t>
            </a:r>
            <a:r>
              <a:rPr sz="1700" dirty="0">
                <a:latin typeface="Open Sans"/>
                <a:cs typeface="Open Sans"/>
              </a:rPr>
              <a:t>di</a:t>
            </a:r>
            <a:r>
              <a:rPr sz="1700" spc="-35" dirty="0">
                <a:latin typeface="Open Sans"/>
                <a:cs typeface="Open Sans"/>
              </a:rPr>
              <a:t>r</a:t>
            </a:r>
            <a:r>
              <a:rPr sz="1700" spc="5" dirty="0">
                <a:latin typeface="Open Sans"/>
                <a:cs typeface="Open Sans"/>
              </a:rPr>
              <a:t>ec</a:t>
            </a:r>
            <a:r>
              <a:rPr sz="1700" dirty="0">
                <a:latin typeface="Open Sans"/>
                <a:cs typeface="Open Sans"/>
              </a:rPr>
              <a:t>t</a:t>
            </a:r>
            <a:r>
              <a:rPr sz="1700" spc="-25" dirty="0">
                <a:latin typeface="Open Sans"/>
                <a:cs typeface="Open Sans"/>
              </a:rPr>
              <a:t> </a:t>
            </a:r>
            <a:r>
              <a:rPr sz="1700" dirty="0">
                <a:latin typeface="Open Sans"/>
                <a:cs typeface="Open Sans"/>
              </a:rPr>
              <a:t>impa</a:t>
            </a:r>
            <a:r>
              <a:rPr sz="1700" spc="5" dirty="0">
                <a:latin typeface="Open Sans"/>
                <a:cs typeface="Open Sans"/>
              </a:rPr>
              <a:t>c</a:t>
            </a:r>
            <a:r>
              <a:rPr sz="1700" dirty="0">
                <a:latin typeface="Open Sans"/>
                <a:cs typeface="Open Sans"/>
              </a:rPr>
              <a:t>t</a:t>
            </a:r>
            <a:r>
              <a:rPr sz="1700" spc="-10" dirty="0">
                <a:latin typeface="Open Sans"/>
                <a:cs typeface="Open Sans"/>
              </a:rPr>
              <a:t> </a:t>
            </a:r>
            <a:r>
              <a:rPr sz="1700" dirty="0">
                <a:latin typeface="Open Sans"/>
                <a:cs typeface="Open Sans"/>
              </a:rPr>
              <a:t>on</a:t>
            </a:r>
            <a:r>
              <a:rPr sz="1700" spc="-25" dirty="0">
                <a:latin typeface="Open Sans"/>
                <a:cs typeface="Open Sans"/>
              </a:rPr>
              <a:t> </a:t>
            </a:r>
            <a:r>
              <a:rPr sz="1700" dirty="0">
                <a:latin typeface="Open Sans"/>
                <a:cs typeface="Open Sans"/>
              </a:rPr>
              <a:t>lat</a:t>
            </a:r>
            <a:r>
              <a:rPr sz="1700" spc="5" dirty="0">
                <a:latin typeface="Open Sans"/>
                <a:cs typeface="Open Sans"/>
              </a:rPr>
              <a:t>e</a:t>
            </a:r>
            <a:r>
              <a:rPr sz="1700" dirty="0">
                <a:latin typeface="Open Sans"/>
                <a:cs typeface="Open Sans"/>
              </a:rPr>
              <a:t>r</a:t>
            </a:r>
            <a:r>
              <a:rPr sz="1700" spc="-10" dirty="0">
                <a:latin typeface="Open Sans"/>
                <a:cs typeface="Open Sans"/>
              </a:rPr>
              <a:t> </a:t>
            </a:r>
            <a:r>
              <a:rPr sz="1700" dirty="0">
                <a:latin typeface="Open Sans"/>
                <a:cs typeface="Open Sans"/>
              </a:rPr>
              <a:t>su</a:t>
            </a:r>
            <a:r>
              <a:rPr sz="1700" spc="5" dirty="0">
                <a:latin typeface="Open Sans"/>
                <a:cs typeface="Open Sans"/>
              </a:rPr>
              <a:t>cce</a:t>
            </a:r>
            <a:r>
              <a:rPr sz="1700" dirty="0">
                <a:latin typeface="Open Sans"/>
                <a:cs typeface="Open Sans"/>
              </a:rPr>
              <a:t>ss</a:t>
            </a:r>
            <a:r>
              <a:rPr sz="1700" spc="-45" dirty="0">
                <a:latin typeface="Open Sans"/>
                <a:cs typeface="Open Sans"/>
              </a:rPr>
              <a:t> </a:t>
            </a:r>
            <a:r>
              <a:rPr sz="1700" dirty="0">
                <a:latin typeface="Open Sans"/>
                <a:cs typeface="Open Sans"/>
              </a:rPr>
              <a:t>in</a:t>
            </a:r>
            <a:r>
              <a:rPr sz="1700" spc="-25" dirty="0">
                <a:latin typeface="Open Sans"/>
                <a:cs typeface="Open Sans"/>
              </a:rPr>
              <a:t> </a:t>
            </a:r>
            <a:r>
              <a:rPr sz="1700" spc="-35" dirty="0">
                <a:latin typeface="Open Sans"/>
                <a:cs typeface="Open Sans"/>
              </a:rPr>
              <a:t>r</a:t>
            </a:r>
            <a:r>
              <a:rPr sz="1700" spc="5" dirty="0">
                <a:latin typeface="Open Sans"/>
                <a:cs typeface="Open Sans"/>
              </a:rPr>
              <a:t>e</a:t>
            </a:r>
            <a:r>
              <a:rPr sz="1700" spc="-5" dirty="0">
                <a:latin typeface="Open Sans"/>
                <a:cs typeface="Open Sans"/>
              </a:rPr>
              <a:t>ad</a:t>
            </a:r>
            <a:r>
              <a:rPr sz="1700" dirty="0">
                <a:latin typeface="Open Sans"/>
                <a:cs typeface="Open Sans"/>
              </a:rPr>
              <a:t>ing</a:t>
            </a:r>
            <a:r>
              <a:rPr sz="1700" spc="-20" dirty="0">
                <a:latin typeface="Open Sans"/>
                <a:cs typeface="Open Sans"/>
              </a:rPr>
              <a:t> </a:t>
            </a:r>
            <a:r>
              <a:rPr sz="1700" spc="-5" dirty="0">
                <a:latin typeface="Open Sans"/>
                <a:cs typeface="Open Sans"/>
              </a:rPr>
              <a:t>an</a:t>
            </a:r>
            <a:r>
              <a:rPr sz="1700" dirty="0">
                <a:latin typeface="Open Sans"/>
                <a:cs typeface="Open Sans"/>
              </a:rPr>
              <a:t>d</a:t>
            </a:r>
            <a:r>
              <a:rPr sz="1700" spc="-5" dirty="0">
                <a:latin typeface="Open Sans"/>
                <a:cs typeface="Open Sans"/>
              </a:rPr>
              <a:t> </a:t>
            </a:r>
            <a:r>
              <a:rPr sz="1700" dirty="0">
                <a:latin typeface="Open Sans"/>
                <a:cs typeface="Open Sans"/>
              </a:rPr>
              <a:t>in</a:t>
            </a:r>
            <a:r>
              <a:rPr sz="1700" spc="-25" dirty="0">
                <a:latin typeface="Open Sans"/>
                <a:cs typeface="Open Sans"/>
              </a:rPr>
              <a:t> </a:t>
            </a:r>
            <a:r>
              <a:rPr sz="1700" dirty="0">
                <a:latin typeface="Open Sans"/>
                <a:cs typeface="Open Sans"/>
              </a:rPr>
              <a:t>lif</a:t>
            </a:r>
            <a:r>
              <a:rPr sz="1700" spc="5" dirty="0">
                <a:latin typeface="Open Sans"/>
                <a:cs typeface="Open Sans"/>
              </a:rPr>
              <a:t>e</a:t>
            </a:r>
            <a:r>
              <a:rPr sz="1700" dirty="0">
                <a:latin typeface="Open Sans"/>
                <a:cs typeface="Open Sans"/>
              </a:rPr>
              <a:t>.</a:t>
            </a:r>
            <a:endParaRPr sz="1700">
              <a:latin typeface="Open Sans"/>
              <a:cs typeface="Open Sans"/>
            </a:endParaRPr>
          </a:p>
          <a:p>
            <a:pPr marL="355600" indent="-342900">
              <a:lnSpc>
                <a:spcPts val="1835"/>
              </a:lnSpc>
              <a:spcBef>
                <a:spcPts val="10"/>
              </a:spcBef>
              <a:buClr>
                <a:srgbClr val="5D7975"/>
              </a:buClr>
              <a:buFont typeface="Wingdings"/>
              <a:buChar char=""/>
              <a:tabLst>
                <a:tab pos="355600" algn="l"/>
              </a:tabLst>
            </a:pPr>
            <a:r>
              <a:rPr sz="1700" b="1" dirty="0">
                <a:latin typeface="Open Sans"/>
                <a:cs typeface="Open Sans"/>
              </a:rPr>
              <a:t>Re</a:t>
            </a:r>
            <a:r>
              <a:rPr sz="1700" b="1" spc="5" dirty="0">
                <a:latin typeface="Open Sans"/>
                <a:cs typeface="Open Sans"/>
              </a:rPr>
              <a:t>a</a:t>
            </a:r>
            <a:r>
              <a:rPr sz="1700" b="1" dirty="0">
                <a:latin typeface="Open Sans"/>
                <a:cs typeface="Open Sans"/>
              </a:rPr>
              <a:t>ding</a:t>
            </a:r>
            <a:r>
              <a:rPr sz="1700" b="1" spc="-25" dirty="0">
                <a:latin typeface="Open Sans"/>
                <a:cs typeface="Open Sans"/>
              </a:rPr>
              <a:t> </a:t>
            </a:r>
            <a:r>
              <a:rPr sz="1700" b="1" spc="-5" dirty="0">
                <a:latin typeface="Open Sans"/>
                <a:cs typeface="Open Sans"/>
              </a:rPr>
              <a:t>i</a:t>
            </a:r>
            <a:r>
              <a:rPr sz="1700" b="1" dirty="0">
                <a:latin typeface="Open Sans"/>
                <a:cs typeface="Open Sans"/>
              </a:rPr>
              <a:t>s</a:t>
            </a:r>
            <a:r>
              <a:rPr sz="1700" b="1" spc="5" dirty="0">
                <a:latin typeface="Open Sans"/>
                <a:cs typeface="Open Sans"/>
              </a:rPr>
              <a:t> </a:t>
            </a:r>
            <a:r>
              <a:rPr sz="1700" b="1" dirty="0">
                <a:latin typeface="Open Sans"/>
                <a:cs typeface="Open Sans"/>
              </a:rPr>
              <a:t>mo</a:t>
            </a:r>
            <a:r>
              <a:rPr sz="1700" b="1" spc="-40" dirty="0">
                <a:latin typeface="Open Sans"/>
                <a:cs typeface="Open Sans"/>
              </a:rPr>
              <a:t>r</a:t>
            </a:r>
            <a:r>
              <a:rPr sz="1700" b="1" dirty="0">
                <a:latin typeface="Open Sans"/>
                <a:cs typeface="Open Sans"/>
              </a:rPr>
              <a:t>e </a:t>
            </a:r>
            <a:r>
              <a:rPr sz="1700" b="1" spc="10" dirty="0">
                <a:latin typeface="Open Sans"/>
                <a:cs typeface="Open Sans"/>
              </a:rPr>
              <a:t>t</a:t>
            </a:r>
            <a:r>
              <a:rPr sz="1700" b="1" spc="-5" dirty="0">
                <a:latin typeface="Open Sans"/>
                <a:cs typeface="Open Sans"/>
              </a:rPr>
              <a:t>ha</a:t>
            </a:r>
            <a:r>
              <a:rPr sz="1700" b="1" dirty="0">
                <a:latin typeface="Open Sans"/>
                <a:cs typeface="Open Sans"/>
              </a:rPr>
              <a:t>n</a:t>
            </a:r>
            <a:r>
              <a:rPr sz="1700" b="1" spc="-20" dirty="0">
                <a:latin typeface="Open Sans"/>
                <a:cs typeface="Open Sans"/>
              </a:rPr>
              <a:t> </a:t>
            </a:r>
            <a:r>
              <a:rPr sz="1700" b="1" spc="5" dirty="0">
                <a:latin typeface="Open Sans"/>
                <a:cs typeface="Open Sans"/>
              </a:rPr>
              <a:t>s</a:t>
            </a:r>
            <a:r>
              <a:rPr sz="1700" b="1" spc="-5" dirty="0">
                <a:latin typeface="Open Sans"/>
                <a:cs typeface="Open Sans"/>
              </a:rPr>
              <a:t>oun</a:t>
            </a:r>
            <a:r>
              <a:rPr sz="1700" b="1" dirty="0">
                <a:latin typeface="Open Sans"/>
                <a:cs typeface="Open Sans"/>
              </a:rPr>
              <a:t>d</a:t>
            </a:r>
            <a:r>
              <a:rPr sz="1700" b="1" spc="-5" dirty="0">
                <a:latin typeface="Open Sans"/>
                <a:cs typeface="Open Sans"/>
              </a:rPr>
              <a:t>in</a:t>
            </a:r>
            <a:r>
              <a:rPr sz="1700" b="1" dirty="0">
                <a:latin typeface="Open Sans"/>
                <a:cs typeface="Open Sans"/>
              </a:rPr>
              <a:t>g</a:t>
            </a:r>
            <a:r>
              <a:rPr sz="1700" b="1" spc="-25" dirty="0">
                <a:latin typeface="Open Sans"/>
                <a:cs typeface="Open Sans"/>
              </a:rPr>
              <a:t> </a:t>
            </a:r>
            <a:r>
              <a:rPr sz="1700" b="1" spc="-5" dirty="0">
                <a:latin typeface="Open Sans"/>
                <a:cs typeface="Open Sans"/>
              </a:rPr>
              <a:t>ou</a:t>
            </a:r>
            <a:r>
              <a:rPr sz="1700" b="1" dirty="0">
                <a:latin typeface="Open Sans"/>
                <a:cs typeface="Open Sans"/>
              </a:rPr>
              <a:t>t</a:t>
            </a:r>
            <a:r>
              <a:rPr sz="1700" b="1" spc="-20" dirty="0">
                <a:latin typeface="Open Sans"/>
                <a:cs typeface="Open Sans"/>
              </a:rPr>
              <a:t> </a:t>
            </a:r>
            <a:r>
              <a:rPr sz="1700" b="1" spc="5" dirty="0">
                <a:latin typeface="Open Sans"/>
                <a:cs typeface="Open Sans"/>
              </a:rPr>
              <a:t>w</a:t>
            </a:r>
            <a:r>
              <a:rPr sz="1700" b="1" spc="-5" dirty="0">
                <a:latin typeface="Open Sans"/>
                <a:cs typeface="Open Sans"/>
              </a:rPr>
              <a:t>o</a:t>
            </a:r>
            <a:r>
              <a:rPr sz="1700" b="1" spc="-40" dirty="0">
                <a:latin typeface="Open Sans"/>
                <a:cs typeface="Open Sans"/>
              </a:rPr>
              <a:t>r</a:t>
            </a:r>
            <a:r>
              <a:rPr sz="1700" b="1" dirty="0">
                <a:latin typeface="Open Sans"/>
                <a:cs typeface="Open Sans"/>
              </a:rPr>
              <a:t>d</a:t>
            </a:r>
            <a:r>
              <a:rPr sz="1700" b="1" spc="-50" dirty="0">
                <a:latin typeface="Open Sans"/>
                <a:cs typeface="Open Sans"/>
              </a:rPr>
              <a:t>s</a:t>
            </a:r>
            <a:r>
              <a:rPr sz="1700" dirty="0">
                <a:latin typeface="Open Sans"/>
                <a:cs typeface="Open Sans"/>
              </a:rPr>
              <a:t>:</a:t>
            </a:r>
            <a:r>
              <a:rPr sz="1700" spc="-20" dirty="0">
                <a:latin typeface="Open Sans"/>
                <a:cs typeface="Open Sans"/>
              </a:rPr>
              <a:t> </a:t>
            </a:r>
            <a:r>
              <a:rPr sz="1700" spc="-40" dirty="0">
                <a:latin typeface="Open Sans"/>
                <a:cs typeface="Open Sans"/>
              </a:rPr>
              <a:t>r</a:t>
            </a:r>
            <a:r>
              <a:rPr sz="1700" spc="-5" dirty="0">
                <a:latin typeface="Open Sans"/>
                <a:cs typeface="Open Sans"/>
              </a:rPr>
              <a:t>eadin</a:t>
            </a:r>
            <a:r>
              <a:rPr sz="1700" dirty="0">
                <a:latin typeface="Open Sans"/>
                <a:cs typeface="Open Sans"/>
              </a:rPr>
              <a:t>g</a:t>
            </a:r>
            <a:r>
              <a:rPr sz="1700" spc="-30" dirty="0">
                <a:latin typeface="Open Sans"/>
                <a:cs typeface="Open Sans"/>
              </a:rPr>
              <a:t> </a:t>
            </a:r>
            <a:r>
              <a:rPr sz="1700" dirty="0">
                <a:latin typeface="Open Sans"/>
                <a:cs typeface="Open Sans"/>
              </a:rPr>
              <a:t>is</a:t>
            </a:r>
            <a:r>
              <a:rPr sz="1700" spc="-10" dirty="0">
                <a:latin typeface="Open Sans"/>
                <a:cs typeface="Open Sans"/>
              </a:rPr>
              <a:t> </a:t>
            </a:r>
            <a:r>
              <a:rPr sz="1700" dirty="0">
                <a:latin typeface="Open Sans"/>
                <a:cs typeface="Open Sans"/>
              </a:rPr>
              <a:t>thi</a:t>
            </a:r>
            <a:r>
              <a:rPr sz="1700" spc="-5" dirty="0">
                <a:latin typeface="Open Sans"/>
                <a:cs typeface="Open Sans"/>
              </a:rPr>
              <a:t>n</a:t>
            </a:r>
            <a:r>
              <a:rPr sz="1700" dirty="0">
                <a:latin typeface="Open Sans"/>
                <a:cs typeface="Open Sans"/>
              </a:rPr>
              <a:t>ki</a:t>
            </a:r>
            <a:r>
              <a:rPr sz="1700" spc="-15" dirty="0">
                <a:latin typeface="Open Sans"/>
                <a:cs typeface="Open Sans"/>
              </a:rPr>
              <a:t>n</a:t>
            </a:r>
            <a:r>
              <a:rPr sz="1700" dirty="0">
                <a:latin typeface="Open Sans"/>
                <a:cs typeface="Open Sans"/>
              </a:rPr>
              <a:t>g</a:t>
            </a:r>
            <a:r>
              <a:rPr sz="1700" spc="-35" dirty="0">
                <a:latin typeface="Open Sans"/>
                <a:cs typeface="Open Sans"/>
              </a:rPr>
              <a:t> </a:t>
            </a:r>
            <a:r>
              <a:rPr sz="1700" dirty="0">
                <a:latin typeface="Open Sans"/>
                <a:cs typeface="Open Sans"/>
              </a:rPr>
              <a:t>deep</a:t>
            </a:r>
            <a:r>
              <a:rPr sz="1700" spc="-15" dirty="0">
                <a:latin typeface="Open Sans"/>
                <a:cs typeface="Open Sans"/>
              </a:rPr>
              <a:t>l</a:t>
            </a:r>
            <a:r>
              <a:rPr sz="1700" dirty="0">
                <a:latin typeface="Open Sans"/>
                <a:cs typeface="Open Sans"/>
              </a:rPr>
              <a:t>y</a:t>
            </a:r>
            <a:endParaRPr sz="1700">
              <a:latin typeface="Open Sans"/>
              <a:cs typeface="Open Sans"/>
            </a:endParaRPr>
          </a:p>
          <a:p>
            <a:pPr marL="355600">
              <a:lnSpc>
                <a:spcPts val="1835"/>
              </a:lnSpc>
            </a:pPr>
            <a:r>
              <a:rPr sz="1700" spc="-5" dirty="0">
                <a:latin typeface="Open Sans"/>
                <a:cs typeface="Open Sans"/>
              </a:rPr>
              <a:t>ab</a:t>
            </a:r>
            <a:r>
              <a:rPr sz="1700" dirty="0">
                <a:latin typeface="Open Sans"/>
                <a:cs typeface="Open Sans"/>
              </a:rPr>
              <a:t>out</a:t>
            </a:r>
            <a:r>
              <a:rPr sz="1700" spc="-25" dirty="0">
                <a:latin typeface="Open Sans"/>
                <a:cs typeface="Open Sans"/>
              </a:rPr>
              <a:t> </a:t>
            </a:r>
            <a:r>
              <a:rPr sz="1700" dirty="0">
                <a:latin typeface="Open Sans"/>
                <a:cs typeface="Open Sans"/>
              </a:rPr>
              <a:t>a t</a:t>
            </a:r>
            <a:r>
              <a:rPr sz="1700" spc="-30" dirty="0">
                <a:latin typeface="Open Sans"/>
                <a:cs typeface="Open Sans"/>
              </a:rPr>
              <a:t>e</a:t>
            </a:r>
            <a:r>
              <a:rPr sz="1700" dirty="0">
                <a:latin typeface="Open Sans"/>
                <a:cs typeface="Open Sans"/>
              </a:rPr>
              <a:t>xts</a:t>
            </a:r>
            <a:r>
              <a:rPr sz="1700" spc="-25" dirty="0">
                <a:latin typeface="Open Sans"/>
                <a:cs typeface="Open Sans"/>
              </a:rPr>
              <a:t> </a:t>
            </a:r>
            <a:r>
              <a:rPr sz="1700" spc="-5" dirty="0">
                <a:latin typeface="Open Sans"/>
                <a:cs typeface="Open Sans"/>
              </a:rPr>
              <a:t>me</a:t>
            </a:r>
            <a:r>
              <a:rPr sz="1700" spc="5" dirty="0">
                <a:latin typeface="Open Sans"/>
                <a:cs typeface="Open Sans"/>
              </a:rPr>
              <a:t>a</a:t>
            </a:r>
            <a:r>
              <a:rPr sz="1700" dirty="0">
                <a:latin typeface="Open Sans"/>
                <a:cs typeface="Open Sans"/>
              </a:rPr>
              <a:t>ning</a:t>
            </a:r>
            <a:r>
              <a:rPr sz="1700" spc="-25" dirty="0">
                <a:latin typeface="Open Sans"/>
                <a:cs typeface="Open Sans"/>
              </a:rPr>
              <a:t> </a:t>
            </a:r>
            <a:r>
              <a:rPr sz="1700" spc="-5" dirty="0">
                <a:latin typeface="Open Sans"/>
                <a:cs typeface="Open Sans"/>
              </a:rPr>
              <a:t>an</a:t>
            </a:r>
            <a:r>
              <a:rPr sz="1700" dirty="0">
                <a:latin typeface="Open Sans"/>
                <a:cs typeface="Open Sans"/>
              </a:rPr>
              <a:t>d</a:t>
            </a:r>
            <a:r>
              <a:rPr sz="1700" spc="-20" dirty="0">
                <a:latin typeface="Open Sans"/>
                <a:cs typeface="Open Sans"/>
              </a:rPr>
              <a:t> </a:t>
            </a:r>
            <a:r>
              <a:rPr sz="1700" dirty="0">
                <a:latin typeface="Open Sans"/>
                <a:cs typeface="Open Sans"/>
              </a:rPr>
              <a:t>h</a:t>
            </a:r>
            <a:r>
              <a:rPr sz="1700" spc="-35" dirty="0">
                <a:latin typeface="Open Sans"/>
                <a:cs typeface="Open Sans"/>
              </a:rPr>
              <a:t>o</a:t>
            </a:r>
            <a:r>
              <a:rPr sz="1700" dirty="0">
                <a:latin typeface="Open Sans"/>
                <a:cs typeface="Open Sans"/>
              </a:rPr>
              <a:t>w</a:t>
            </a:r>
            <a:r>
              <a:rPr sz="1700" spc="-20" dirty="0">
                <a:latin typeface="Open Sans"/>
                <a:cs typeface="Open Sans"/>
              </a:rPr>
              <a:t> </a:t>
            </a:r>
            <a:r>
              <a:rPr sz="1700" dirty="0">
                <a:latin typeface="Open Sans"/>
                <a:cs typeface="Open Sans"/>
              </a:rPr>
              <a:t>it</a:t>
            </a:r>
            <a:r>
              <a:rPr sz="1700" spc="-15" dirty="0">
                <a:latin typeface="Open Sans"/>
                <a:cs typeface="Open Sans"/>
              </a:rPr>
              <a:t> </a:t>
            </a:r>
            <a:r>
              <a:rPr sz="1700" dirty="0">
                <a:latin typeface="Open Sans"/>
                <a:cs typeface="Open Sans"/>
              </a:rPr>
              <a:t>builds</a:t>
            </a:r>
            <a:r>
              <a:rPr sz="1700" spc="-45" dirty="0">
                <a:latin typeface="Open Sans"/>
                <a:cs typeface="Open Sans"/>
              </a:rPr>
              <a:t> </a:t>
            </a:r>
            <a:r>
              <a:rPr sz="1700" spc="5" dirty="0">
                <a:latin typeface="Open Sans"/>
                <a:cs typeface="Open Sans"/>
              </a:rPr>
              <a:t>k</a:t>
            </a:r>
            <a:r>
              <a:rPr sz="1700" dirty="0">
                <a:latin typeface="Open Sans"/>
                <a:cs typeface="Open Sans"/>
              </a:rPr>
              <a:t>n</a:t>
            </a:r>
            <a:r>
              <a:rPr sz="1700" spc="-35" dirty="0">
                <a:latin typeface="Open Sans"/>
                <a:cs typeface="Open Sans"/>
              </a:rPr>
              <a:t>o</a:t>
            </a:r>
            <a:r>
              <a:rPr sz="1700" spc="-5" dirty="0">
                <a:latin typeface="Open Sans"/>
                <a:cs typeface="Open Sans"/>
              </a:rPr>
              <a:t>w</a:t>
            </a:r>
            <a:r>
              <a:rPr sz="1700" dirty="0">
                <a:latin typeface="Open Sans"/>
                <a:cs typeface="Open Sans"/>
              </a:rPr>
              <a:t>ledge</a:t>
            </a:r>
            <a:r>
              <a:rPr sz="1700" spc="-40" dirty="0">
                <a:latin typeface="Open Sans"/>
                <a:cs typeface="Open Sans"/>
              </a:rPr>
              <a:t> </a:t>
            </a:r>
            <a:r>
              <a:rPr sz="1700" dirty="0">
                <a:latin typeface="Open Sans"/>
                <a:cs typeface="Open Sans"/>
              </a:rPr>
              <a:t>of</a:t>
            </a:r>
            <a:r>
              <a:rPr sz="1700" spc="-20" dirty="0">
                <a:latin typeface="Open Sans"/>
                <a:cs typeface="Open Sans"/>
              </a:rPr>
              <a:t> </a:t>
            </a:r>
            <a:r>
              <a:rPr sz="1700" dirty="0">
                <a:latin typeface="Open Sans"/>
                <a:cs typeface="Open Sans"/>
              </a:rPr>
              <a:t>the</a:t>
            </a:r>
            <a:r>
              <a:rPr sz="1700" spc="-20" dirty="0">
                <a:latin typeface="Open Sans"/>
                <a:cs typeface="Open Sans"/>
              </a:rPr>
              <a:t> </a:t>
            </a:r>
            <a:r>
              <a:rPr sz="1700" spc="-5" dirty="0">
                <a:latin typeface="Open Sans"/>
                <a:cs typeface="Open Sans"/>
              </a:rPr>
              <a:t>w</a:t>
            </a:r>
            <a:r>
              <a:rPr sz="1700" dirty="0">
                <a:latin typeface="Open Sans"/>
                <a:cs typeface="Open Sans"/>
              </a:rPr>
              <a:t>orld</a:t>
            </a:r>
            <a:r>
              <a:rPr sz="1700" spc="-10" dirty="0">
                <a:latin typeface="Open Sans"/>
                <a:cs typeface="Open Sans"/>
              </a:rPr>
              <a:t> </a:t>
            </a:r>
            <a:r>
              <a:rPr sz="1700" spc="-5" dirty="0">
                <a:latin typeface="Open Sans"/>
                <a:cs typeface="Open Sans"/>
              </a:rPr>
              <a:t>a</a:t>
            </a:r>
            <a:r>
              <a:rPr sz="1700" spc="-35" dirty="0">
                <a:latin typeface="Open Sans"/>
                <a:cs typeface="Open Sans"/>
              </a:rPr>
              <a:t>r</a:t>
            </a:r>
            <a:r>
              <a:rPr sz="1700" dirty="0">
                <a:latin typeface="Open Sans"/>
                <a:cs typeface="Open Sans"/>
              </a:rPr>
              <a:t>ound</a:t>
            </a:r>
            <a:r>
              <a:rPr sz="1700" spc="-20" dirty="0">
                <a:latin typeface="Open Sans"/>
                <a:cs typeface="Open Sans"/>
              </a:rPr>
              <a:t> </a:t>
            </a:r>
            <a:r>
              <a:rPr sz="1700" dirty="0">
                <a:latin typeface="Open Sans"/>
                <a:cs typeface="Open Sans"/>
              </a:rPr>
              <a:t>us.</a:t>
            </a:r>
            <a:endParaRPr sz="1700">
              <a:latin typeface="Open Sans"/>
              <a:cs typeface="Open Sans"/>
            </a:endParaRPr>
          </a:p>
          <a:p>
            <a:pPr marL="355600" marR="106680" indent="-342900">
              <a:lnSpc>
                <a:spcPct val="80000"/>
              </a:lnSpc>
              <a:spcBef>
                <a:spcPts val="409"/>
              </a:spcBef>
              <a:buClr>
                <a:srgbClr val="5D7975"/>
              </a:buClr>
              <a:buFont typeface="Wingdings"/>
              <a:buChar char=""/>
              <a:tabLst>
                <a:tab pos="355600" algn="l"/>
              </a:tabLst>
            </a:pPr>
            <a:r>
              <a:rPr sz="1700" b="1" spc="-125" dirty="0">
                <a:latin typeface="Open Sans"/>
                <a:cs typeface="Open Sans"/>
              </a:rPr>
              <a:t>T</a:t>
            </a:r>
            <a:r>
              <a:rPr sz="1700" b="1" dirty="0">
                <a:latin typeface="Open Sans"/>
                <a:cs typeface="Open Sans"/>
              </a:rPr>
              <a:t>e</a:t>
            </a:r>
            <a:r>
              <a:rPr sz="1700" b="1" spc="5" dirty="0">
                <a:latin typeface="Open Sans"/>
                <a:cs typeface="Open Sans"/>
              </a:rPr>
              <a:t>a</a:t>
            </a:r>
            <a:r>
              <a:rPr sz="1700" b="1" spc="-5" dirty="0">
                <a:latin typeface="Open Sans"/>
                <a:cs typeface="Open Sans"/>
              </a:rPr>
              <a:t>che</a:t>
            </a:r>
            <a:r>
              <a:rPr sz="1700" b="1" dirty="0">
                <a:latin typeface="Open Sans"/>
                <a:cs typeface="Open Sans"/>
              </a:rPr>
              <a:t>r</a:t>
            </a:r>
            <a:r>
              <a:rPr sz="1700" b="1" spc="-20" dirty="0">
                <a:latin typeface="Open Sans"/>
                <a:cs typeface="Open Sans"/>
              </a:rPr>
              <a:t> </a:t>
            </a:r>
            <a:r>
              <a:rPr sz="1700" b="1" spc="-5" dirty="0">
                <a:latin typeface="Open Sans"/>
                <a:cs typeface="Open Sans"/>
              </a:rPr>
              <a:t>kn</a:t>
            </a:r>
            <a:r>
              <a:rPr sz="1700" b="1" spc="-35" dirty="0">
                <a:latin typeface="Open Sans"/>
                <a:cs typeface="Open Sans"/>
              </a:rPr>
              <a:t>o</a:t>
            </a:r>
            <a:r>
              <a:rPr sz="1700" b="1" spc="5" dirty="0">
                <a:latin typeface="Open Sans"/>
                <a:cs typeface="Open Sans"/>
              </a:rPr>
              <a:t>w</a:t>
            </a:r>
            <a:r>
              <a:rPr sz="1700" b="1" spc="-5" dirty="0">
                <a:latin typeface="Open Sans"/>
                <a:cs typeface="Open Sans"/>
              </a:rPr>
              <a:t>le</a:t>
            </a:r>
            <a:r>
              <a:rPr sz="1700" b="1" dirty="0">
                <a:latin typeface="Open Sans"/>
                <a:cs typeface="Open Sans"/>
              </a:rPr>
              <a:t>dge</a:t>
            </a:r>
            <a:r>
              <a:rPr sz="1700" b="1" spc="-35" dirty="0">
                <a:latin typeface="Open Sans"/>
                <a:cs typeface="Open Sans"/>
              </a:rPr>
              <a:t> </a:t>
            </a:r>
            <a:r>
              <a:rPr sz="1700" b="1" dirty="0">
                <a:latin typeface="Open Sans"/>
                <a:cs typeface="Open Sans"/>
              </a:rPr>
              <a:t>a</a:t>
            </a:r>
            <a:r>
              <a:rPr sz="1700" b="1" spc="-5" dirty="0">
                <a:latin typeface="Open Sans"/>
                <a:cs typeface="Open Sans"/>
              </a:rPr>
              <a:t>n</a:t>
            </a:r>
            <a:r>
              <a:rPr sz="1700" b="1" dirty="0">
                <a:latin typeface="Open Sans"/>
                <a:cs typeface="Open Sans"/>
              </a:rPr>
              <a:t>d</a:t>
            </a:r>
            <a:r>
              <a:rPr sz="1700" b="1" spc="-20" dirty="0">
                <a:latin typeface="Open Sans"/>
                <a:cs typeface="Open Sans"/>
              </a:rPr>
              <a:t> </a:t>
            </a:r>
            <a:r>
              <a:rPr sz="1700" b="1" dirty="0">
                <a:latin typeface="Open Sans"/>
                <a:cs typeface="Open Sans"/>
              </a:rPr>
              <a:t>p</a:t>
            </a:r>
            <a:r>
              <a:rPr sz="1700" b="1" spc="-40" dirty="0">
                <a:latin typeface="Open Sans"/>
                <a:cs typeface="Open Sans"/>
              </a:rPr>
              <a:t>r</a:t>
            </a:r>
            <a:r>
              <a:rPr sz="1700" b="1" dirty="0">
                <a:latin typeface="Open Sans"/>
                <a:cs typeface="Open Sans"/>
              </a:rPr>
              <a:t>a</a:t>
            </a:r>
            <a:r>
              <a:rPr sz="1700" b="1" spc="-5" dirty="0">
                <a:latin typeface="Open Sans"/>
                <a:cs typeface="Open Sans"/>
              </a:rPr>
              <a:t>c</a:t>
            </a:r>
            <a:r>
              <a:rPr sz="1700" b="1" spc="5" dirty="0">
                <a:latin typeface="Open Sans"/>
                <a:cs typeface="Open Sans"/>
              </a:rPr>
              <a:t>t</a:t>
            </a:r>
            <a:r>
              <a:rPr sz="1700" b="1" spc="-5" dirty="0">
                <a:latin typeface="Open Sans"/>
                <a:cs typeface="Open Sans"/>
              </a:rPr>
              <a:t>ic</a:t>
            </a:r>
            <a:r>
              <a:rPr sz="1700" b="1" dirty="0">
                <a:latin typeface="Open Sans"/>
                <a:cs typeface="Open Sans"/>
              </a:rPr>
              <a:t>e</a:t>
            </a:r>
            <a:r>
              <a:rPr sz="1700" b="1" spc="-20" dirty="0">
                <a:latin typeface="Open Sans"/>
                <a:cs typeface="Open Sans"/>
              </a:rPr>
              <a:t> </a:t>
            </a:r>
            <a:r>
              <a:rPr sz="1700" b="1" dirty="0">
                <a:latin typeface="Open Sans"/>
                <a:cs typeface="Open Sans"/>
              </a:rPr>
              <a:t>a</a:t>
            </a:r>
            <a:r>
              <a:rPr sz="1700" b="1" spc="-40" dirty="0">
                <a:latin typeface="Open Sans"/>
                <a:cs typeface="Open Sans"/>
              </a:rPr>
              <a:t>r</a:t>
            </a:r>
            <a:r>
              <a:rPr sz="1700" b="1" dirty="0">
                <a:latin typeface="Open Sans"/>
                <a:cs typeface="Open Sans"/>
              </a:rPr>
              <a:t>e</a:t>
            </a:r>
            <a:r>
              <a:rPr sz="1700" b="1" spc="-10" dirty="0">
                <a:latin typeface="Open Sans"/>
                <a:cs typeface="Open Sans"/>
              </a:rPr>
              <a:t> </a:t>
            </a:r>
            <a:r>
              <a:rPr sz="1700" b="1" spc="-5" dirty="0">
                <a:latin typeface="Open Sans"/>
                <a:cs typeface="Open Sans"/>
              </a:rPr>
              <a:t>criti</a:t>
            </a:r>
            <a:r>
              <a:rPr sz="1700" b="1" spc="5" dirty="0">
                <a:latin typeface="Open Sans"/>
                <a:cs typeface="Open Sans"/>
              </a:rPr>
              <a:t>c</a:t>
            </a:r>
            <a:r>
              <a:rPr sz="1700" b="1" dirty="0">
                <a:latin typeface="Open Sans"/>
                <a:cs typeface="Open Sans"/>
              </a:rPr>
              <a:t>a</a:t>
            </a:r>
            <a:r>
              <a:rPr sz="1700" b="1" spc="-70" dirty="0">
                <a:latin typeface="Open Sans"/>
                <a:cs typeface="Open Sans"/>
              </a:rPr>
              <a:t>l</a:t>
            </a:r>
            <a:r>
              <a:rPr sz="1700" dirty="0">
                <a:latin typeface="Open Sans"/>
                <a:cs typeface="Open Sans"/>
              </a:rPr>
              <a:t>:</a:t>
            </a:r>
            <a:r>
              <a:rPr sz="1700" spc="10" dirty="0">
                <a:latin typeface="Open Sans"/>
                <a:cs typeface="Open Sans"/>
              </a:rPr>
              <a:t> </a:t>
            </a:r>
            <a:r>
              <a:rPr sz="1700" dirty="0">
                <a:latin typeface="Open Sans"/>
                <a:cs typeface="Open Sans"/>
              </a:rPr>
              <a:t>edu</a:t>
            </a:r>
            <a:r>
              <a:rPr sz="1700" spc="5" dirty="0">
                <a:latin typeface="Open Sans"/>
                <a:cs typeface="Open Sans"/>
              </a:rPr>
              <a:t>c</a:t>
            </a:r>
            <a:r>
              <a:rPr sz="1700" spc="-5" dirty="0">
                <a:latin typeface="Open Sans"/>
                <a:cs typeface="Open Sans"/>
              </a:rPr>
              <a:t>ator</a:t>
            </a:r>
            <a:r>
              <a:rPr sz="1700" dirty="0">
                <a:latin typeface="Open Sans"/>
                <a:cs typeface="Open Sans"/>
              </a:rPr>
              <a:t>s</a:t>
            </a:r>
            <a:r>
              <a:rPr sz="1700" spc="-35" dirty="0">
                <a:latin typeface="Open Sans"/>
                <a:cs typeface="Open Sans"/>
              </a:rPr>
              <a:t> </a:t>
            </a:r>
            <a:r>
              <a:rPr sz="1700" spc="-5" dirty="0">
                <a:latin typeface="Open Sans"/>
                <a:cs typeface="Open Sans"/>
              </a:rPr>
              <a:t>mus</a:t>
            </a:r>
            <a:r>
              <a:rPr sz="1700" dirty="0">
                <a:latin typeface="Open Sans"/>
                <a:cs typeface="Open Sans"/>
              </a:rPr>
              <a:t>t</a:t>
            </a:r>
            <a:r>
              <a:rPr sz="1700" spc="-10" dirty="0">
                <a:latin typeface="Open Sans"/>
                <a:cs typeface="Open Sans"/>
              </a:rPr>
              <a:t> </a:t>
            </a:r>
            <a:r>
              <a:rPr sz="1700" dirty="0">
                <a:latin typeface="Open Sans"/>
                <a:cs typeface="Open Sans"/>
              </a:rPr>
              <a:t>have</a:t>
            </a:r>
            <a:r>
              <a:rPr sz="1700" spc="-25" dirty="0">
                <a:latin typeface="Open Sans"/>
                <a:cs typeface="Open Sans"/>
              </a:rPr>
              <a:t> </a:t>
            </a:r>
            <a:r>
              <a:rPr sz="1700" dirty="0">
                <a:latin typeface="Open Sans"/>
                <a:cs typeface="Open Sans"/>
              </a:rPr>
              <a:t>a</a:t>
            </a:r>
            <a:r>
              <a:rPr sz="1700" spc="-10" dirty="0">
                <a:latin typeface="Open Sans"/>
                <a:cs typeface="Open Sans"/>
              </a:rPr>
              <a:t> </a:t>
            </a:r>
            <a:r>
              <a:rPr sz="1700" dirty="0">
                <a:latin typeface="Open Sans"/>
                <a:cs typeface="Open Sans"/>
              </a:rPr>
              <a:t>deep und</a:t>
            </a:r>
            <a:r>
              <a:rPr sz="1700" spc="5" dirty="0">
                <a:latin typeface="Open Sans"/>
                <a:cs typeface="Open Sans"/>
              </a:rPr>
              <a:t>e</a:t>
            </a:r>
            <a:r>
              <a:rPr sz="1700" spc="-5" dirty="0">
                <a:latin typeface="Open Sans"/>
                <a:cs typeface="Open Sans"/>
              </a:rPr>
              <a:t>r</a:t>
            </a:r>
            <a:r>
              <a:rPr sz="1700" spc="5" dirty="0">
                <a:latin typeface="Open Sans"/>
                <a:cs typeface="Open Sans"/>
              </a:rPr>
              <a:t>s</a:t>
            </a:r>
            <a:r>
              <a:rPr sz="1700" dirty="0">
                <a:latin typeface="Open Sans"/>
                <a:cs typeface="Open Sans"/>
              </a:rPr>
              <a:t>tand</a:t>
            </a:r>
            <a:r>
              <a:rPr sz="1700" spc="-15" dirty="0">
                <a:latin typeface="Open Sans"/>
                <a:cs typeface="Open Sans"/>
              </a:rPr>
              <a:t>i</a:t>
            </a:r>
            <a:r>
              <a:rPr sz="1700" dirty="0">
                <a:latin typeface="Open Sans"/>
                <a:cs typeface="Open Sans"/>
              </a:rPr>
              <a:t>ng</a:t>
            </a:r>
            <a:r>
              <a:rPr sz="1700" spc="-45" dirty="0">
                <a:latin typeface="Open Sans"/>
                <a:cs typeface="Open Sans"/>
              </a:rPr>
              <a:t> </a:t>
            </a:r>
            <a:r>
              <a:rPr sz="1700" dirty="0">
                <a:latin typeface="Open Sans"/>
                <a:cs typeface="Open Sans"/>
              </a:rPr>
              <a:t>of</a:t>
            </a:r>
            <a:r>
              <a:rPr sz="1700" spc="-10" dirty="0">
                <a:latin typeface="Open Sans"/>
                <a:cs typeface="Open Sans"/>
              </a:rPr>
              <a:t> </a:t>
            </a:r>
            <a:r>
              <a:rPr sz="1700" dirty="0">
                <a:latin typeface="Open Sans"/>
                <a:cs typeface="Open Sans"/>
              </a:rPr>
              <a:t>the</a:t>
            </a:r>
            <a:r>
              <a:rPr sz="1700" spc="-20" dirty="0">
                <a:latin typeface="Open Sans"/>
                <a:cs typeface="Open Sans"/>
              </a:rPr>
              <a:t> </a:t>
            </a:r>
            <a:r>
              <a:rPr sz="1700" spc="-5" dirty="0">
                <a:latin typeface="Open Sans"/>
                <a:cs typeface="Open Sans"/>
              </a:rPr>
              <a:t>a</a:t>
            </a:r>
            <a:r>
              <a:rPr sz="1700" dirty="0">
                <a:latin typeface="Open Sans"/>
                <a:cs typeface="Open Sans"/>
              </a:rPr>
              <a:t>rt </a:t>
            </a:r>
            <a:r>
              <a:rPr sz="1700" spc="-5" dirty="0">
                <a:latin typeface="Open Sans"/>
                <a:cs typeface="Open Sans"/>
              </a:rPr>
              <a:t>an</a:t>
            </a:r>
            <a:r>
              <a:rPr sz="1700" dirty="0">
                <a:latin typeface="Open Sans"/>
                <a:cs typeface="Open Sans"/>
              </a:rPr>
              <a:t>d</a:t>
            </a:r>
            <a:r>
              <a:rPr sz="1700" spc="-5" dirty="0">
                <a:latin typeface="Open Sans"/>
                <a:cs typeface="Open Sans"/>
              </a:rPr>
              <a:t> </a:t>
            </a:r>
            <a:r>
              <a:rPr sz="1700" dirty="0">
                <a:latin typeface="Open Sans"/>
                <a:cs typeface="Open Sans"/>
              </a:rPr>
              <a:t>s</a:t>
            </a:r>
            <a:r>
              <a:rPr sz="1700" spc="5" dirty="0">
                <a:latin typeface="Open Sans"/>
                <a:cs typeface="Open Sans"/>
              </a:rPr>
              <a:t>c</a:t>
            </a:r>
            <a:r>
              <a:rPr sz="1700" dirty="0">
                <a:latin typeface="Open Sans"/>
                <a:cs typeface="Open Sans"/>
              </a:rPr>
              <a:t>i</a:t>
            </a:r>
            <a:r>
              <a:rPr sz="1700" spc="5" dirty="0">
                <a:latin typeface="Open Sans"/>
                <a:cs typeface="Open Sans"/>
              </a:rPr>
              <a:t>e</a:t>
            </a:r>
            <a:r>
              <a:rPr sz="1700" dirty="0">
                <a:latin typeface="Open Sans"/>
                <a:cs typeface="Open Sans"/>
              </a:rPr>
              <a:t>n</a:t>
            </a:r>
            <a:r>
              <a:rPr sz="1700" spc="5" dirty="0">
                <a:latin typeface="Open Sans"/>
                <a:cs typeface="Open Sans"/>
              </a:rPr>
              <a:t>c</a:t>
            </a:r>
            <a:r>
              <a:rPr sz="1700" dirty="0">
                <a:latin typeface="Open Sans"/>
                <a:cs typeface="Open Sans"/>
              </a:rPr>
              <a:t>e</a:t>
            </a:r>
            <a:r>
              <a:rPr sz="1700" spc="-55" dirty="0">
                <a:latin typeface="Open Sans"/>
                <a:cs typeface="Open Sans"/>
              </a:rPr>
              <a:t> </a:t>
            </a:r>
            <a:r>
              <a:rPr sz="1700" dirty="0">
                <a:latin typeface="Open Sans"/>
                <a:cs typeface="Open Sans"/>
              </a:rPr>
              <a:t>of</a:t>
            </a:r>
            <a:r>
              <a:rPr sz="1700" spc="-10" dirty="0">
                <a:latin typeface="Open Sans"/>
                <a:cs typeface="Open Sans"/>
              </a:rPr>
              <a:t> </a:t>
            </a:r>
            <a:r>
              <a:rPr sz="1700" dirty="0">
                <a:latin typeface="Open Sans"/>
                <a:cs typeface="Open Sans"/>
              </a:rPr>
              <a:t>lit</a:t>
            </a:r>
            <a:r>
              <a:rPr sz="1700" spc="5" dirty="0">
                <a:latin typeface="Open Sans"/>
                <a:cs typeface="Open Sans"/>
              </a:rPr>
              <a:t>e</a:t>
            </a:r>
            <a:r>
              <a:rPr sz="1700" spc="-35" dirty="0">
                <a:latin typeface="Open Sans"/>
                <a:cs typeface="Open Sans"/>
              </a:rPr>
              <a:t>r</a:t>
            </a:r>
            <a:r>
              <a:rPr sz="1700" spc="-5" dirty="0">
                <a:latin typeface="Open Sans"/>
                <a:cs typeface="Open Sans"/>
              </a:rPr>
              <a:t>a</a:t>
            </a:r>
            <a:r>
              <a:rPr sz="1700" spc="5" dirty="0">
                <a:latin typeface="Open Sans"/>
                <a:cs typeface="Open Sans"/>
              </a:rPr>
              <a:t>c</a:t>
            </a:r>
            <a:r>
              <a:rPr sz="1700" dirty="0">
                <a:latin typeface="Open Sans"/>
                <a:cs typeface="Open Sans"/>
              </a:rPr>
              <a:t>y</a:t>
            </a:r>
            <a:r>
              <a:rPr sz="1700" spc="-20" dirty="0">
                <a:latin typeface="Open Sans"/>
                <a:cs typeface="Open Sans"/>
              </a:rPr>
              <a:t> </a:t>
            </a:r>
            <a:r>
              <a:rPr sz="1700" dirty="0">
                <a:latin typeface="Open Sans"/>
                <a:cs typeface="Open Sans"/>
              </a:rPr>
              <a:t>in</a:t>
            </a:r>
            <a:r>
              <a:rPr sz="1700" spc="5" dirty="0">
                <a:latin typeface="Open Sans"/>
                <a:cs typeface="Open Sans"/>
              </a:rPr>
              <a:t>s</a:t>
            </a:r>
            <a:r>
              <a:rPr sz="1700" dirty="0">
                <a:latin typeface="Open Sans"/>
                <a:cs typeface="Open Sans"/>
              </a:rPr>
              <a:t>tru</a:t>
            </a:r>
            <a:r>
              <a:rPr sz="1700" spc="10" dirty="0">
                <a:latin typeface="Open Sans"/>
                <a:cs typeface="Open Sans"/>
              </a:rPr>
              <a:t>c</a:t>
            </a:r>
            <a:r>
              <a:rPr sz="1700" dirty="0">
                <a:latin typeface="Open Sans"/>
                <a:cs typeface="Open Sans"/>
              </a:rPr>
              <a:t>ti</a:t>
            </a:r>
            <a:r>
              <a:rPr sz="1700" spc="5" dirty="0">
                <a:latin typeface="Open Sans"/>
                <a:cs typeface="Open Sans"/>
              </a:rPr>
              <a:t>o</a:t>
            </a:r>
            <a:r>
              <a:rPr sz="1700" dirty="0">
                <a:latin typeface="Open Sans"/>
                <a:cs typeface="Open Sans"/>
              </a:rPr>
              <a:t>n</a:t>
            </a:r>
            <a:r>
              <a:rPr sz="1700" spc="-50" dirty="0">
                <a:latin typeface="Open Sans"/>
                <a:cs typeface="Open Sans"/>
              </a:rPr>
              <a:t> </a:t>
            </a:r>
            <a:r>
              <a:rPr sz="1700" dirty="0">
                <a:latin typeface="Open Sans"/>
                <a:cs typeface="Open Sans"/>
              </a:rPr>
              <a:t>in</a:t>
            </a:r>
            <a:r>
              <a:rPr sz="1700" spc="-25" dirty="0">
                <a:latin typeface="Open Sans"/>
                <a:cs typeface="Open Sans"/>
              </a:rPr>
              <a:t> </a:t>
            </a:r>
            <a:r>
              <a:rPr sz="1700" dirty="0">
                <a:latin typeface="Open Sans"/>
                <a:cs typeface="Open Sans"/>
              </a:rPr>
              <a:t>o</a:t>
            </a:r>
            <a:r>
              <a:rPr sz="1700" spc="-35" dirty="0">
                <a:latin typeface="Open Sans"/>
                <a:cs typeface="Open Sans"/>
              </a:rPr>
              <a:t>r</a:t>
            </a:r>
            <a:r>
              <a:rPr sz="1700" dirty="0">
                <a:latin typeface="Open Sans"/>
                <a:cs typeface="Open Sans"/>
              </a:rPr>
              <a:t>d</a:t>
            </a:r>
            <a:r>
              <a:rPr sz="1700" spc="5" dirty="0">
                <a:latin typeface="Open Sans"/>
                <a:cs typeface="Open Sans"/>
              </a:rPr>
              <a:t>e</a:t>
            </a:r>
            <a:r>
              <a:rPr sz="1700" dirty="0">
                <a:latin typeface="Open Sans"/>
                <a:cs typeface="Open Sans"/>
              </a:rPr>
              <a:t>r</a:t>
            </a:r>
            <a:r>
              <a:rPr sz="1700" spc="-20" dirty="0">
                <a:latin typeface="Open Sans"/>
                <a:cs typeface="Open Sans"/>
              </a:rPr>
              <a:t> </a:t>
            </a:r>
            <a:r>
              <a:rPr sz="1700" dirty="0">
                <a:latin typeface="Open Sans"/>
                <a:cs typeface="Open Sans"/>
              </a:rPr>
              <a:t>to d</a:t>
            </a:r>
            <a:r>
              <a:rPr sz="1700" spc="-30" dirty="0">
                <a:latin typeface="Open Sans"/>
                <a:cs typeface="Open Sans"/>
              </a:rPr>
              <a:t>e</a:t>
            </a:r>
            <a:r>
              <a:rPr sz="1700" dirty="0">
                <a:latin typeface="Open Sans"/>
                <a:cs typeface="Open Sans"/>
              </a:rPr>
              <a:t>v</a:t>
            </a:r>
            <a:r>
              <a:rPr sz="1700" spc="5" dirty="0">
                <a:latin typeface="Open Sans"/>
                <a:cs typeface="Open Sans"/>
              </a:rPr>
              <a:t>e</a:t>
            </a:r>
            <a:r>
              <a:rPr sz="1700" dirty="0">
                <a:latin typeface="Open Sans"/>
                <a:cs typeface="Open Sans"/>
              </a:rPr>
              <a:t>l</a:t>
            </a:r>
            <a:r>
              <a:rPr sz="1700" spc="5" dirty="0">
                <a:latin typeface="Open Sans"/>
                <a:cs typeface="Open Sans"/>
              </a:rPr>
              <a:t>o</a:t>
            </a:r>
            <a:r>
              <a:rPr sz="1700" dirty="0">
                <a:latin typeface="Open Sans"/>
                <a:cs typeface="Open Sans"/>
              </a:rPr>
              <a:t>p</a:t>
            </a:r>
            <a:r>
              <a:rPr sz="1700" spc="-45" dirty="0">
                <a:latin typeface="Open Sans"/>
                <a:cs typeface="Open Sans"/>
              </a:rPr>
              <a:t> </a:t>
            </a:r>
            <a:r>
              <a:rPr sz="1700" dirty="0">
                <a:latin typeface="Open Sans"/>
                <a:cs typeface="Open Sans"/>
              </a:rPr>
              <a:t>lif</a:t>
            </a:r>
            <a:r>
              <a:rPr sz="1700" spc="5" dirty="0">
                <a:latin typeface="Open Sans"/>
                <a:cs typeface="Open Sans"/>
              </a:rPr>
              <a:t>e</a:t>
            </a:r>
            <a:r>
              <a:rPr sz="1700" dirty="0">
                <a:latin typeface="Open Sans"/>
                <a:cs typeface="Open Sans"/>
              </a:rPr>
              <a:t>l</a:t>
            </a:r>
            <a:r>
              <a:rPr sz="1700" spc="-10" dirty="0">
                <a:latin typeface="Open Sans"/>
                <a:cs typeface="Open Sans"/>
              </a:rPr>
              <a:t>o</a:t>
            </a:r>
            <a:r>
              <a:rPr sz="1700" dirty="0">
                <a:latin typeface="Open Sans"/>
                <a:cs typeface="Open Sans"/>
              </a:rPr>
              <a:t>ng</a:t>
            </a:r>
            <a:r>
              <a:rPr sz="1700" spc="-45" dirty="0">
                <a:latin typeface="Open Sans"/>
                <a:cs typeface="Open Sans"/>
              </a:rPr>
              <a:t> </a:t>
            </a:r>
            <a:r>
              <a:rPr sz="1700" dirty="0">
                <a:latin typeface="Open Sans"/>
                <a:cs typeface="Open Sans"/>
              </a:rPr>
              <a:t>l</a:t>
            </a:r>
            <a:r>
              <a:rPr sz="1700" spc="5" dirty="0">
                <a:latin typeface="Open Sans"/>
                <a:cs typeface="Open Sans"/>
              </a:rPr>
              <a:t>e</a:t>
            </a:r>
            <a:r>
              <a:rPr sz="1700" spc="-5" dirty="0">
                <a:latin typeface="Open Sans"/>
                <a:cs typeface="Open Sans"/>
              </a:rPr>
              <a:t>a</a:t>
            </a:r>
            <a:r>
              <a:rPr sz="1700" dirty="0">
                <a:latin typeface="Open Sans"/>
                <a:cs typeface="Open Sans"/>
              </a:rPr>
              <a:t>rn</a:t>
            </a:r>
            <a:r>
              <a:rPr sz="1700" spc="5" dirty="0">
                <a:latin typeface="Open Sans"/>
                <a:cs typeface="Open Sans"/>
              </a:rPr>
              <a:t>e</a:t>
            </a:r>
            <a:r>
              <a:rPr sz="1700" spc="-5" dirty="0">
                <a:latin typeface="Open Sans"/>
                <a:cs typeface="Open Sans"/>
              </a:rPr>
              <a:t>r</a:t>
            </a:r>
            <a:r>
              <a:rPr sz="1700" spc="5" dirty="0">
                <a:latin typeface="Open Sans"/>
                <a:cs typeface="Open Sans"/>
              </a:rPr>
              <a:t>s</a:t>
            </a:r>
            <a:r>
              <a:rPr sz="1700" dirty="0">
                <a:latin typeface="Open Sans"/>
                <a:cs typeface="Open Sans"/>
              </a:rPr>
              <a:t>.</a:t>
            </a:r>
            <a:endParaRPr sz="1700">
              <a:latin typeface="Open Sans"/>
              <a:cs typeface="Open Sans"/>
            </a:endParaRPr>
          </a:p>
          <a:p>
            <a:pPr marL="355600" marR="189230" indent="-342900">
              <a:lnSpc>
                <a:spcPct val="80000"/>
              </a:lnSpc>
              <a:spcBef>
                <a:spcPts val="405"/>
              </a:spcBef>
              <a:buClr>
                <a:srgbClr val="5D7975"/>
              </a:buClr>
              <a:buFont typeface="Wingdings"/>
              <a:buChar char=""/>
              <a:tabLst>
                <a:tab pos="355600" algn="l"/>
              </a:tabLst>
            </a:pPr>
            <a:r>
              <a:rPr sz="1700" b="1" dirty="0">
                <a:latin typeface="Open Sans"/>
                <a:cs typeface="Open Sans"/>
              </a:rPr>
              <a:t>It</a:t>
            </a:r>
            <a:r>
              <a:rPr sz="1700" b="1" spc="-5" dirty="0">
                <a:latin typeface="Open Sans"/>
                <a:cs typeface="Open Sans"/>
              </a:rPr>
              <a:t> </a:t>
            </a:r>
            <a:r>
              <a:rPr sz="1700" b="1" spc="5" dirty="0">
                <a:latin typeface="Open Sans"/>
                <a:cs typeface="Open Sans"/>
              </a:rPr>
              <a:t>t</a:t>
            </a:r>
            <a:r>
              <a:rPr sz="1700" b="1" dirty="0">
                <a:latin typeface="Open Sans"/>
                <a:cs typeface="Open Sans"/>
              </a:rPr>
              <a:t>a</a:t>
            </a:r>
            <a:r>
              <a:rPr sz="1700" b="1" spc="-35" dirty="0">
                <a:latin typeface="Open Sans"/>
                <a:cs typeface="Open Sans"/>
              </a:rPr>
              <a:t>k</a:t>
            </a:r>
            <a:r>
              <a:rPr sz="1700" b="1" dirty="0">
                <a:latin typeface="Open Sans"/>
                <a:cs typeface="Open Sans"/>
              </a:rPr>
              <a:t>es</a:t>
            </a:r>
            <a:r>
              <a:rPr sz="1700" b="1" spc="-30" dirty="0">
                <a:latin typeface="Open Sans"/>
                <a:cs typeface="Open Sans"/>
              </a:rPr>
              <a:t> </a:t>
            </a:r>
            <a:r>
              <a:rPr sz="1700" b="1" dirty="0">
                <a:latin typeface="Open Sans"/>
                <a:cs typeface="Open Sans"/>
              </a:rPr>
              <a:t>a</a:t>
            </a:r>
            <a:r>
              <a:rPr sz="1700" b="1" spc="-10" dirty="0">
                <a:latin typeface="Open Sans"/>
                <a:cs typeface="Open Sans"/>
              </a:rPr>
              <a:t> </a:t>
            </a:r>
            <a:r>
              <a:rPr sz="1700" b="1" spc="-5" dirty="0">
                <a:latin typeface="Open Sans"/>
                <a:cs typeface="Open Sans"/>
              </a:rPr>
              <a:t>c</a:t>
            </a:r>
            <a:r>
              <a:rPr sz="1700" b="1" dirty="0">
                <a:latin typeface="Open Sans"/>
                <a:cs typeface="Open Sans"/>
              </a:rPr>
              <a:t>om</a:t>
            </a:r>
            <a:r>
              <a:rPr sz="1700" b="1" spc="-5" dirty="0">
                <a:latin typeface="Open Sans"/>
                <a:cs typeface="Open Sans"/>
              </a:rPr>
              <a:t>munit</a:t>
            </a:r>
            <a:r>
              <a:rPr sz="1700" b="1" spc="-20" dirty="0">
                <a:latin typeface="Open Sans"/>
                <a:cs typeface="Open Sans"/>
              </a:rPr>
              <a:t>y</a:t>
            </a:r>
            <a:r>
              <a:rPr sz="1700" dirty="0">
                <a:latin typeface="Open Sans"/>
                <a:cs typeface="Open Sans"/>
              </a:rPr>
              <a:t>:</a:t>
            </a:r>
            <a:r>
              <a:rPr sz="1700" spc="-20" dirty="0">
                <a:latin typeface="Open Sans"/>
                <a:cs typeface="Open Sans"/>
              </a:rPr>
              <a:t> </a:t>
            </a:r>
            <a:r>
              <a:rPr sz="1700" spc="-5" dirty="0">
                <a:latin typeface="Open Sans"/>
                <a:cs typeface="Open Sans"/>
              </a:rPr>
              <a:t>w</a:t>
            </a:r>
            <a:r>
              <a:rPr sz="1700" dirty="0">
                <a:latin typeface="Open Sans"/>
                <a:cs typeface="Open Sans"/>
              </a:rPr>
              <a:t>e</a:t>
            </a:r>
            <a:r>
              <a:rPr sz="1700" spc="-10" dirty="0">
                <a:latin typeface="Open Sans"/>
                <a:cs typeface="Open Sans"/>
              </a:rPr>
              <a:t> </a:t>
            </a:r>
            <a:r>
              <a:rPr sz="1700" dirty="0">
                <a:latin typeface="Open Sans"/>
                <a:cs typeface="Open Sans"/>
              </a:rPr>
              <a:t>ea</a:t>
            </a:r>
            <a:r>
              <a:rPr sz="1700" spc="5" dirty="0">
                <a:latin typeface="Open Sans"/>
                <a:cs typeface="Open Sans"/>
              </a:rPr>
              <a:t>c</a:t>
            </a:r>
            <a:r>
              <a:rPr sz="1700" dirty="0">
                <a:latin typeface="Open Sans"/>
                <a:cs typeface="Open Sans"/>
              </a:rPr>
              <a:t>h</a:t>
            </a:r>
            <a:r>
              <a:rPr sz="1700" spc="-25" dirty="0">
                <a:latin typeface="Open Sans"/>
                <a:cs typeface="Open Sans"/>
              </a:rPr>
              <a:t> </a:t>
            </a:r>
            <a:r>
              <a:rPr sz="1700" dirty="0">
                <a:latin typeface="Open Sans"/>
                <a:cs typeface="Open Sans"/>
              </a:rPr>
              <a:t>hold</a:t>
            </a:r>
            <a:r>
              <a:rPr sz="1700" spc="-35" dirty="0">
                <a:latin typeface="Open Sans"/>
                <a:cs typeface="Open Sans"/>
              </a:rPr>
              <a:t> </a:t>
            </a:r>
            <a:r>
              <a:rPr sz="1700" dirty="0">
                <a:latin typeface="Open Sans"/>
                <a:cs typeface="Open Sans"/>
              </a:rPr>
              <a:t>a pie</a:t>
            </a:r>
            <a:r>
              <a:rPr sz="1700" spc="-5" dirty="0">
                <a:latin typeface="Open Sans"/>
                <a:cs typeface="Open Sans"/>
              </a:rPr>
              <a:t>c</a:t>
            </a:r>
            <a:r>
              <a:rPr sz="1700" dirty="0">
                <a:latin typeface="Open Sans"/>
                <a:cs typeface="Open Sans"/>
              </a:rPr>
              <a:t>e</a:t>
            </a:r>
            <a:r>
              <a:rPr sz="1700" spc="-40" dirty="0">
                <a:latin typeface="Open Sans"/>
                <a:cs typeface="Open Sans"/>
              </a:rPr>
              <a:t> </a:t>
            </a:r>
            <a:r>
              <a:rPr sz="1700" dirty="0">
                <a:latin typeface="Open Sans"/>
                <a:cs typeface="Open Sans"/>
              </a:rPr>
              <a:t>of</a:t>
            </a:r>
            <a:r>
              <a:rPr sz="1700" spc="-10" dirty="0">
                <a:latin typeface="Open Sans"/>
                <a:cs typeface="Open Sans"/>
              </a:rPr>
              <a:t> </a:t>
            </a:r>
            <a:r>
              <a:rPr sz="1700" dirty="0">
                <a:latin typeface="Open Sans"/>
                <a:cs typeface="Open Sans"/>
              </a:rPr>
              <a:t>the</a:t>
            </a:r>
            <a:r>
              <a:rPr sz="1700" spc="-25" dirty="0">
                <a:latin typeface="Open Sans"/>
                <a:cs typeface="Open Sans"/>
              </a:rPr>
              <a:t> </a:t>
            </a:r>
            <a:r>
              <a:rPr sz="1700" dirty="0">
                <a:latin typeface="Open Sans"/>
                <a:cs typeface="Open Sans"/>
              </a:rPr>
              <a:t>pu</a:t>
            </a:r>
            <a:r>
              <a:rPr sz="1700" spc="-10" dirty="0">
                <a:latin typeface="Open Sans"/>
                <a:cs typeface="Open Sans"/>
              </a:rPr>
              <a:t>z</a:t>
            </a:r>
            <a:r>
              <a:rPr sz="1700" spc="-5" dirty="0">
                <a:latin typeface="Open Sans"/>
                <a:cs typeface="Open Sans"/>
              </a:rPr>
              <a:t>z</a:t>
            </a:r>
            <a:r>
              <a:rPr sz="1700" dirty="0">
                <a:latin typeface="Open Sans"/>
                <a:cs typeface="Open Sans"/>
              </a:rPr>
              <a:t>le,</a:t>
            </a:r>
            <a:r>
              <a:rPr sz="1700" spc="-20" dirty="0">
                <a:latin typeface="Open Sans"/>
                <a:cs typeface="Open Sans"/>
              </a:rPr>
              <a:t> </a:t>
            </a:r>
            <a:r>
              <a:rPr sz="1700" spc="-5" dirty="0">
                <a:latin typeface="Open Sans"/>
                <a:cs typeface="Open Sans"/>
              </a:rPr>
              <a:t>an</a:t>
            </a:r>
            <a:r>
              <a:rPr sz="1700" dirty="0">
                <a:latin typeface="Open Sans"/>
                <a:cs typeface="Open Sans"/>
              </a:rPr>
              <a:t>d</a:t>
            </a:r>
            <a:r>
              <a:rPr sz="1700" spc="-15" dirty="0">
                <a:latin typeface="Open Sans"/>
                <a:cs typeface="Open Sans"/>
              </a:rPr>
              <a:t> </a:t>
            </a:r>
            <a:r>
              <a:rPr sz="1700" spc="-5" dirty="0">
                <a:latin typeface="Open Sans"/>
                <a:cs typeface="Open Sans"/>
              </a:rPr>
              <a:t>w</a:t>
            </a:r>
            <a:r>
              <a:rPr sz="1700" dirty="0">
                <a:latin typeface="Open Sans"/>
                <a:cs typeface="Open Sans"/>
              </a:rPr>
              <a:t>e</a:t>
            </a:r>
            <a:r>
              <a:rPr sz="1700" spc="-10" dirty="0">
                <a:latin typeface="Open Sans"/>
                <a:cs typeface="Open Sans"/>
              </a:rPr>
              <a:t> </a:t>
            </a:r>
            <a:r>
              <a:rPr sz="1700" spc="-5" dirty="0">
                <a:latin typeface="Open Sans"/>
                <a:cs typeface="Open Sans"/>
              </a:rPr>
              <a:t>mus</a:t>
            </a:r>
            <a:r>
              <a:rPr sz="1700" dirty="0">
                <a:latin typeface="Open Sans"/>
                <a:cs typeface="Open Sans"/>
              </a:rPr>
              <a:t>t</a:t>
            </a:r>
            <a:r>
              <a:rPr sz="1700" spc="-25" dirty="0">
                <a:latin typeface="Open Sans"/>
                <a:cs typeface="Open Sans"/>
              </a:rPr>
              <a:t> </a:t>
            </a:r>
            <a:r>
              <a:rPr sz="1700" dirty="0">
                <a:latin typeface="Open Sans"/>
                <a:cs typeface="Open Sans"/>
              </a:rPr>
              <a:t>do our</a:t>
            </a:r>
            <a:r>
              <a:rPr sz="1700" spc="-10" dirty="0">
                <a:latin typeface="Open Sans"/>
                <a:cs typeface="Open Sans"/>
              </a:rPr>
              <a:t> </a:t>
            </a:r>
            <a:r>
              <a:rPr sz="1700" dirty="0">
                <a:latin typeface="Open Sans"/>
                <a:cs typeface="Open Sans"/>
              </a:rPr>
              <a:t>pa</a:t>
            </a:r>
            <a:r>
              <a:rPr sz="1700" spc="5" dirty="0">
                <a:latin typeface="Open Sans"/>
                <a:cs typeface="Open Sans"/>
              </a:rPr>
              <a:t>r</a:t>
            </a:r>
            <a:r>
              <a:rPr sz="1700" dirty="0">
                <a:latin typeface="Open Sans"/>
                <a:cs typeface="Open Sans"/>
              </a:rPr>
              <a:t>t</a:t>
            </a:r>
            <a:r>
              <a:rPr sz="1700" spc="-10" dirty="0">
                <a:latin typeface="Open Sans"/>
                <a:cs typeface="Open Sans"/>
              </a:rPr>
              <a:t> </a:t>
            </a:r>
            <a:r>
              <a:rPr sz="1700" dirty="0">
                <a:latin typeface="Open Sans"/>
                <a:cs typeface="Open Sans"/>
              </a:rPr>
              <a:t>to</a:t>
            </a:r>
            <a:r>
              <a:rPr sz="1700" spc="-5" dirty="0">
                <a:latin typeface="Open Sans"/>
                <a:cs typeface="Open Sans"/>
              </a:rPr>
              <a:t> </a:t>
            </a:r>
            <a:r>
              <a:rPr sz="1700" dirty="0">
                <a:latin typeface="Open Sans"/>
                <a:cs typeface="Open Sans"/>
              </a:rPr>
              <a:t>imp</a:t>
            </a:r>
            <a:r>
              <a:rPr sz="1700" spc="-30" dirty="0">
                <a:latin typeface="Open Sans"/>
                <a:cs typeface="Open Sans"/>
              </a:rPr>
              <a:t>r</a:t>
            </a:r>
            <a:r>
              <a:rPr sz="1700" spc="-35" dirty="0">
                <a:latin typeface="Open Sans"/>
                <a:cs typeface="Open Sans"/>
              </a:rPr>
              <a:t>o</a:t>
            </a:r>
            <a:r>
              <a:rPr sz="1700" dirty="0">
                <a:latin typeface="Open Sans"/>
                <a:cs typeface="Open Sans"/>
              </a:rPr>
              <a:t>ve</a:t>
            </a:r>
            <a:r>
              <a:rPr sz="1700" spc="-20" dirty="0">
                <a:latin typeface="Open Sans"/>
                <a:cs typeface="Open Sans"/>
              </a:rPr>
              <a:t> </a:t>
            </a:r>
            <a:r>
              <a:rPr sz="1700" dirty="0">
                <a:latin typeface="Open Sans"/>
                <a:cs typeface="Open Sans"/>
              </a:rPr>
              <a:t>lit</a:t>
            </a:r>
            <a:r>
              <a:rPr sz="1700" spc="5" dirty="0">
                <a:latin typeface="Open Sans"/>
                <a:cs typeface="Open Sans"/>
              </a:rPr>
              <a:t>e</a:t>
            </a:r>
            <a:r>
              <a:rPr sz="1700" spc="-35" dirty="0">
                <a:latin typeface="Open Sans"/>
                <a:cs typeface="Open Sans"/>
              </a:rPr>
              <a:t>r</a:t>
            </a:r>
            <a:r>
              <a:rPr sz="1700" spc="-5" dirty="0">
                <a:latin typeface="Open Sans"/>
                <a:cs typeface="Open Sans"/>
              </a:rPr>
              <a:t>a</a:t>
            </a:r>
            <a:r>
              <a:rPr sz="1700" spc="5" dirty="0">
                <a:latin typeface="Open Sans"/>
                <a:cs typeface="Open Sans"/>
              </a:rPr>
              <a:t>c</a:t>
            </a:r>
            <a:r>
              <a:rPr sz="1700" dirty="0">
                <a:latin typeface="Open Sans"/>
                <a:cs typeface="Open Sans"/>
              </a:rPr>
              <a:t>y</a:t>
            </a:r>
            <a:r>
              <a:rPr sz="1700" spc="-30" dirty="0">
                <a:latin typeface="Open Sans"/>
                <a:cs typeface="Open Sans"/>
              </a:rPr>
              <a:t> </a:t>
            </a:r>
            <a:r>
              <a:rPr sz="1700" dirty="0">
                <a:latin typeface="Open Sans"/>
                <a:cs typeface="Open Sans"/>
              </a:rPr>
              <a:t>in</a:t>
            </a:r>
            <a:r>
              <a:rPr sz="1700" spc="-10" dirty="0">
                <a:latin typeface="Open Sans"/>
                <a:cs typeface="Open Sans"/>
              </a:rPr>
              <a:t> </a:t>
            </a:r>
            <a:r>
              <a:rPr sz="1700" spc="-114" dirty="0">
                <a:latin typeface="Open Sans"/>
                <a:cs typeface="Open Sans"/>
              </a:rPr>
              <a:t>T</a:t>
            </a:r>
            <a:r>
              <a:rPr sz="1700" spc="5" dirty="0">
                <a:latin typeface="Open Sans"/>
                <a:cs typeface="Open Sans"/>
              </a:rPr>
              <a:t>e</a:t>
            </a:r>
            <a:r>
              <a:rPr sz="1700" dirty="0">
                <a:latin typeface="Open Sans"/>
                <a:cs typeface="Open Sans"/>
              </a:rPr>
              <a:t>nn</a:t>
            </a:r>
            <a:r>
              <a:rPr sz="1700" spc="-10" dirty="0">
                <a:latin typeface="Open Sans"/>
                <a:cs typeface="Open Sans"/>
              </a:rPr>
              <a:t>e</a:t>
            </a:r>
            <a:r>
              <a:rPr sz="1700" dirty="0">
                <a:latin typeface="Open Sans"/>
                <a:cs typeface="Open Sans"/>
              </a:rPr>
              <a:t>ss</a:t>
            </a:r>
            <a:r>
              <a:rPr sz="1700" spc="-10" dirty="0">
                <a:latin typeface="Open Sans"/>
                <a:cs typeface="Open Sans"/>
              </a:rPr>
              <a:t>ee</a:t>
            </a:r>
            <a:r>
              <a:rPr sz="1700" dirty="0">
                <a:latin typeface="Open Sans"/>
                <a:cs typeface="Open Sans"/>
              </a:rPr>
              <a:t>.</a:t>
            </a:r>
            <a:endParaRPr sz="1700">
              <a:latin typeface="Open Sans"/>
              <a:cs typeface="Open Sans"/>
            </a:endParaRPr>
          </a:p>
          <a:p>
            <a:pPr marL="12700" marR="1203960">
              <a:lnSpc>
                <a:spcPct val="200000"/>
              </a:lnSpc>
            </a:pPr>
            <a:r>
              <a:rPr sz="1700" spc="5" dirty="0">
                <a:latin typeface="Open Sans"/>
                <a:cs typeface="Open Sans"/>
              </a:rPr>
              <a:t>V</a:t>
            </a:r>
            <a:r>
              <a:rPr sz="1700" dirty="0">
                <a:latin typeface="Open Sans"/>
                <a:cs typeface="Open Sans"/>
              </a:rPr>
              <a:t>ideo</a:t>
            </a:r>
            <a:r>
              <a:rPr sz="1700" spc="-45" dirty="0">
                <a:latin typeface="Open Sans"/>
                <a:cs typeface="Open Sans"/>
              </a:rPr>
              <a:t> </a:t>
            </a:r>
            <a:r>
              <a:rPr sz="1700" dirty="0">
                <a:latin typeface="Open Sans"/>
                <a:cs typeface="Open Sans"/>
              </a:rPr>
              <a:t>link</a:t>
            </a:r>
            <a:r>
              <a:rPr sz="1700" spc="-30" dirty="0">
                <a:latin typeface="Open Sans"/>
                <a:cs typeface="Open Sans"/>
              </a:rPr>
              <a:t> </a:t>
            </a:r>
            <a:r>
              <a:rPr sz="1700" dirty="0">
                <a:latin typeface="Open Sans"/>
                <a:cs typeface="Open Sans"/>
              </a:rPr>
              <a:t>to</a:t>
            </a:r>
            <a:r>
              <a:rPr sz="1700" spc="-10" dirty="0">
                <a:latin typeface="Open Sans"/>
                <a:cs typeface="Open Sans"/>
              </a:rPr>
              <a:t> </a:t>
            </a:r>
            <a:r>
              <a:rPr sz="1700" dirty="0">
                <a:latin typeface="Open Sans"/>
                <a:cs typeface="Open Sans"/>
              </a:rPr>
              <a:t>“Early</a:t>
            </a:r>
            <a:r>
              <a:rPr sz="1700" spc="-5" dirty="0">
                <a:latin typeface="Open Sans"/>
                <a:cs typeface="Open Sans"/>
              </a:rPr>
              <a:t> </a:t>
            </a:r>
            <a:r>
              <a:rPr sz="1700" dirty="0">
                <a:latin typeface="Open Sans"/>
                <a:cs typeface="Open Sans"/>
              </a:rPr>
              <a:t>Lit</a:t>
            </a:r>
            <a:r>
              <a:rPr sz="1700" spc="5" dirty="0">
                <a:latin typeface="Open Sans"/>
                <a:cs typeface="Open Sans"/>
              </a:rPr>
              <a:t>e</a:t>
            </a:r>
            <a:r>
              <a:rPr sz="1700" spc="-40" dirty="0">
                <a:latin typeface="Open Sans"/>
                <a:cs typeface="Open Sans"/>
              </a:rPr>
              <a:t>r</a:t>
            </a:r>
            <a:r>
              <a:rPr sz="1700" dirty="0">
                <a:latin typeface="Open Sans"/>
                <a:cs typeface="Open Sans"/>
              </a:rPr>
              <a:t>acy</a:t>
            </a:r>
            <a:r>
              <a:rPr sz="1700" spc="-10" dirty="0">
                <a:latin typeface="Open Sans"/>
                <a:cs typeface="Open Sans"/>
              </a:rPr>
              <a:t> </a:t>
            </a:r>
            <a:r>
              <a:rPr sz="1700" dirty="0">
                <a:latin typeface="Open Sans"/>
                <a:cs typeface="Open Sans"/>
              </a:rPr>
              <a:t>Mat</a:t>
            </a:r>
            <a:r>
              <a:rPr sz="1700" spc="-10" dirty="0">
                <a:latin typeface="Open Sans"/>
                <a:cs typeface="Open Sans"/>
              </a:rPr>
              <a:t>t</a:t>
            </a:r>
            <a:r>
              <a:rPr sz="1700" dirty="0">
                <a:latin typeface="Open Sans"/>
                <a:cs typeface="Open Sans"/>
              </a:rPr>
              <a:t>er</a:t>
            </a:r>
            <a:r>
              <a:rPr sz="1700" spc="5" dirty="0">
                <a:latin typeface="Open Sans"/>
                <a:cs typeface="Open Sans"/>
              </a:rPr>
              <a:t>s</a:t>
            </a:r>
            <a:r>
              <a:rPr sz="1700" dirty="0">
                <a:latin typeface="Open Sans"/>
                <a:cs typeface="Open Sans"/>
              </a:rPr>
              <a:t>”</a:t>
            </a:r>
            <a:r>
              <a:rPr sz="1700" spc="-10" dirty="0">
                <a:latin typeface="Open Sans"/>
                <a:cs typeface="Open Sans"/>
              </a:rPr>
              <a:t> </a:t>
            </a:r>
            <a:r>
              <a:rPr sz="1700" dirty="0">
                <a:latin typeface="Open Sans"/>
                <a:cs typeface="Open Sans"/>
              </a:rPr>
              <a:t>f</a:t>
            </a:r>
            <a:r>
              <a:rPr sz="1700" spc="-40" dirty="0">
                <a:latin typeface="Open Sans"/>
                <a:cs typeface="Open Sans"/>
              </a:rPr>
              <a:t>r</a:t>
            </a:r>
            <a:r>
              <a:rPr sz="1700" dirty="0">
                <a:latin typeface="Open Sans"/>
                <a:cs typeface="Open Sans"/>
              </a:rPr>
              <a:t>om</a:t>
            </a:r>
            <a:r>
              <a:rPr sz="1700" spc="-10" dirty="0">
                <a:latin typeface="Open Sans"/>
                <a:cs typeface="Open Sans"/>
              </a:rPr>
              <a:t> </a:t>
            </a:r>
            <a:r>
              <a:rPr sz="1700" dirty="0">
                <a:latin typeface="Open Sans"/>
                <a:cs typeface="Open Sans"/>
              </a:rPr>
              <a:t>R</a:t>
            </a:r>
            <a:r>
              <a:rPr sz="1700" spc="5" dirty="0">
                <a:latin typeface="Open Sans"/>
                <a:cs typeface="Open Sans"/>
              </a:rPr>
              <a:t>e</a:t>
            </a:r>
            <a:r>
              <a:rPr sz="1700" dirty="0">
                <a:latin typeface="Open Sans"/>
                <a:cs typeface="Open Sans"/>
              </a:rPr>
              <a:t>ad</a:t>
            </a:r>
            <a:r>
              <a:rPr sz="1700" spc="-25" dirty="0">
                <a:latin typeface="Open Sans"/>
                <a:cs typeface="Open Sans"/>
              </a:rPr>
              <a:t> </a:t>
            </a:r>
            <a:r>
              <a:rPr sz="1700" dirty="0">
                <a:latin typeface="Open Sans"/>
                <a:cs typeface="Open Sans"/>
              </a:rPr>
              <a:t>to</a:t>
            </a:r>
            <a:r>
              <a:rPr sz="1700" spc="-10" dirty="0">
                <a:latin typeface="Open Sans"/>
                <a:cs typeface="Open Sans"/>
              </a:rPr>
              <a:t> </a:t>
            </a:r>
            <a:r>
              <a:rPr sz="1700" dirty="0">
                <a:latin typeface="Open Sans"/>
                <a:cs typeface="Open Sans"/>
              </a:rPr>
              <a:t>be</a:t>
            </a:r>
            <a:r>
              <a:rPr sz="1700" spc="-20" dirty="0">
                <a:latin typeface="Open Sans"/>
                <a:cs typeface="Open Sans"/>
              </a:rPr>
              <a:t> </a:t>
            </a:r>
            <a:r>
              <a:rPr sz="1700" dirty="0">
                <a:latin typeface="Open Sans"/>
                <a:cs typeface="Open Sans"/>
              </a:rPr>
              <a:t>R</a:t>
            </a:r>
            <a:r>
              <a:rPr sz="1700" spc="5" dirty="0">
                <a:latin typeface="Open Sans"/>
                <a:cs typeface="Open Sans"/>
              </a:rPr>
              <a:t>e</a:t>
            </a:r>
            <a:r>
              <a:rPr sz="1700" dirty="0">
                <a:latin typeface="Open Sans"/>
                <a:cs typeface="Open Sans"/>
              </a:rPr>
              <a:t>ady</a:t>
            </a:r>
            <a:r>
              <a:rPr sz="1700" spc="-35" dirty="0">
                <a:latin typeface="Open Sans"/>
                <a:cs typeface="Open Sans"/>
              </a:rPr>
              <a:t> </a:t>
            </a:r>
            <a:r>
              <a:rPr sz="1700" spc="-45" dirty="0">
                <a:latin typeface="Open Sans"/>
                <a:cs typeface="Open Sans"/>
              </a:rPr>
              <a:t>W</a:t>
            </a:r>
            <a:r>
              <a:rPr sz="1700" dirty="0">
                <a:latin typeface="Open Sans"/>
                <a:cs typeface="Open Sans"/>
              </a:rPr>
              <a:t>eb</a:t>
            </a:r>
            <a:r>
              <a:rPr sz="1700" spc="5" dirty="0">
                <a:latin typeface="Open Sans"/>
                <a:cs typeface="Open Sans"/>
              </a:rPr>
              <a:t>s</a:t>
            </a:r>
            <a:r>
              <a:rPr sz="1700" dirty="0">
                <a:latin typeface="Open Sans"/>
                <a:cs typeface="Open Sans"/>
              </a:rPr>
              <a:t>ite: </a:t>
            </a:r>
            <a:r>
              <a:rPr sz="1700" u="sng" dirty="0">
                <a:solidFill>
                  <a:srgbClr val="0000FF"/>
                </a:solidFill>
                <a:latin typeface="Open Sans"/>
                <a:cs typeface="Open Sans"/>
                <a:hlinkClick r:id="rId3"/>
              </a:rPr>
              <a:t>ht</a:t>
            </a:r>
            <a:r>
              <a:rPr sz="1700" u="sng" spc="-10" dirty="0">
                <a:solidFill>
                  <a:srgbClr val="0000FF"/>
                </a:solidFill>
                <a:latin typeface="Open Sans"/>
                <a:cs typeface="Open Sans"/>
                <a:hlinkClick r:id="rId3"/>
              </a:rPr>
              <a:t>t</a:t>
            </a:r>
            <a:r>
              <a:rPr sz="1700" u="sng" dirty="0">
                <a:solidFill>
                  <a:srgbClr val="0000FF"/>
                </a:solidFill>
                <a:latin typeface="Open Sans"/>
                <a:cs typeface="Open Sans"/>
                <a:hlinkClick r:id="rId3"/>
              </a:rPr>
              <a:t>ps:</a:t>
            </a:r>
            <a:r>
              <a:rPr sz="1700" u="sng" spc="-5" dirty="0">
                <a:solidFill>
                  <a:srgbClr val="0000FF"/>
                </a:solidFill>
                <a:latin typeface="Open Sans"/>
                <a:cs typeface="Open Sans"/>
                <a:hlinkClick r:id="rId3"/>
              </a:rPr>
              <a:t>//</a:t>
            </a:r>
            <a:r>
              <a:rPr sz="1700" u="sng" spc="-10" dirty="0">
                <a:solidFill>
                  <a:srgbClr val="0000FF"/>
                </a:solidFill>
                <a:latin typeface="Open Sans"/>
                <a:cs typeface="Open Sans"/>
                <a:hlinkClick r:id="rId3"/>
              </a:rPr>
              <a:t>w</a:t>
            </a:r>
            <a:r>
              <a:rPr sz="1700" u="sng" spc="-5" dirty="0">
                <a:solidFill>
                  <a:srgbClr val="0000FF"/>
                </a:solidFill>
                <a:latin typeface="Open Sans"/>
                <a:cs typeface="Open Sans"/>
                <a:hlinkClick r:id="rId3"/>
              </a:rPr>
              <a:t>w</a:t>
            </a:r>
            <a:r>
              <a:rPr sz="1700" u="sng" spc="-80" dirty="0">
                <a:solidFill>
                  <a:srgbClr val="0000FF"/>
                </a:solidFill>
                <a:latin typeface="Open Sans"/>
                <a:cs typeface="Open Sans"/>
                <a:hlinkClick r:id="rId3"/>
              </a:rPr>
              <a:t>w</a:t>
            </a:r>
            <a:r>
              <a:rPr sz="1700" u="sng" spc="-5" dirty="0">
                <a:solidFill>
                  <a:srgbClr val="0000FF"/>
                </a:solidFill>
                <a:latin typeface="Open Sans"/>
                <a:cs typeface="Open Sans"/>
                <a:hlinkClick r:id="rId3"/>
              </a:rPr>
              <a:t>.</a:t>
            </a:r>
            <a:r>
              <a:rPr sz="1700" u="sng" spc="5" dirty="0">
                <a:solidFill>
                  <a:srgbClr val="0000FF"/>
                </a:solidFill>
                <a:latin typeface="Open Sans"/>
                <a:cs typeface="Open Sans"/>
                <a:hlinkClick r:id="rId3"/>
              </a:rPr>
              <a:t>y</a:t>
            </a:r>
            <a:r>
              <a:rPr sz="1700" u="sng" dirty="0">
                <a:solidFill>
                  <a:srgbClr val="0000FF"/>
                </a:solidFill>
                <a:latin typeface="Open Sans"/>
                <a:cs typeface="Open Sans"/>
                <a:hlinkClick r:id="rId3"/>
              </a:rPr>
              <a:t>outub</a:t>
            </a:r>
            <a:r>
              <a:rPr sz="1700" u="sng" spc="-15" dirty="0">
                <a:solidFill>
                  <a:srgbClr val="0000FF"/>
                </a:solidFill>
                <a:latin typeface="Open Sans"/>
                <a:cs typeface="Open Sans"/>
                <a:hlinkClick r:id="rId3"/>
              </a:rPr>
              <a:t>e</a:t>
            </a:r>
            <a:r>
              <a:rPr sz="1700" u="sng" spc="-5" dirty="0">
                <a:solidFill>
                  <a:srgbClr val="0000FF"/>
                </a:solidFill>
                <a:latin typeface="Open Sans"/>
                <a:cs typeface="Open Sans"/>
                <a:hlinkClick r:id="rId3"/>
              </a:rPr>
              <a:t>.com/</a:t>
            </a:r>
            <a:r>
              <a:rPr sz="1700" u="sng" spc="-10" dirty="0">
                <a:solidFill>
                  <a:srgbClr val="0000FF"/>
                </a:solidFill>
                <a:latin typeface="Open Sans"/>
                <a:cs typeface="Open Sans"/>
                <a:hlinkClick r:id="rId3"/>
              </a:rPr>
              <a:t>w</a:t>
            </a:r>
            <a:r>
              <a:rPr sz="1700" u="sng" spc="-5" dirty="0">
                <a:solidFill>
                  <a:srgbClr val="0000FF"/>
                </a:solidFill>
                <a:latin typeface="Open Sans"/>
                <a:cs typeface="Open Sans"/>
                <a:hlinkClick r:id="rId3"/>
              </a:rPr>
              <a:t>atch</a:t>
            </a:r>
            <a:r>
              <a:rPr sz="1700" u="sng" spc="-10" dirty="0">
                <a:solidFill>
                  <a:srgbClr val="0000FF"/>
                </a:solidFill>
                <a:latin typeface="Open Sans"/>
                <a:cs typeface="Open Sans"/>
                <a:hlinkClick r:id="rId3"/>
              </a:rPr>
              <a:t>?</a:t>
            </a:r>
            <a:r>
              <a:rPr sz="1700" u="sng" dirty="0">
                <a:solidFill>
                  <a:srgbClr val="0000FF"/>
                </a:solidFill>
                <a:latin typeface="Open Sans"/>
                <a:cs typeface="Open Sans"/>
                <a:hlinkClick r:id="rId3"/>
              </a:rPr>
              <a:t>v=</a:t>
            </a:r>
            <a:r>
              <a:rPr sz="1700" u="sng" spc="-10" dirty="0">
                <a:solidFill>
                  <a:srgbClr val="0000FF"/>
                </a:solidFill>
                <a:latin typeface="Open Sans"/>
                <a:cs typeface="Open Sans"/>
                <a:hlinkClick r:id="rId3"/>
              </a:rPr>
              <a:t>6</a:t>
            </a:r>
            <a:r>
              <a:rPr sz="1700" u="sng" dirty="0">
                <a:solidFill>
                  <a:srgbClr val="0000FF"/>
                </a:solidFill>
                <a:latin typeface="Open Sans"/>
                <a:cs typeface="Open Sans"/>
                <a:hlinkClick r:id="rId3"/>
              </a:rPr>
              <a:t>0J8qR</a:t>
            </a:r>
            <a:r>
              <a:rPr sz="1700" u="sng" spc="-15" dirty="0">
                <a:solidFill>
                  <a:srgbClr val="0000FF"/>
                </a:solidFill>
                <a:latin typeface="Open Sans"/>
                <a:cs typeface="Open Sans"/>
                <a:hlinkClick r:id="rId3"/>
              </a:rPr>
              <a:t>j</a:t>
            </a:r>
            <a:r>
              <a:rPr sz="1700" u="sng" spc="-5" dirty="0">
                <a:solidFill>
                  <a:srgbClr val="0000FF"/>
                </a:solidFill>
                <a:latin typeface="Open Sans"/>
                <a:cs typeface="Open Sans"/>
                <a:hlinkClick r:id="rId3"/>
              </a:rPr>
              <a:t>RP</a:t>
            </a:r>
            <a:r>
              <a:rPr sz="1700" u="sng" spc="-10" dirty="0">
                <a:solidFill>
                  <a:srgbClr val="0000FF"/>
                </a:solidFill>
                <a:latin typeface="Open Sans"/>
                <a:cs typeface="Open Sans"/>
                <a:hlinkClick r:id="rId3"/>
              </a:rPr>
              <a:t>k</a:t>
            </a:r>
            <a:r>
              <a:rPr sz="1700" u="sng" dirty="0">
                <a:solidFill>
                  <a:srgbClr val="0000FF"/>
                </a:solidFill>
                <a:latin typeface="Open Sans"/>
                <a:cs typeface="Open Sans"/>
                <a:hlinkClick r:id="rId3"/>
              </a:rPr>
              <a:t>E</a:t>
            </a:r>
            <a:endParaRPr sz="1700">
              <a:latin typeface="Open Sans"/>
              <a:cs typeface="Open Sans"/>
            </a:endParaRPr>
          </a:p>
        </p:txBody>
      </p:sp>
      <p:sp>
        <p:nvSpPr>
          <p:cNvPr id="3" name="object 3"/>
          <p:cNvSpPr/>
          <p:nvPr/>
        </p:nvSpPr>
        <p:spPr>
          <a:xfrm>
            <a:off x="396240" y="487933"/>
            <a:ext cx="7325741" cy="385572"/>
          </a:xfrm>
          <a:prstGeom prst="rect">
            <a:avLst/>
          </a:prstGeom>
          <a:blipFill>
            <a:blip r:embed="rId4" cstate="print"/>
            <a:stretch>
              <a:fillRect/>
            </a:stretch>
          </a:blipFill>
        </p:spPr>
        <p:txBody>
          <a:bodyPr wrap="square" lIns="0" tIns="0" rIns="0" bIns="0" rtlCol="0"/>
          <a:lstStyle/>
          <a:p>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4</a:t>
            </a:fld>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440336"/>
            <a:ext cx="7567295" cy="528955"/>
          </a:xfrm>
          <a:prstGeom prst="rect">
            <a:avLst/>
          </a:prstGeom>
        </p:spPr>
        <p:txBody>
          <a:bodyPr vert="horz" wrap="square" lIns="0" tIns="0" rIns="0" bIns="0" rtlCol="0">
            <a:spAutoFit/>
          </a:bodyPr>
          <a:lstStyle/>
          <a:p>
            <a:pPr marL="12700">
              <a:lnSpc>
                <a:spcPct val="100000"/>
              </a:lnSpc>
            </a:pPr>
            <a:r>
              <a:rPr sz="1800" b="1" spc="-15" dirty="0">
                <a:latin typeface="Open Sans"/>
                <a:cs typeface="Open Sans"/>
              </a:rPr>
              <a:t>O</a:t>
            </a:r>
            <a:r>
              <a:rPr sz="1800" b="1" spc="-25" dirty="0">
                <a:latin typeface="Open Sans"/>
                <a:cs typeface="Open Sans"/>
              </a:rPr>
              <a:t>v</a:t>
            </a:r>
            <a:r>
              <a:rPr sz="1800" b="1" spc="-10" dirty="0">
                <a:latin typeface="Open Sans"/>
                <a:cs typeface="Open Sans"/>
              </a:rPr>
              <a:t>ervi</a:t>
            </a:r>
            <a:r>
              <a:rPr sz="1800" b="1" spc="-50" dirty="0">
                <a:latin typeface="Open Sans"/>
                <a:cs typeface="Open Sans"/>
              </a:rPr>
              <a:t>e</a:t>
            </a:r>
            <a:r>
              <a:rPr sz="1800" b="1" dirty="0">
                <a:latin typeface="Open Sans"/>
                <a:cs typeface="Open Sans"/>
              </a:rPr>
              <a:t>w: </a:t>
            </a:r>
            <a:r>
              <a:rPr sz="1800" spc="-25" dirty="0">
                <a:latin typeface="Open Sans"/>
                <a:cs typeface="Open Sans"/>
              </a:rPr>
              <a:t>M</a:t>
            </a:r>
            <a:r>
              <a:rPr sz="1800" spc="-10" dirty="0">
                <a:latin typeface="Open Sans"/>
                <a:cs typeface="Open Sans"/>
              </a:rPr>
              <a:t>odule</a:t>
            </a:r>
            <a:r>
              <a:rPr sz="1800" spc="-30" dirty="0">
                <a:latin typeface="Open Sans"/>
                <a:cs typeface="Open Sans"/>
              </a:rPr>
              <a:t> </a:t>
            </a:r>
            <a:r>
              <a:rPr sz="1800" spc="-15" dirty="0">
                <a:latin typeface="Open Sans"/>
                <a:cs typeface="Open Sans"/>
              </a:rPr>
              <a:t>6</a:t>
            </a:r>
            <a:r>
              <a:rPr sz="1800" spc="-10" dirty="0">
                <a:latin typeface="Open Sans"/>
                <a:cs typeface="Open Sans"/>
              </a:rPr>
              <a:t> will</a:t>
            </a:r>
            <a:r>
              <a:rPr sz="1800" spc="-20" dirty="0">
                <a:latin typeface="Open Sans"/>
                <a:cs typeface="Open Sans"/>
              </a:rPr>
              <a:t> </a:t>
            </a:r>
            <a:r>
              <a:rPr sz="1800" spc="-15" dirty="0">
                <a:latin typeface="Open Sans"/>
                <a:cs typeface="Open Sans"/>
              </a:rPr>
              <a:t>consi</a:t>
            </a:r>
            <a:r>
              <a:rPr sz="1800" spc="-5" dirty="0">
                <a:latin typeface="Open Sans"/>
                <a:cs typeface="Open Sans"/>
              </a:rPr>
              <a:t>s</a:t>
            </a:r>
            <a:r>
              <a:rPr sz="1800" dirty="0">
                <a:latin typeface="Open Sans"/>
                <a:cs typeface="Open Sans"/>
              </a:rPr>
              <a:t>t</a:t>
            </a:r>
            <a:r>
              <a:rPr sz="1800" spc="-15" dirty="0">
                <a:latin typeface="Open Sans"/>
                <a:cs typeface="Open Sans"/>
              </a:rPr>
              <a:t> </a:t>
            </a:r>
            <a:r>
              <a:rPr sz="1800" spc="-10" dirty="0">
                <a:latin typeface="Open Sans"/>
                <a:cs typeface="Open Sans"/>
              </a:rPr>
              <a:t>of </a:t>
            </a:r>
            <a:r>
              <a:rPr sz="1800" spc="-15" dirty="0">
                <a:latin typeface="Open Sans"/>
                <a:cs typeface="Open Sans"/>
              </a:rPr>
              <a:t>3</a:t>
            </a:r>
            <a:r>
              <a:rPr sz="1800" spc="-10" dirty="0">
                <a:latin typeface="Open Sans"/>
                <a:cs typeface="Open Sans"/>
              </a:rPr>
              <a:t> instructional</a:t>
            </a:r>
            <a:r>
              <a:rPr sz="1800" spc="-20" dirty="0">
                <a:latin typeface="Open Sans"/>
                <a:cs typeface="Open Sans"/>
              </a:rPr>
              <a:t> </a:t>
            </a:r>
            <a:r>
              <a:rPr sz="1800" spc="-15" dirty="0">
                <a:latin typeface="Open Sans"/>
                <a:cs typeface="Open Sans"/>
              </a:rPr>
              <a:t>p</a:t>
            </a:r>
            <a:r>
              <a:rPr sz="1800" spc="-50" dirty="0">
                <a:latin typeface="Open Sans"/>
                <a:cs typeface="Open Sans"/>
              </a:rPr>
              <a:t>r</a:t>
            </a:r>
            <a:r>
              <a:rPr sz="1800" spc="-10" dirty="0">
                <a:latin typeface="Open Sans"/>
                <a:cs typeface="Open Sans"/>
              </a:rPr>
              <a:t>esentation</a:t>
            </a:r>
            <a:r>
              <a:rPr sz="1800" spc="-5" dirty="0">
                <a:latin typeface="Open Sans"/>
                <a:cs typeface="Open Sans"/>
              </a:rPr>
              <a:t>s</a:t>
            </a:r>
            <a:r>
              <a:rPr sz="1800" dirty="0">
                <a:latin typeface="Open Sans"/>
                <a:cs typeface="Open Sans"/>
              </a:rPr>
              <a:t>.</a:t>
            </a:r>
            <a:r>
              <a:rPr sz="1800" spc="-15" dirty="0">
                <a:latin typeface="Open Sans"/>
                <a:cs typeface="Open Sans"/>
              </a:rPr>
              <a:t> </a:t>
            </a:r>
            <a:r>
              <a:rPr sz="1800" spc="-5" dirty="0">
                <a:latin typeface="Open Sans"/>
                <a:cs typeface="Open Sans"/>
              </a:rPr>
              <a:t>These</a:t>
            </a:r>
            <a:endParaRPr sz="1800">
              <a:latin typeface="Open Sans"/>
              <a:cs typeface="Open Sans"/>
            </a:endParaRPr>
          </a:p>
          <a:p>
            <a:pPr marL="12700">
              <a:lnSpc>
                <a:spcPct val="100000"/>
              </a:lnSpc>
            </a:pPr>
            <a:r>
              <a:rPr sz="1800" dirty="0">
                <a:latin typeface="Open Sans"/>
                <a:cs typeface="Open Sans"/>
              </a:rPr>
              <a:t>p</a:t>
            </a:r>
            <a:r>
              <a:rPr sz="1800" spc="-40" dirty="0">
                <a:latin typeface="Open Sans"/>
                <a:cs typeface="Open Sans"/>
              </a:rPr>
              <a:t>r</a:t>
            </a:r>
            <a:r>
              <a:rPr sz="1800" dirty="0">
                <a:latin typeface="Open Sans"/>
                <a:cs typeface="Open Sans"/>
              </a:rPr>
              <a:t>esent</a:t>
            </a:r>
            <a:r>
              <a:rPr sz="1800" spc="-15" dirty="0">
                <a:latin typeface="Open Sans"/>
                <a:cs typeface="Open Sans"/>
              </a:rPr>
              <a:t>a</a:t>
            </a:r>
            <a:r>
              <a:rPr sz="1800" dirty="0">
                <a:latin typeface="Open Sans"/>
                <a:cs typeface="Open Sans"/>
              </a:rPr>
              <a:t>tions</a:t>
            </a:r>
            <a:r>
              <a:rPr sz="1800" spc="-10" dirty="0">
                <a:latin typeface="Open Sans"/>
                <a:cs typeface="Open Sans"/>
              </a:rPr>
              <a:t> </a:t>
            </a:r>
            <a:r>
              <a:rPr sz="1800" dirty="0">
                <a:latin typeface="Open Sans"/>
                <a:cs typeface="Open Sans"/>
              </a:rPr>
              <a:t>will</a:t>
            </a:r>
            <a:r>
              <a:rPr sz="1800" spc="-25" dirty="0">
                <a:latin typeface="Open Sans"/>
                <a:cs typeface="Open Sans"/>
              </a:rPr>
              <a:t> </a:t>
            </a:r>
            <a:r>
              <a:rPr sz="1800" dirty="0">
                <a:latin typeface="Open Sans"/>
                <a:cs typeface="Open Sans"/>
              </a:rPr>
              <a:t>h</a:t>
            </a:r>
            <a:r>
              <a:rPr sz="1800" spc="-10" dirty="0">
                <a:latin typeface="Open Sans"/>
                <a:cs typeface="Open Sans"/>
              </a:rPr>
              <a:t>e</a:t>
            </a:r>
            <a:r>
              <a:rPr sz="1800" dirty="0">
                <a:latin typeface="Open Sans"/>
                <a:cs typeface="Open Sans"/>
              </a:rPr>
              <a:t>lp</a:t>
            </a:r>
            <a:r>
              <a:rPr sz="1800" spc="-15" dirty="0">
                <a:latin typeface="Open Sans"/>
                <a:cs typeface="Open Sans"/>
              </a:rPr>
              <a:t> </a:t>
            </a:r>
            <a:r>
              <a:rPr sz="1800" dirty="0">
                <a:latin typeface="Open Sans"/>
                <a:cs typeface="Open Sans"/>
              </a:rPr>
              <a:t>y</a:t>
            </a:r>
            <a:r>
              <a:rPr sz="1800" spc="5" dirty="0">
                <a:latin typeface="Open Sans"/>
                <a:cs typeface="Open Sans"/>
              </a:rPr>
              <a:t>o</a:t>
            </a:r>
            <a:r>
              <a:rPr sz="1800" dirty="0">
                <a:latin typeface="Open Sans"/>
                <a:cs typeface="Open Sans"/>
              </a:rPr>
              <a:t>u</a:t>
            </a:r>
            <a:r>
              <a:rPr sz="1800" spc="-15" dirty="0">
                <a:latin typeface="Open Sans"/>
                <a:cs typeface="Open Sans"/>
              </a:rPr>
              <a:t> </a:t>
            </a:r>
            <a:r>
              <a:rPr sz="1800" spc="-40" dirty="0">
                <a:latin typeface="Open Sans"/>
                <a:cs typeface="Open Sans"/>
              </a:rPr>
              <a:t>r</a:t>
            </a:r>
            <a:r>
              <a:rPr sz="1800" dirty="0">
                <a:latin typeface="Open Sans"/>
                <a:cs typeface="Open Sans"/>
              </a:rPr>
              <a:t>efle</a:t>
            </a:r>
            <a:r>
              <a:rPr sz="1800" spc="-15" dirty="0">
                <a:latin typeface="Open Sans"/>
                <a:cs typeface="Open Sans"/>
              </a:rPr>
              <a:t>c</a:t>
            </a:r>
            <a:r>
              <a:rPr sz="1800" dirty="0">
                <a:latin typeface="Open Sans"/>
                <a:cs typeface="Open Sans"/>
              </a:rPr>
              <a:t>t</a:t>
            </a:r>
            <a:r>
              <a:rPr sz="1800" spc="5" dirty="0">
                <a:latin typeface="Open Sans"/>
                <a:cs typeface="Open Sans"/>
              </a:rPr>
              <a:t> </a:t>
            </a:r>
            <a:r>
              <a:rPr sz="1800" dirty="0">
                <a:latin typeface="Open Sans"/>
                <a:cs typeface="Open Sans"/>
              </a:rPr>
              <a:t>on</a:t>
            </a:r>
            <a:r>
              <a:rPr sz="1800" spc="-15" dirty="0">
                <a:latin typeface="Open Sans"/>
                <a:cs typeface="Open Sans"/>
              </a:rPr>
              <a:t> </a:t>
            </a:r>
            <a:r>
              <a:rPr sz="1800" spc="-5" dirty="0">
                <a:latin typeface="Open Sans"/>
                <a:cs typeface="Open Sans"/>
              </a:rPr>
              <a:t>Re</a:t>
            </a:r>
            <a:r>
              <a:rPr sz="1800" spc="-10" dirty="0">
                <a:latin typeface="Open Sans"/>
                <a:cs typeface="Open Sans"/>
              </a:rPr>
              <a:t>a</a:t>
            </a:r>
            <a:r>
              <a:rPr sz="1800" spc="5" dirty="0">
                <a:latin typeface="Open Sans"/>
                <a:cs typeface="Open Sans"/>
              </a:rPr>
              <a:t>d</a:t>
            </a:r>
            <a:r>
              <a:rPr sz="1800" spc="-5" dirty="0">
                <a:latin typeface="Open Sans"/>
                <a:cs typeface="Open Sans"/>
              </a:rPr>
              <a:t>-</a:t>
            </a:r>
            <a:r>
              <a:rPr sz="1800" dirty="0">
                <a:latin typeface="Open Sans"/>
                <a:cs typeface="Open Sans"/>
              </a:rPr>
              <a:t>Alouds.</a:t>
            </a:r>
            <a:endParaRPr sz="1800">
              <a:latin typeface="Open Sans"/>
              <a:cs typeface="Open Sans"/>
            </a:endParaRPr>
          </a:p>
        </p:txBody>
      </p:sp>
      <p:sp>
        <p:nvSpPr>
          <p:cNvPr id="3" name="object 3"/>
          <p:cNvSpPr txBox="1"/>
          <p:nvPr/>
        </p:nvSpPr>
        <p:spPr>
          <a:xfrm>
            <a:off x="459740" y="2367674"/>
            <a:ext cx="8154670" cy="2997835"/>
          </a:xfrm>
          <a:prstGeom prst="rect">
            <a:avLst/>
          </a:prstGeom>
        </p:spPr>
        <p:txBody>
          <a:bodyPr vert="horz" wrap="square" lIns="0" tIns="0" rIns="0" bIns="0" rtlCol="0">
            <a:spAutoFit/>
          </a:bodyPr>
          <a:lstStyle/>
          <a:p>
            <a:pPr marL="355600" marR="5080" indent="-342900">
              <a:lnSpc>
                <a:spcPct val="100000"/>
              </a:lnSpc>
              <a:buClr>
                <a:srgbClr val="5D7975"/>
              </a:buClr>
              <a:buFont typeface="Wingdings"/>
              <a:buChar char=""/>
              <a:tabLst>
                <a:tab pos="355600" algn="l"/>
              </a:tabLst>
            </a:pPr>
            <a:r>
              <a:rPr sz="1800" spc="-10" dirty="0">
                <a:latin typeface="Open Sans"/>
                <a:cs typeface="Open Sans"/>
              </a:rPr>
              <a:t>In </a:t>
            </a:r>
            <a:r>
              <a:rPr sz="1800" b="1" dirty="0">
                <a:latin typeface="Open Sans"/>
                <a:cs typeface="Open Sans"/>
              </a:rPr>
              <a:t>P</a:t>
            </a:r>
            <a:r>
              <a:rPr sz="1800" b="1" spc="-40" dirty="0">
                <a:latin typeface="Open Sans"/>
                <a:cs typeface="Open Sans"/>
              </a:rPr>
              <a:t>r</a:t>
            </a:r>
            <a:r>
              <a:rPr sz="1800" b="1" spc="-15" dirty="0">
                <a:latin typeface="Open Sans"/>
                <a:cs typeface="Open Sans"/>
              </a:rPr>
              <a:t>e</a:t>
            </a:r>
            <a:r>
              <a:rPr sz="1800" b="1" spc="-5" dirty="0">
                <a:latin typeface="Open Sans"/>
                <a:cs typeface="Open Sans"/>
              </a:rPr>
              <a:t>s</a:t>
            </a:r>
            <a:r>
              <a:rPr sz="1800" b="1" dirty="0">
                <a:latin typeface="Open Sans"/>
                <a:cs typeface="Open Sans"/>
              </a:rPr>
              <a:t>e</a:t>
            </a:r>
            <a:r>
              <a:rPr sz="1800" b="1" spc="5" dirty="0">
                <a:latin typeface="Open Sans"/>
                <a:cs typeface="Open Sans"/>
              </a:rPr>
              <a:t>n</a:t>
            </a:r>
            <a:r>
              <a:rPr sz="1800" b="1" spc="-5" dirty="0">
                <a:latin typeface="Open Sans"/>
                <a:cs typeface="Open Sans"/>
              </a:rPr>
              <a:t>tat</a:t>
            </a:r>
            <a:r>
              <a:rPr sz="1800" b="1" dirty="0">
                <a:latin typeface="Open Sans"/>
                <a:cs typeface="Open Sans"/>
              </a:rPr>
              <a:t>i</a:t>
            </a:r>
            <a:r>
              <a:rPr sz="1800" b="1" spc="-5" dirty="0">
                <a:latin typeface="Open Sans"/>
                <a:cs typeface="Open Sans"/>
              </a:rPr>
              <a:t>o</a:t>
            </a:r>
            <a:r>
              <a:rPr sz="1800" b="1" dirty="0">
                <a:latin typeface="Open Sans"/>
                <a:cs typeface="Open Sans"/>
              </a:rPr>
              <a:t>n</a:t>
            </a:r>
            <a:r>
              <a:rPr sz="1800" b="1" spc="-20" dirty="0">
                <a:latin typeface="Open Sans"/>
                <a:cs typeface="Open Sans"/>
              </a:rPr>
              <a:t> </a:t>
            </a:r>
            <a:r>
              <a:rPr sz="1800" b="1" spc="-5" dirty="0">
                <a:latin typeface="Open Sans"/>
                <a:cs typeface="Open Sans"/>
              </a:rPr>
              <a:t>1</a:t>
            </a:r>
            <a:r>
              <a:rPr sz="1800" dirty="0">
                <a:latin typeface="Open Sans"/>
                <a:cs typeface="Open Sans"/>
              </a:rPr>
              <a:t>,</a:t>
            </a:r>
            <a:r>
              <a:rPr sz="1800" spc="-10" dirty="0">
                <a:latin typeface="Open Sans"/>
                <a:cs typeface="Open Sans"/>
              </a:rPr>
              <a:t> </a:t>
            </a:r>
            <a:r>
              <a:rPr sz="1800" spc="-5" dirty="0">
                <a:latin typeface="Open Sans"/>
                <a:cs typeface="Open Sans"/>
              </a:rPr>
              <a:t>y</a:t>
            </a:r>
            <a:r>
              <a:rPr sz="1800" spc="5" dirty="0">
                <a:latin typeface="Open Sans"/>
                <a:cs typeface="Open Sans"/>
              </a:rPr>
              <a:t>o</a:t>
            </a:r>
            <a:r>
              <a:rPr sz="1800" spc="-15" dirty="0">
                <a:latin typeface="Open Sans"/>
                <a:cs typeface="Open Sans"/>
              </a:rPr>
              <a:t>u </a:t>
            </a:r>
            <a:r>
              <a:rPr sz="1800" spc="-10" dirty="0">
                <a:latin typeface="Open Sans"/>
                <a:cs typeface="Open Sans"/>
              </a:rPr>
              <a:t>will</a:t>
            </a:r>
            <a:r>
              <a:rPr sz="1800" spc="-35" dirty="0">
                <a:latin typeface="Open Sans"/>
                <a:cs typeface="Open Sans"/>
              </a:rPr>
              <a:t> </a:t>
            </a:r>
            <a:r>
              <a:rPr sz="1800" dirty="0">
                <a:latin typeface="Open Sans"/>
                <a:cs typeface="Open Sans"/>
              </a:rPr>
              <a:t>learn</a:t>
            </a:r>
            <a:r>
              <a:rPr sz="1800" spc="-5" dirty="0">
                <a:latin typeface="Open Sans"/>
                <a:cs typeface="Open Sans"/>
              </a:rPr>
              <a:t> </a:t>
            </a:r>
            <a:r>
              <a:rPr sz="1800" spc="5" dirty="0">
                <a:latin typeface="Open Sans"/>
                <a:cs typeface="Open Sans"/>
              </a:rPr>
              <a:t>mo</a:t>
            </a:r>
            <a:r>
              <a:rPr sz="1800" spc="-40" dirty="0">
                <a:latin typeface="Open Sans"/>
                <a:cs typeface="Open Sans"/>
              </a:rPr>
              <a:t>r</a:t>
            </a:r>
            <a:r>
              <a:rPr sz="1800" dirty="0">
                <a:latin typeface="Open Sans"/>
                <a:cs typeface="Open Sans"/>
              </a:rPr>
              <a:t>e </a:t>
            </a:r>
            <a:r>
              <a:rPr sz="1800" spc="-20" dirty="0">
                <a:latin typeface="Open Sans"/>
                <a:cs typeface="Open Sans"/>
              </a:rPr>
              <a:t>ab</a:t>
            </a:r>
            <a:r>
              <a:rPr sz="1800" spc="-10" dirty="0">
                <a:latin typeface="Open Sans"/>
                <a:cs typeface="Open Sans"/>
              </a:rPr>
              <a:t>out </a:t>
            </a:r>
            <a:r>
              <a:rPr sz="1800" spc="-15" dirty="0">
                <a:latin typeface="Open Sans"/>
                <a:cs typeface="Open Sans"/>
              </a:rPr>
              <a:t>cho</a:t>
            </a:r>
            <a:r>
              <a:rPr sz="1800" spc="5" dirty="0">
                <a:latin typeface="Open Sans"/>
                <a:cs typeface="Open Sans"/>
              </a:rPr>
              <a:t>os</a:t>
            </a:r>
            <a:r>
              <a:rPr sz="1800" spc="-10" dirty="0">
                <a:latin typeface="Open Sans"/>
                <a:cs typeface="Open Sans"/>
              </a:rPr>
              <a:t>ing</a:t>
            </a:r>
            <a:r>
              <a:rPr sz="1800" spc="-25" dirty="0">
                <a:latin typeface="Open Sans"/>
                <a:cs typeface="Open Sans"/>
              </a:rPr>
              <a:t> </a:t>
            </a:r>
            <a:r>
              <a:rPr sz="1800" spc="-10" dirty="0">
                <a:latin typeface="Open Sans"/>
                <a:cs typeface="Open Sans"/>
              </a:rPr>
              <a:t>the</a:t>
            </a:r>
            <a:r>
              <a:rPr sz="1800" spc="5" dirty="0">
                <a:latin typeface="Open Sans"/>
                <a:cs typeface="Open Sans"/>
              </a:rPr>
              <a:t> </a:t>
            </a:r>
            <a:r>
              <a:rPr sz="1800" spc="-15" dirty="0">
                <a:latin typeface="Open Sans"/>
                <a:cs typeface="Open Sans"/>
              </a:rPr>
              <a:t>righ</a:t>
            </a:r>
            <a:r>
              <a:rPr sz="1800" spc="-10" dirty="0">
                <a:latin typeface="Open Sans"/>
                <a:cs typeface="Open Sans"/>
              </a:rPr>
              <a:t>t</a:t>
            </a:r>
            <a:r>
              <a:rPr sz="1800" spc="5" dirty="0">
                <a:latin typeface="Open Sans"/>
                <a:cs typeface="Open Sans"/>
              </a:rPr>
              <a:t> </a:t>
            </a:r>
            <a:r>
              <a:rPr sz="1800" dirty="0">
                <a:latin typeface="Open Sans"/>
                <a:cs typeface="Open Sans"/>
              </a:rPr>
              <a:t>lite</a:t>
            </a:r>
            <a:r>
              <a:rPr sz="1800" spc="-35" dirty="0">
                <a:latin typeface="Open Sans"/>
                <a:cs typeface="Open Sans"/>
              </a:rPr>
              <a:t>r</a:t>
            </a:r>
            <a:r>
              <a:rPr sz="1800" spc="-5" dirty="0">
                <a:latin typeface="Open Sans"/>
                <a:cs typeface="Open Sans"/>
              </a:rPr>
              <a:t>atu</a:t>
            </a:r>
            <a:r>
              <a:rPr sz="1800" spc="-35" dirty="0">
                <a:latin typeface="Open Sans"/>
                <a:cs typeface="Open Sans"/>
              </a:rPr>
              <a:t>r</a:t>
            </a:r>
            <a:r>
              <a:rPr sz="1800" dirty="0">
                <a:latin typeface="Open Sans"/>
                <a:cs typeface="Open Sans"/>
              </a:rPr>
              <a:t>e t</a:t>
            </a:r>
            <a:r>
              <a:rPr sz="1800" spc="-35" dirty="0">
                <a:latin typeface="Open Sans"/>
                <a:cs typeface="Open Sans"/>
              </a:rPr>
              <a:t>e</a:t>
            </a:r>
            <a:r>
              <a:rPr sz="1800" spc="-5" dirty="0">
                <a:latin typeface="Open Sans"/>
                <a:cs typeface="Open Sans"/>
              </a:rPr>
              <a:t>x</a:t>
            </a:r>
            <a:r>
              <a:rPr sz="1800" dirty="0">
                <a:latin typeface="Open Sans"/>
                <a:cs typeface="Open Sans"/>
              </a:rPr>
              <a:t>t</a:t>
            </a:r>
            <a:r>
              <a:rPr sz="1800" spc="-10" dirty="0">
                <a:latin typeface="Open Sans"/>
                <a:cs typeface="Open Sans"/>
              </a:rPr>
              <a:t> </a:t>
            </a:r>
            <a:r>
              <a:rPr sz="1800" dirty="0">
                <a:latin typeface="Open Sans"/>
                <a:cs typeface="Open Sans"/>
              </a:rPr>
              <a:t>to</a:t>
            </a:r>
            <a:r>
              <a:rPr sz="1800" spc="5" dirty="0">
                <a:latin typeface="Open Sans"/>
                <a:cs typeface="Open Sans"/>
              </a:rPr>
              <a:t> </a:t>
            </a:r>
            <a:r>
              <a:rPr sz="1800" spc="-35" dirty="0">
                <a:latin typeface="Open Sans"/>
                <a:cs typeface="Open Sans"/>
              </a:rPr>
              <a:t>r</a:t>
            </a:r>
            <a:r>
              <a:rPr sz="1800" spc="-15" dirty="0">
                <a:latin typeface="Open Sans"/>
                <a:cs typeface="Open Sans"/>
              </a:rPr>
              <a:t>ead</a:t>
            </a:r>
            <a:r>
              <a:rPr sz="1800" dirty="0">
                <a:latin typeface="Open Sans"/>
                <a:cs typeface="Open Sans"/>
              </a:rPr>
              <a:t> </a:t>
            </a:r>
            <a:r>
              <a:rPr sz="1800" spc="5" dirty="0">
                <a:latin typeface="Open Sans"/>
                <a:cs typeface="Open Sans"/>
              </a:rPr>
              <a:t>t</a:t>
            </a:r>
            <a:r>
              <a:rPr sz="1800" dirty="0">
                <a:latin typeface="Open Sans"/>
                <a:cs typeface="Open Sans"/>
              </a:rPr>
              <a:t>o</a:t>
            </a:r>
            <a:r>
              <a:rPr sz="1800" spc="-10" dirty="0">
                <a:latin typeface="Open Sans"/>
                <a:cs typeface="Open Sans"/>
              </a:rPr>
              <a:t> </a:t>
            </a:r>
            <a:r>
              <a:rPr sz="1800" spc="-15" dirty="0">
                <a:latin typeface="Open Sans"/>
                <a:cs typeface="Open Sans"/>
              </a:rPr>
              <a:t>child</a:t>
            </a:r>
            <a:r>
              <a:rPr sz="1800" spc="-45" dirty="0">
                <a:latin typeface="Open Sans"/>
                <a:cs typeface="Open Sans"/>
              </a:rPr>
              <a:t>r</a:t>
            </a:r>
            <a:r>
              <a:rPr sz="1800" spc="-15" dirty="0">
                <a:latin typeface="Open Sans"/>
                <a:cs typeface="Open Sans"/>
              </a:rPr>
              <a:t>en</a:t>
            </a:r>
            <a:r>
              <a:rPr sz="1800" dirty="0">
                <a:latin typeface="Open Sans"/>
                <a:cs typeface="Open Sans"/>
              </a:rPr>
              <a:t> </a:t>
            </a:r>
            <a:r>
              <a:rPr sz="1800" spc="-5" dirty="0">
                <a:latin typeface="Open Sans"/>
                <a:cs typeface="Open Sans"/>
              </a:rPr>
              <a:t>f</a:t>
            </a:r>
            <a:r>
              <a:rPr sz="1800" spc="5" dirty="0">
                <a:latin typeface="Open Sans"/>
                <a:cs typeface="Open Sans"/>
              </a:rPr>
              <a:t>o</a:t>
            </a:r>
            <a:r>
              <a:rPr sz="1800" dirty="0">
                <a:latin typeface="Open Sans"/>
                <a:cs typeface="Open Sans"/>
              </a:rPr>
              <a:t>r</a:t>
            </a:r>
            <a:r>
              <a:rPr sz="1800" spc="-15" dirty="0">
                <a:latin typeface="Open Sans"/>
                <a:cs typeface="Open Sans"/>
              </a:rPr>
              <a:t> </a:t>
            </a:r>
            <a:r>
              <a:rPr sz="1800" spc="5" dirty="0">
                <a:latin typeface="Open Sans"/>
                <a:cs typeface="Open Sans"/>
              </a:rPr>
              <a:t>o</a:t>
            </a:r>
            <a:r>
              <a:rPr sz="1800" spc="-10" dirty="0">
                <a:latin typeface="Open Sans"/>
                <a:cs typeface="Open Sans"/>
              </a:rPr>
              <a:t>pt</a:t>
            </a:r>
            <a:r>
              <a:rPr sz="1800" dirty="0">
                <a:latin typeface="Open Sans"/>
                <a:cs typeface="Open Sans"/>
              </a:rPr>
              <a:t>i</a:t>
            </a:r>
            <a:r>
              <a:rPr sz="1800" spc="5" dirty="0">
                <a:latin typeface="Open Sans"/>
                <a:cs typeface="Open Sans"/>
              </a:rPr>
              <a:t>m</a:t>
            </a:r>
            <a:r>
              <a:rPr sz="1800" spc="-5" dirty="0">
                <a:latin typeface="Open Sans"/>
                <a:cs typeface="Open Sans"/>
              </a:rPr>
              <a:t>a</a:t>
            </a:r>
            <a:r>
              <a:rPr sz="1800" dirty="0">
                <a:latin typeface="Open Sans"/>
                <a:cs typeface="Open Sans"/>
              </a:rPr>
              <a:t>l</a:t>
            </a:r>
            <a:r>
              <a:rPr sz="1800" spc="-25" dirty="0">
                <a:latin typeface="Open Sans"/>
                <a:cs typeface="Open Sans"/>
              </a:rPr>
              <a:t> </a:t>
            </a:r>
            <a:r>
              <a:rPr sz="1800" spc="-10" dirty="0">
                <a:latin typeface="Open Sans"/>
                <a:cs typeface="Open Sans"/>
              </a:rPr>
              <a:t>language</a:t>
            </a:r>
            <a:r>
              <a:rPr sz="1800" spc="-5" dirty="0">
                <a:latin typeface="Open Sans"/>
                <a:cs typeface="Open Sans"/>
              </a:rPr>
              <a:t> </a:t>
            </a:r>
            <a:r>
              <a:rPr sz="1800" spc="-20" dirty="0">
                <a:latin typeface="Open Sans"/>
                <a:cs typeface="Open Sans"/>
              </a:rPr>
              <a:t>an</a:t>
            </a:r>
            <a:r>
              <a:rPr sz="1800" spc="-15" dirty="0">
                <a:latin typeface="Open Sans"/>
                <a:cs typeface="Open Sans"/>
              </a:rPr>
              <a:t>d</a:t>
            </a:r>
            <a:r>
              <a:rPr sz="1800" spc="-10" dirty="0">
                <a:latin typeface="Open Sans"/>
                <a:cs typeface="Open Sans"/>
              </a:rPr>
              <a:t> </a:t>
            </a:r>
            <a:r>
              <a:rPr sz="1800" dirty="0">
                <a:latin typeface="Open Sans"/>
                <a:cs typeface="Open Sans"/>
              </a:rPr>
              <a:t>lite</a:t>
            </a:r>
            <a:r>
              <a:rPr sz="1800" spc="-35" dirty="0">
                <a:latin typeface="Open Sans"/>
                <a:cs typeface="Open Sans"/>
              </a:rPr>
              <a:t>r</a:t>
            </a:r>
            <a:r>
              <a:rPr sz="1800" spc="-5" dirty="0">
                <a:latin typeface="Open Sans"/>
                <a:cs typeface="Open Sans"/>
              </a:rPr>
              <a:t>ac</a:t>
            </a:r>
            <a:r>
              <a:rPr sz="1800" dirty="0">
                <a:latin typeface="Open Sans"/>
                <a:cs typeface="Open Sans"/>
              </a:rPr>
              <a:t>y</a:t>
            </a:r>
            <a:r>
              <a:rPr sz="1800" spc="15" dirty="0">
                <a:latin typeface="Open Sans"/>
                <a:cs typeface="Open Sans"/>
              </a:rPr>
              <a:t> </a:t>
            </a:r>
            <a:r>
              <a:rPr sz="1800" spc="-15" dirty="0">
                <a:latin typeface="Open Sans"/>
                <a:cs typeface="Open Sans"/>
              </a:rPr>
              <a:t>d</a:t>
            </a:r>
            <a:r>
              <a:rPr sz="1800" spc="-45" dirty="0">
                <a:latin typeface="Open Sans"/>
                <a:cs typeface="Open Sans"/>
              </a:rPr>
              <a:t>e</a:t>
            </a:r>
            <a:r>
              <a:rPr sz="1800" spc="-10" dirty="0">
                <a:latin typeface="Open Sans"/>
                <a:cs typeface="Open Sans"/>
              </a:rPr>
              <a:t>velo</a:t>
            </a:r>
            <a:r>
              <a:rPr sz="1800" spc="-15" dirty="0">
                <a:latin typeface="Open Sans"/>
                <a:cs typeface="Open Sans"/>
              </a:rPr>
              <a:t>pm</a:t>
            </a:r>
            <a:r>
              <a:rPr sz="1800" spc="-10" dirty="0">
                <a:latin typeface="Open Sans"/>
                <a:cs typeface="Open Sans"/>
              </a:rPr>
              <a:t>ent.</a:t>
            </a:r>
            <a:endParaRPr sz="1800">
              <a:latin typeface="Open Sans"/>
              <a:cs typeface="Open Sans"/>
            </a:endParaRPr>
          </a:p>
          <a:p>
            <a:pPr marL="355600" indent="-342900">
              <a:lnSpc>
                <a:spcPct val="100000"/>
              </a:lnSpc>
              <a:spcBef>
                <a:spcPts val="430"/>
              </a:spcBef>
              <a:buClr>
                <a:srgbClr val="5D7975"/>
              </a:buClr>
              <a:buFont typeface="Wingdings"/>
              <a:buChar char=""/>
              <a:tabLst>
                <a:tab pos="355600" algn="l"/>
              </a:tabLst>
            </a:pPr>
            <a:r>
              <a:rPr sz="1800" spc="-10" dirty="0">
                <a:latin typeface="Open Sans"/>
                <a:cs typeface="Open Sans"/>
              </a:rPr>
              <a:t>In </a:t>
            </a:r>
            <a:r>
              <a:rPr sz="1800" b="1" dirty="0">
                <a:latin typeface="Open Sans"/>
                <a:cs typeface="Open Sans"/>
              </a:rPr>
              <a:t>P</a:t>
            </a:r>
            <a:r>
              <a:rPr sz="1800" b="1" spc="-40" dirty="0">
                <a:latin typeface="Open Sans"/>
                <a:cs typeface="Open Sans"/>
              </a:rPr>
              <a:t>r</a:t>
            </a:r>
            <a:r>
              <a:rPr sz="1800" b="1" spc="-15" dirty="0">
                <a:latin typeface="Open Sans"/>
                <a:cs typeface="Open Sans"/>
              </a:rPr>
              <a:t>e</a:t>
            </a:r>
            <a:r>
              <a:rPr sz="1800" b="1" spc="-5" dirty="0">
                <a:latin typeface="Open Sans"/>
                <a:cs typeface="Open Sans"/>
              </a:rPr>
              <a:t>s</a:t>
            </a:r>
            <a:r>
              <a:rPr sz="1800" b="1" dirty="0">
                <a:latin typeface="Open Sans"/>
                <a:cs typeface="Open Sans"/>
              </a:rPr>
              <a:t>e</a:t>
            </a:r>
            <a:r>
              <a:rPr sz="1800" b="1" spc="5" dirty="0">
                <a:latin typeface="Open Sans"/>
                <a:cs typeface="Open Sans"/>
              </a:rPr>
              <a:t>n</a:t>
            </a:r>
            <a:r>
              <a:rPr sz="1800" b="1" spc="-5" dirty="0">
                <a:latin typeface="Open Sans"/>
                <a:cs typeface="Open Sans"/>
              </a:rPr>
              <a:t>tat</a:t>
            </a:r>
            <a:r>
              <a:rPr sz="1800" b="1" dirty="0">
                <a:latin typeface="Open Sans"/>
                <a:cs typeface="Open Sans"/>
              </a:rPr>
              <a:t>i</a:t>
            </a:r>
            <a:r>
              <a:rPr sz="1800" b="1" spc="-5" dirty="0">
                <a:latin typeface="Open Sans"/>
                <a:cs typeface="Open Sans"/>
              </a:rPr>
              <a:t>o</a:t>
            </a:r>
            <a:r>
              <a:rPr sz="1800" b="1" dirty="0">
                <a:latin typeface="Open Sans"/>
                <a:cs typeface="Open Sans"/>
              </a:rPr>
              <a:t>n</a:t>
            </a:r>
            <a:r>
              <a:rPr sz="1800" b="1" spc="-20" dirty="0">
                <a:latin typeface="Open Sans"/>
                <a:cs typeface="Open Sans"/>
              </a:rPr>
              <a:t> </a:t>
            </a:r>
            <a:r>
              <a:rPr sz="1800" b="1" spc="-5" dirty="0">
                <a:latin typeface="Open Sans"/>
                <a:cs typeface="Open Sans"/>
              </a:rPr>
              <a:t>2</a:t>
            </a:r>
            <a:r>
              <a:rPr sz="1800" dirty="0">
                <a:latin typeface="Open Sans"/>
                <a:cs typeface="Open Sans"/>
              </a:rPr>
              <a:t>,</a:t>
            </a:r>
            <a:r>
              <a:rPr sz="1800" spc="-10" dirty="0">
                <a:latin typeface="Open Sans"/>
                <a:cs typeface="Open Sans"/>
              </a:rPr>
              <a:t> </a:t>
            </a:r>
            <a:r>
              <a:rPr sz="1800" spc="-5" dirty="0">
                <a:latin typeface="Open Sans"/>
                <a:cs typeface="Open Sans"/>
              </a:rPr>
              <a:t>y</a:t>
            </a:r>
            <a:r>
              <a:rPr sz="1800" spc="5" dirty="0">
                <a:latin typeface="Open Sans"/>
                <a:cs typeface="Open Sans"/>
              </a:rPr>
              <a:t>o</a:t>
            </a:r>
            <a:r>
              <a:rPr sz="1800" spc="-15" dirty="0">
                <a:latin typeface="Open Sans"/>
                <a:cs typeface="Open Sans"/>
              </a:rPr>
              <a:t>u </a:t>
            </a:r>
            <a:r>
              <a:rPr sz="1800" spc="-10" dirty="0">
                <a:latin typeface="Open Sans"/>
                <a:cs typeface="Open Sans"/>
              </a:rPr>
              <a:t>will</a:t>
            </a:r>
            <a:r>
              <a:rPr sz="1800" spc="-35" dirty="0">
                <a:latin typeface="Open Sans"/>
                <a:cs typeface="Open Sans"/>
              </a:rPr>
              <a:t> </a:t>
            </a:r>
            <a:r>
              <a:rPr sz="1800" spc="-10" dirty="0">
                <a:latin typeface="Open Sans"/>
                <a:cs typeface="Open Sans"/>
              </a:rPr>
              <a:t>fo</a:t>
            </a:r>
            <a:r>
              <a:rPr sz="1800" spc="-15" dirty="0">
                <a:latin typeface="Open Sans"/>
                <a:cs typeface="Open Sans"/>
              </a:rPr>
              <a:t>cu</a:t>
            </a:r>
            <a:r>
              <a:rPr sz="1800" spc="-10" dirty="0">
                <a:latin typeface="Open Sans"/>
                <a:cs typeface="Open Sans"/>
              </a:rPr>
              <a:t>s</a:t>
            </a:r>
            <a:r>
              <a:rPr sz="1800" spc="5" dirty="0">
                <a:latin typeface="Open Sans"/>
                <a:cs typeface="Open Sans"/>
              </a:rPr>
              <a:t> o</a:t>
            </a:r>
            <a:r>
              <a:rPr sz="1800" spc="-15" dirty="0">
                <a:latin typeface="Open Sans"/>
                <a:cs typeface="Open Sans"/>
              </a:rPr>
              <a:t>n </a:t>
            </a:r>
            <a:r>
              <a:rPr sz="1800" spc="-40" dirty="0">
                <a:latin typeface="Open Sans"/>
                <a:cs typeface="Open Sans"/>
              </a:rPr>
              <a:t>r</a:t>
            </a:r>
            <a:r>
              <a:rPr sz="1800" spc="-15" dirty="0">
                <a:latin typeface="Open Sans"/>
                <a:cs typeface="Open Sans"/>
              </a:rPr>
              <a:t>ead</a:t>
            </a:r>
            <a:r>
              <a:rPr sz="1800" dirty="0">
                <a:latin typeface="Open Sans"/>
                <a:cs typeface="Open Sans"/>
              </a:rPr>
              <a:t> </a:t>
            </a:r>
            <a:r>
              <a:rPr sz="1800" spc="-5" dirty="0">
                <a:latin typeface="Open Sans"/>
                <a:cs typeface="Open Sans"/>
              </a:rPr>
              <a:t>al</a:t>
            </a:r>
            <a:r>
              <a:rPr sz="1800" spc="5" dirty="0">
                <a:latin typeface="Open Sans"/>
                <a:cs typeface="Open Sans"/>
              </a:rPr>
              <a:t>o</a:t>
            </a:r>
            <a:r>
              <a:rPr sz="1800" spc="-15" dirty="0">
                <a:latin typeface="Open Sans"/>
                <a:cs typeface="Open Sans"/>
              </a:rPr>
              <a:t>ud</a:t>
            </a:r>
            <a:r>
              <a:rPr sz="1800" spc="-20" dirty="0">
                <a:latin typeface="Open Sans"/>
                <a:cs typeface="Open Sans"/>
              </a:rPr>
              <a:t> </a:t>
            </a:r>
            <a:r>
              <a:rPr sz="1800" spc="5" dirty="0">
                <a:latin typeface="Open Sans"/>
                <a:cs typeface="Open Sans"/>
              </a:rPr>
              <a:t>s</a:t>
            </a:r>
            <a:r>
              <a:rPr sz="1800" dirty="0">
                <a:latin typeface="Open Sans"/>
                <a:cs typeface="Open Sans"/>
              </a:rPr>
              <a:t>t</a:t>
            </a:r>
            <a:r>
              <a:rPr sz="1800" spc="-35" dirty="0">
                <a:latin typeface="Open Sans"/>
                <a:cs typeface="Open Sans"/>
              </a:rPr>
              <a:t>r</a:t>
            </a:r>
            <a:r>
              <a:rPr sz="1800" spc="-5" dirty="0">
                <a:latin typeface="Open Sans"/>
                <a:cs typeface="Open Sans"/>
              </a:rPr>
              <a:t>ategie</a:t>
            </a:r>
            <a:r>
              <a:rPr sz="1800" dirty="0">
                <a:latin typeface="Open Sans"/>
                <a:cs typeface="Open Sans"/>
              </a:rPr>
              <a:t>s</a:t>
            </a:r>
            <a:r>
              <a:rPr sz="1800" spc="20" dirty="0">
                <a:latin typeface="Open Sans"/>
                <a:cs typeface="Open Sans"/>
              </a:rPr>
              <a:t> </a:t>
            </a:r>
            <a:r>
              <a:rPr sz="1800" spc="-20" dirty="0">
                <a:latin typeface="Open Sans"/>
                <a:cs typeface="Open Sans"/>
              </a:rPr>
              <a:t>an</a:t>
            </a:r>
            <a:r>
              <a:rPr sz="1800" spc="-15" dirty="0">
                <a:latin typeface="Open Sans"/>
                <a:cs typeface="Open Sans"/>
              </a:rPr>
              <a:t>d</a:t>
            </a:r>
            <a:r>
              <a:rPr sz="1800" dirty="0">
                <a:latin typeface="Open Sans"/>
                <a:cs typeface="Open Sans"/>
              </a:rPr>
              <a:t> </a:t>
            </a:r>
            <a:r>
              <a:rPr sz="1800" spc="10" dirty="0">
                <a:latin typeface="Open Sans"/>
                <a:cs typeface="Open Sans"/>
              </a:rPr>
              <a:t>s</a:t>
            </a:r>
            <a:r>
              <a:rPr sz="1800" spc="-15" dirty="0">
                <a:latin typeface="Open Sans"/>
                <a:cs typeface="Open Sans"/>
              </a:rPr>
              <a:t>up</a:t>
            </a:r>
            <a:r>
              <a:rPr sz="1800" spc="-10" dirty="0">
                <a:latin typeface="Open Sans"/>
                <a:cs typeface="Open Sans"/>
              </a:rPr>
              <a:t>p</a:t>
            </a:r>
            <a:r>
              <a:rPr sz="1800" spc="5" dirty="0">
                <a:latin typeface="Open Sans"/>
                <a:cs typeface="Open Sans"/>
              </a:rPr>
              <a:t>o</a:t>
            </a:r>
            <a:r>
              <a:rPr sz="1800" spc="-5" dirty="0">
                <a:latin typeface="Open Sans"/>
                <a:cs typeface="Open Sans"/>
              </a:rPr>
              <a:t>rts</a:t>
            </a:r>
            <a:endParaRPr sz="1800">
              <a:latin typeface="Open Sans"/>
              <a:cs typeface="Open Sans"/>
            </a:endParaRPr>
          </a:p>
          <a:p>
            <a:pPr marL="355600">
              <a:lnSpc>
                <a:spcPct val="100000"/>
              </a:lnSpc>
            </a:pPr>
            <a:r>
              <a:rPr sz="1800" dirty="0">
                <a:latin typeface="Open Sans"/>
                <a:cs typeface="Open Sans"/>
              </a:rPr>
              <a:t>f</a:t>
            </a:r>
            <a:r>
              <a:rPr sz="1800" spc="5" dirty="0">
                <a:latin typeface="Open Sans"/>
                <a:cs typeface="Open Sans"/>
              </a:rPr>
              <a:t>o</a:t>
            </a:r>
            <a:r>
              <a:rPr sz="1800" dirty="0">
                <a:latin typeface="Open Sans"/>
                <a:cs typeface="Open Sans"/>
              </a:rPr>
              <a:t>r inf</a:t>
            </a:r>
            <a:r>
              <a:rPr sz="1800" spc="5" dirty="0">
                <a:latin typeface="Open Sans"/>
                <a:cs typeface="Open Sans"/>
              </a:rPr>
              <a:t>o</a:t>
            </a:r>
            <a:r>
              <a:rPr sz="1800" spc="-5" dirty="0">
                <a:latin typeface="Open Sans"/>
                <a:cs typeface="Open Sans"/>
              </a:rPr>
              <a:t>rmati</a:t>
            </a:r>
            <a:r>
              <a:rPr sz="1800" spc="5" dirty="0">
                <a:latin typeface="Open Sans"/>
                <a:cs typeface="Open Sans"/>
              </a:rPr>
              <a:t>o</a:t>
            </a:r>
            <a:r>
              <a:rPr sz="1800" dirty="0">
                <a:latin typeface="Open Sans"/>
                <a:cs typeface="Open Sans"/>
              </a:rPr>
              <a:t>nal</a:t>
            </a:r>
            <a:r>
              <a:rPr sz="1800" spc="-45" dirty="0">
                <a:latin typeface="Open Sans"/>
                <a:cs typeface="Open Sans"/>
              </a:rPr>
              <a:t> </a:t>
            </a:r>
            <a:r>
              <a:rPr sz="1800" dirty="0">
                <a:latin typeface="Open Sans"/>
                <a:cs typeface="Open Sans"/>
              </a:rPr>
              <a:t>t</a:t>
            </a:r>
            <a:r>
              <a:rPr sz="1800" spc="-35" dirty="0">
                <a:latin typeface="Open Sans"/>
                <a:cs typeface="Open Sans"/>
              </a:rPr>
              <a:t>e</a:t>
            </a:r>
            <a:r>
              <a:rPr sz="1800" dirty="0">
                <a:latin typeface="Open Sans"/>
                <a:cs typeface="Open Sans"/>
              </a:rPr>
              <a:t>xt</a:t>
            </a:r>
            <a:r>
              <a:rPr sz="1800" spc="5" dirty="0">
                <a:latin typeface="Open Sans"/>
                <a:cs typeface="Open Sans"/>
              </a:rPr>
              <a:t>s</a:t>
            </a:r>
            <a:r>
              <a:rPr sz="1800" dirty="0">
                <a:latin typeface="Open Sans"/>
                <a:cs typeface="Open Sans"/>
              </a:rPr>
              <a:t>.</a:t>
            </a:r>
            <a:endParaRPr sz="1800">
              <a:latin typeface="Open Sans"/>
              <a:cs typeface="Open Sans"/>
            </a:endParaRPr>
          </a:p>
          <a:p>
            <a:pPr marL="355600" marR="275590" indent="-342900">
              <a:lnSpc>
                <a:spcPct val="100000"/>
              </a:lnSpc>
              <a:spcBef>
                <a:spcPts val="450"/>
              </a:spcBef>
              <a:buClr>
                <a:srgbClr val="5D7975"/>
              </a:buClr>
              <a:buFont typeface="Wingdings"/>
              <a:buChar char=""/>
              <a:tabLst>
                <a:tab pos="355600" algn="l"/>
              </a:tabLst>
            </a:pPr>
            <a:r>
              <a:rPr sz="1800" spc="-10" dirty="0">
                <a:latin typeface="Open Sans"/>
                <a:cs typeface="Open Sans"/>
              </a:rPr>
              <a:t>In </a:t>
            </a:r>
            <a:r>
              <a:rPr sz="1800" b="1" dirty="0">
                <a:latin typeface="Open Sans"/>
                <a:cs typeface="Open Sans"/>
              </a:rPr>
              <a:t>P</a:t>
            </a:r>
            <a:r>
              <a:rPr sz="1800" b="1" spc="-40" dirty="0">
                <a:latin typeface="Open Sans"/>
                <a:cs typeface="Open Sans"/>
              </a:rPr>
              <a:t>r</a:t>
            </a:r>
            <a:r>
              <a:rPr sz="1800" b="1" spc="-15" dirty="0">
                <a:latin typeface="Open Sans"/>
                <a:cs typeface="Open Sans"/>
              </a:rPr>
              <a:t>e</a:t>
            </a:r>
            <a:r>
              <a:rPr sz="1800" b="1" spc="-5" dirty="0">
                <a:latin typeface="Open Sans"/>
                <a:cs typeface="Open Sans"/>
              </a:rPr>
              <a:t>s</a:t>
            </a:r>
            <a:r>
              <a:rPr sz="1800" b="1" dirty="0">
                <a:latin typeface="Open Sans"/>
                <a:cs typeface="Open Sans"/>
              </a:rPr>
              <a:t>e</a:t>
            </a:r>
            <a:r>
              <a:rPr sz="1800" b="1" spc="5" dirty="0">
                <a:latin typeface="Open Sans"/>
                <a:cs typeface="Open Sans"/>
              </a:rPr>
              <a:t>n</a:t>
            </a:r>
            <a:r>
              <a:rPr sz="1800" b="1" spc="-5" dirty="0">
                <a:latin typeface="Open Sans"/>
                <a:cs typeface="Open Sans"/>
              </a:rPr>
              <a:t>tat</a:t>
            </a:r>
            <a:r>
              <a:rPr sz="1800" b="1" dirty="0">
                <a:latin typeface="Open Sans"/>
                <a:cs typeface="Open Sans"/>
              </a:rPr>
              <a:t>i</a:t>
            </a:r>
            <a:r>
              <a:rPr sz="1800" b="1" spc="-5" dirty="0">
                <a:latin typeface="Open Sans"/>
                <a:cs typeface="Open Sans"/>
              </a:rPr>
              <a:t>o</a:t>
            </a:r>
            <a:r>
              <a:rPr sz="1800" b="1" dirty="0">
                <a:latin typeface="Open Sans"/>
                <a:cs typeface="Open Sans"/>
              </a:rPr>
              <a:t>n</a:t>
            </a:r>
            <a:r>
              <a:rPr sz="1800" b="1" spc="-20" dirty="0">
                <a:latin typeface="Open Sans"/>
                <a:cs typeface="Open Sans"/>
              </a:rPr>
              <a:t> </a:t>
            </a:r>
            <a:r>
              <a:rPr sz="1800" b="1" spc="-5" dirty="0">
                <a:latin typeface="Open Sans"/>
                <a:cs typeface="Open Sans"/>
              </a:rPr>
              <a:t>3</a:t>
            </a:r>
            <a:r>
              <a:rPr sz="1800" dirty="0">
                <a:latin typeface="Open Sans"/>
                <a:cs typeface="Open Sans"/>
              </a:rPr>
              <a:t>,</a:t>
            </a:r>
            <a:r>
              <a:rPr sz="1800" spc="-10" dirty="0">
                <a:latin typeface="Open Sans"/>
                <a:cs typeface="Open Sans"/>
              </a:rPr>
              <a:t> </a:t>
            </a:r>
            <a:r>
              <a:rPr sz="1900" spc="-15" dirty="0">
                <a:latin typeface="Open Sans"/>
                <a:cs typeface="Open Sans"/>
              </a:rPr>
              <a:t>you</a:t>
            </a:r>
            <a:r>
              <a:rPr sz="1900" spc="-5" dirty="0">
                <a:latin typeface="Open Sans"/>
                <a:cs typeface="Open Sans"/>
              </a:rPr>
              <a:t> </a:t>
            </a:r>
            <a:r>
              <a:rPr sz="1900" spc="-10" dirty="0">
                <a:latin typeface="Open Sans"/>
                <a:cs typeface="Open Sans"/>
              </a:rPr>
              <a:t>will</a:t>
            </a:r>
            <a:r>
              <a:rPr sz="1900" spc="-20" dirty="0">
                <a:latin typeface="Open Sans"/>
                <a:cs typeface="Open Sans"/>
              </a:rPr>
              <a:t> </a:t>
            </a:r>
            <a:r>
              <a:rPr sz="1900" spc="-50" dirty="0">
                <a:latin typeface="Open Sans"/>
                <a:cs typeface="Open Sans"/>
              </a:rPr>
              <a:t>e</a:t>
            </a:r>
            <a:r>
              <a:rPr sz="1900" spc="-15" dirty="0">
                <a:latin typeface="Open Sans"/>
                <a:cs typeface="Open Sans"/>
              </a:rPr>
              <a:t>xamine</a:t>
            </a:r>
            <a:r>
              <a:rPr sz="1900" spc="-20" dirty="0">
                <a:latin typeface="Open Sans"/>
                <a:cs typeface="Open Sans"/>
              </a:rPr>
              <a:t> </a:t>
            </a:r>
            <a:r>
              <a:rPr sz="1900" spc="-10" dirty="0">
                <a:latin typeface="Open Sans"/>
                <a:cs typeface="Open Sans"/>
              </a:rPr>
              <a:t>the</a:t>
            </a:r>
            <a:r>
              <a:rPr sz="1900" spc="5" dirty="0">
                <a:latin typeface="Open Sans"/>
                <a:cs typeface="Open Sans"/>
              </a:rPr>
              <a:t> </a:t>
            </a:r>
            <a:r>
              <a:rPr sz="1900" spc="-15" dirty="0">
                <a:latin typeface="Open Sans"/>
                <a:cs typeface="Open Sans"/>
              </a:rPr>
              <a:t>step</a:t>
            </a:r>
            <a:r>
              <a:rPr sz="1900" spc="-10" dirty="0">
                <a:latin typeface="Open Sans"/>
                <a:cs typeface="Open Sans"/>
              </a:rPr>
              <a:t>s</a:t>
            </a:r>
            <a:r>
              <a:rPr sz="1900" spc="5" dirty="0">
                <a:latin typeface="Open Sans"/>
                <a:cs typeface="Open Sans"/>
              </a:rPr>
              <a:t> </a:t>
            </a:r>
            <a:r>
              <a:rPr sz="1900" spc="-10" dirty="0">
                <a:latin typeface="Open Sans"/>
                <a:cs typeface="Open Sans"/>
              </a:rPr>
              <a:t>for</a:t>
            </a:r>
            <a:r>
              <a:rPr sz="1900" spc="-5" dirty="0">
                <a:latin typeface="Open Sans"/>
                <a:cs typeface="Open Sans"/>
              </a:rPr>
              <a:t> </a:t>
            </a:r>
            <a:r>
              <a:rPr sz="1900" spc="-10" dirty="0">
                <a:latin typeface="Open Sans"/>
                <a:cs typeface="Open Sans"/>
              </a:rPr>
              <a:t>building</a:t>
            </a:r>
            <a:r>
              <a:rPr sz="1900" spc="-25" dirty="0">
                <a:latin typeface="Open Sans"/>
                <a:cs typeface="Open Sans"/>
              </a:rPr>
              <a:t> </a:t>
            </a:r>
            <a:r>
              <a:rPr sz="1900" spc="-10" dirty="0">
                <a:latin typeface="Open Sans"/>
                <a:cs typeface="Open Sans"/>
              </a:rPr>
              <a:t>units</a:t>
            </a:r>
            <a:r>
              <a:rPr sz="1900" spc="-5" dirty="0">
                <a:latin typeface="Open Sans"/>
                <a:cs typeface="Open Sans"/>
              </a:rPr>
              <a:t> </a:t>
            </a:r>
            <a:r>
              <a:rPr sz="1900" spc="-25" dirty="0">
                <a:latin typeface="Open Sans"/>
                <a:cs typeface="Open Sans"/>
              </a:rPr>
              <a:t>o</a:t>
            </a:r>
            <a:r>
              <a:rPr sz="1900" spc="-10" dirty="0">
                <a:latin typeface="Open Sans"/>
                <a:cs typeface="Open Sans"/>
              </a:rPr>
              <a:t>f study</a:t>
            </a:r>
            <a:r>
              <a:rPr sz="1900" spc="15" dirty="0">
                <a:latin typeface="Open Sans"/>
                <a:cs typeface="Open Sans"/>
              </a:rPr>
              <a:t> </a:t>
            </a:r>
            <a:r>
              <a:rPr sz="1900" spc="-20" dirty="0">
                <a:latin typeface="Open Sans"/>
                <a:cs typeface="Open Sans"/>
              </a:rPr>
              <a:t>a</a:t>
            </a:r>
            <a:r>
              <a:rPr sz="1900" spc="-15" dirty="0">
                <a:latin typeface="Open Sans"/>
                <a:cs typeface="Open Sans"/>
              </a:rPr>
              <a:t>nd</a:t>
            </a:r>
            <a:r>
              <a:rPr sz="1900" spc="-5" dirty="0">
                <a:latin typeface="Open Sans"/>
                <a:cs typeface="Open Sans"/>
              </a:rPr>
              <a:t> </a:t>
            </a:r>
            <a:r>
              <a:rPr sz="1900" spc="-10" dirty="0">
                <a:latin typeface="Open Sans"/>
                <a:cs typeface="Open Sans"/>
              </a:rPr>
              <a:t>h</a:t>
            </a:r>
            <a:r>
              <a:rPr sz="1900" spc="-55" dirty="0">
                <a:latin typeface="Open Sans"/>
                <a:cs typeface="Open Sans"/>
              </a:rPr>
              <a:t>o</a:t>
            </a:r>
            <a:r>
              <a:rPr sz="1900" spc="-15" dirty="0">
                <a:latin typeface="Open Sans"/>
                <a:cs typeface="Open Sans"/>
              </a:rPr>
              <a:t>w</a:t>
            </a:r>
            <a:r>
              <a:rPr sz="1900" spc="-5" dirty="0">
                <a:latin typeface="Open Sans"/>
                <a:cs typeface="Open Sans"/>
              </a:rPr>
              <a:t> t</a:t>
            </a:r>
            <a:r>
              <a:rPr sz="1900" spc="-15" dirty="0">
                <a:latin typeface="Open Sans"/>
                <a:cs typeface="Open Sans"/>
              </a:rPr>
              <a:t>o</a:t>
            </a:r>
            <a:r>
              <a:rPr sz="1900" spc="5" dirty="0">
                <a:latin typeface="Open Sans"/>
                <a:cs typeface="Open Sans"/>
              </a:rPr>
              <a:t> </a:t>
            </a:r>
            <a:r>
              <a:rPr sz="1900" spc="-15" dirty="0">
                <a:latin typeface="Open Sans"/>
                <a:cs typeface="Open Sans"/>
              </a:rPr>
              <a:t>use</a:t>
            </a:r>
            <a:r>
              <a:rPr sz="1900" dirty="0">
                <a:latin typeface="Open Sans"/>
                <a:cs typeface="Open Sans"/>
              </a:rPr>
              <a:t> </a:t>
            </a:r>
            <a:r>
              <a:rPr sz="1900" spc="-15" dirty="0">
                <a:latin typeface="Open Sans"/>
                <a:cs typeface="Open Sans"/>
              </a:rPr>
              <a:t>a</a:t>
            </a:r>
            <a:r>
              <a:rPr sz="1900" dirty="0">
                <a:latin typeface="Open Sans"/>
                <a:cs typeface="Open Sans"/>
              </a:rPr>
              <a:t> </a:t>
            </a:r>
            <a:r>
              <a:rPr sz="1900" spc="-55" dirty="0">
                <a:latin typeface="Open Sans"/>
                <a:cs typeface="Open Sans"/>
              </a:rPr>
              <a:t>r</a:t>
            </a:r>
            <a:r>
              <a:rPr sz="1900" spc="-10" dirty="0">
                <a:latin typeface="Open Sans"/>
                <a:cs typeface="Open Sans"/>
              </a:rPr>
              <a:t>e</a:t>
            </a:r>
            <a:r>
              <a:rPr sz="1900" spc="-20" dirty="0">
                <a:latin typeface="Open Sans"/>
                <a:cs typeface="Open Sans"/>
              </a:rPr>
              <a:t>a</a:t>
            </a:r>
            <a:r>
              <a:rPr sz="1900" spc="-15" dirty="0">
                <a:latin typeface="Open Sans"/>
                <a:cs typeface="Open Sans"/>
              </a:rPr>
              <a:t>d</a:t>
            </a:r>
            <a:r>
              <a:rPr sz="1900" spc="5" dirty="0">
                <a:latin typeface="Open Sans"/>
                <a:cs typeface="Open Sans"/>
              </a:rPr>
              <a:t> </a:t>
            </a:r>
            <a:r>
              <a:rPr sz="1900" spc="-20" dirty="0">
                <a:latin typeface="Open Sans"/>
                <a:cs typeface="Open Sans"/>
              </a:rPr>
              <a:t>a</a:t>
            </a:r>
            <a:r>
              <a:rPr sz="1900" dirty="0">
                <a:latin typeface="Open Sans"/>
                <a:cs typeface="Open Sans"/>
              </a:rPr>
              <a:t>l</a:t>
            </a:r>
            <a:r>
              <a:rPr sz="1900" spc="-15" dirty="0">
                <a:latin typeface="Open Sans"/>
                <a:cs typeface="Open Sans"/>
              </a:rPr>
              <a:t>oud</a:t>
            </a:r>
            <a:r>
              <a:rPr sz="1900" spc="-5" dirty="0">
                <a:latin typeface="Open Sans"/>
                <a:cs typeface="Open Sans"/>
              </a:rPr>
              <a:t> t</a:t>
            </a:r>
            <a:r>
              <a:rPr sz="1900" spc="-15" dirty="0">
                <a:latin typeface="Open Sans"/>
                <a:cs typeface="Open Sans"/>
              </a:rPr>
              <a:t>o</a:t>
            </a:r>
            <a:r>
              <a:rPr sz="1900" spc="5" dirty="0">
                <a:latin typeface="Open Sans"/>
                <a:cs typeface="Open Sans"/>
              </a:rPr>
              <a:t> </a:t>
            </a:r>
            <a:r>
              <a:rPr sz="1900" spc="-10" dirty="0">
                <a:latin typeface="Open Sans"/>
                <a:cs typeface="Open Sans"/>
              </a:rPr>
              <a:t>in</a:t>
            </a:r>
            <a:r>
              <a:rPr sz="1900" spc="-5" dirty="0">
                <a:latin typeface="Open Sans"/>
                <a:cs typeface="Open Sans"/>
              </a:rPr>
              <a:t>t</a:t>
            </a:r>
            <a:r>
              <a:rPr sz="1900" spc="-55" dirty="0">
                <a:latin typeface="Open Sans"/>
                <a:cs typeface="Open Sans"/>
              </a:rPr>
              <a:t>r</a:t>
            </a:r>
            <a:r>
              <a:rPr sz="1900" spc="-15" dirty="0">
                <a:latin typeface="Open Sans"/>
                <a:cs typeface="Open Sans"/>
              </a:rPr>
              <a:t>oduce</a:t>
            </a:r>
            <a:r>
              <a:rPr sz="1900" spc="5" dirty="0">
                <a:latin typeface="Open Sans"/>
                <a:cs typeface="Open Sans"/>
              </a:rPr>
              <a:t> </a:t>
            </a:r>
            <a:r>
              <a:rPr sz="1900" spc="-20" dirty="0">
                <a:latin typeface="Open Sans"/>
                <a:cs typeface="Open Sans"/>
              </a:rPr>
              <a:t>ch</a:t>
            </a:r>
            <a:r>
              <a:rPr sz="1900" spc="-5" dirty="0">
                <a:latin typeface="Open Sans"/>
                <a:cs typeface="Open Sans"/>
              </a:rPr>
              <a:t>il</a:t>
            </a:r>
            <a:r>
              <a:rPr sz="1900" spc="-10" dirty="0">
                <a:latin typeface="Open Sans"/>
                <a:cs typeface="Open Sans"/>
              </a:rPr>
              <a:t>d</a:t>
            </a:r>
            <a:r>
              <a:rPr sz="1900" spc="-55" dirty="0">
                <a:latin typeface="Open Sans"/>
                <a:cs typeface="Open Sans"/>
              </a:rPr>
              <a:t>r</a:t>
            </a:r>
            <a:r>
              <a:rPr sz="1900" spc="-10" dirty="0">
                <a:latin typeface="Open Sans"/>
                <a:cs typeface="Open Sans"/>
              </a:rPr>
              <a:t>e</a:t>
            </a:r>
            <a:r>
              <a:rPr sz="1900" spc="-15" dirty="0">
                <a:latin typeface="Open Sans"/>
                <a:cs typeface="Open Sans"/>
              </a:rPr>
              <a:t>n</a:t>
            </a:r>
            <a:r>
              <a:rPr sz="1900" spc="-25" dirty="0">
                <a:latin typeface="Open Sans"/>
                <a:cs typeface="Open Sans"/>
              </a:rPr>
              <a:t> </a:t>
            </a:r>
            <a:r>
              <a:rPr sz="1900" spc="-15" dirty="0">
                <a:latin typeface="Open Sans"/>
                <a:cs typeface="Open Sans"/>
              </a:rPr>
              <a:t>to</a:t>
            </a:r>
            <a:r>
              <a:rPr sz="1900" spc="10" dirty="0">
                <a:latin typeface="Open Sans"/>
                <a:cs typeface="Open Sans"/>
              </a:rPr>
              <a:t> </a:t>
            </a:r>
            <a:r>
              <a:rPr sz="1900" spc="-10" dirty="0">
                <a:latin typeface="Open Sans"/>
                <a:cs typeface="Open Sans"/>
              </a:rPr>
              <a:t>th</a:t>
            </a:r>
            <a:r>
              <a:rPr sz="1900" spc="-15" dirty="0">
                <a:latin typeface="Open Sans"/>
                <a:cs typeface="Open Sans"/>
              </a:rPr>
              <a:t>e</a:t>
            </a:r>
            <a:r>
              <a:rPr sz="1900" spc="-10" dirty="0">
                <a:latin typeface="Open Sans"/>
                <a:cs typeface="Open Sans"/>
              </a:rPr>
              <a:t> </a:t>
            </a:r>
            <a:r>
              <a:rPr sz="1900" spc="-15" dirty="0">
                <a:latin typeface="Open Sans"/>
                <a:cs typeface="Open Sans"/>
              </a:rPr>
              <a:t>un</a:t>
            </a:r>
            <a:r>
              <a:rPr sz="1900" dirty="0">
                <a:latin typeface="Open Sans"/>
                <a:cs typeface="Open Sans"/>
              </a:rPr>
              <a:t>i</a:t>
            </a:r>
            <a:r>
              <a:rPr sz="1900" spc="-10" dirty="0">
                <a:latin typeface="Open Sans"/>
                <a:cs typeface="Open Sans"/>
              </a:rPr>
              <a:t>t of</a:t>
            </a:r>
            <a:r>
              <a:rPr sz="1900" spc="15" dirty="0">
                <a:latin typeface="Open Sans"/>
                <a:cs typeface="Open Sans"/>
              </a:rPr>
              <a:t> </a:t>
            </a:r>
            <a:r>
              <a:rPr sz="1900" spc="-10" dirty="0">
                <a:latin typeface="Open Sans"/>
                <a:cs typeface="Open Sans"/>
              </a:rPr>
              <a:t>stud</a:t>
            </a:r>
            <a:r>
              <a:rPr sz="1900" spc="-75" dirty="0">
                <a:latin typeface="Open Sans"/>
                <a:cs typeface="Open Sans"/>
              </a:rPr>
              <a:t>y</a:t>
            </a:r>
            <a:r>
              <a:rPr sz="1900" spc="-5" dirty="0">
                <a:latin typeface="Open Sans"/>
                <a:cs typeface="Open Sans"/>
              </a:rPr>
              <a:t>.</a:t>
            </a:r>
            <a:endParaRPr sz="1900">
              <a:latin typeface="Open Sans"/>
              <a:cs typeface="Open Sans"/>
            </a:endParaRPr>
          </a:p>
          <a:p>
            <a:pPr>
              <a:lnSpc>
                <a:spcPct val="100000"/>
              </a:lnSpc>
              <a:spcBef>
                <a:spcPts val="41"/>
              </a:spcBef>
            </a:pPr>
            <a:endParaRPr sz="2600">
              <a:latin typeface="Times New Roman"/>
              <a:cs typeface="Times New Roman"/>
            </a:endParaRPr>
          </a:p>
          <a:p>
            <a:pPr marL="12700" marR="471805">
              <a:lnSpc>
                <a:spcPct val="100000"/>
              </a:lnSpc>
            </a:pPr>
            <a:r>
              <a:rPr sz="1800" spc="-15" dirty="0">
                <a:latin typeface="Open Sans"/>
                <a:cs typeface="Open Sans"/>
              </a:rPr>
              <a:t>Foll</a:t>
            </a:r>
            <a:r>
              <a:rPr sz="1800" spc="-45" dirty="0">
                <a:latin typeface="Open Sans"/>
                <a:cs typeface="Open Sans"/>
              </a:rPr>
              <a:t>o</a:t>
            </a:r>
            <a:r>
              <a:rPr sz="1800" spc="-10" dirty="0">
                <a:latin typeface="Open Sans"/>
                <a:cs typeface="Open Sans"/>
              </a:rPr>
              <a:t>wing</a:t>
            </a:r>
            <a:r>
              <a:rPr sz="1800" spc="-40" dirty="0">
                <a:latin typeface="Open Sans"/>
                <a:cs typeface="Open Sans"/>
              </a:rPr>
              <a:t> </a:t>
            </a:r>
            <a:r>
              <a:rPr sz="1800" dirty="0">
                <a:latin typeface="Open Sans"/>
                <a:cs typeface="Open Sans"/>
              </a:rPr>
              <a:t>e</a:t>
            </a:r>
            <a:r>
              <a:rPr sz="1800" spc="-10" dirty="0">
                <a:latin typeface="Open Sans"/>
                <a:cs typeface="Open Sans"/>
              </a:rPr>
              <a:t>a</a:t>
            </a:r>
            <a:r>
              <a:rPr sz="1800" spc="-15" dirty="0">
                <a:latin typeface="Open Sans"/>
                <a:cs typeface="Open Sans"/>
              </a:rPr>
              <a:t>ch</a:t>
            </a:r>
            <a:r>
              <a:rPr sz="1800" spc="5" dirty="0">
                <a:latin typeface="Open Sans"/>
                <a:cs typeface="Open Sans"/>
              </a:rPr>
              <a:t> </a:t>
            </a:r>
            <a:r>
              <a:rPr sz="1800" spc="-15" dirty="0">
                <a:latin typeface="Open Sans"/>
                <a:cs typeface="Open Sans"/>
              </a:rPr>
              <a:t>p</a:t>
            </a:r>
            <a:r>
              <a:rPr sz="1800" spc="-50" dirty="0">
                <a:latin typeface="Open Sans"/>
                <a:cs typeface="Open Sans"/>
              </a:rPr>
              <a:t>r</a:t>
            </a:r>
            <a:r>
              <a:rPr sz="1800" spc="-15" dirty="0">
                <a:latin typeface="Open Sans"/>
                <a:cs typeface="Open Sans"/>
              </a:rPr>
              <a:t>esentation</a:t>
            </a:r>
            <a:r>
              <a:rPr sz="1800" spc="-5" dirty="0">
                <a:latin typeface="Open Sans"/>
                <a:cs typeface="Open Sans"/>
              </a:rPr>
              <a:t>,</a:t>
            </a:r>
            <a:r>
              <a:rPr sz="1800" spc="-10" dirty="0">
                <a:latin typeface="Open Sans"/>
                <a:cs typeface="Open Sans"/>
              </a:rPr>
              <a:t> yo</a:t>
            </a:r>
            <a:r>
              <a:rPr sz="1800" spc="-15" dirty="0">
                <a:latin typeface="Open Sans"/>
                <a:cs typeface="Open Sans"/>
              </a:rPr>
              <a:t>u</a:t>
            </a:r>
            <a:r>
              <a:rPr sz="1800" spc="-25" dirty="0">
                <a:latin typeface="Open Sans"/>
                <a:cs typeface="Open Sans"/>
              </a:rPr>
              <a:t> </a:t>
            </a:r>
            <a:r>
              <a:rPr sz="1800" spc="-10" dirty="0">
                <a:latin typeface="Open Sans"/>
                <a:cs typeface="Open Sans"/>
              </a:rPr>
              <a:t>will</a:t>
            </a:r>
            <a:r>
              <a:rPr sz="1800" spc="-20" dirty="0">
                <a:latin typeface="Open Sans"/>
                <a:cs typeface="Open Sans"/>
              </a:rPr>
              <a:t> </a:t>
            </a:r>
            <a:r>
              <a:rPr sz="1800" spc="-15" dirty="0">
                <a:latin typeface="Open Sans"/>
                <a:cs typeface="Open Sans"/>
              </a:rPr>
              <a:t>h</a:t>
            </a:r>
            <a:r>
              <a:rPr sz="1800" spc="-20" dirty="0">
                <a:latin typeface="Open Sans"/>
                <a:cs typeface="Open Sans"/>
              </a:rPr>
              <a:t>a</a:t>
            </a:r>
            <a:r>
              <a:rPr sz="1800" dirty="0">
                <a:latin typeface="Open Sans"/>
                <a:cs typeface="Open Sans"/>
              </a:rPr>
              <a:t>ve</a:t>
            </a:r>
            <a:r>
              <a:rPr sz="1800" spc="-5" dirty="0">
                <a:latin typeface="Open Sans"/>
                <a:cs typeface="Open Sans"/>
              </a:rPr>
              <a:t> </a:t>
            </a:r>
            <a:r>
              <a:rPr sz="1800" spc="-10" dirty="0">
                <a:latin typeface="Open Sans"/>
                <a:cs typeface="Open Sans"/>
              </a:rPr>
              <a:t>the</a:t>
            </a:r>
            <a:r>
              <a:rPr sz="1800" spc="-5" dirty="0">
                <a:latin typeface="Open Sans"/>
                <a:cs typeface="Open Sans"/>
              </a:rPr>
              <a:t> </a:t>
            </a:r>
            <a:r>
              <a:rPr sz="1800" spc="-15" dirty="0">
                <a:latin typeface="Open Sans"/>
                <a:cs typeface="Open Sans"/>
              </a:rPr>
              <a:t>opportunit</a:t>
            </a:r>
            <a:r>
              <a:rPr sz="1800" spc="-10" dirty="0">
                <a:latin typeface="Open Sans"/>
                <a:cs typeface="Open Sans"/>
              </a:rPr>
              <a:t>y</a:t>
            </a:r>
            <a:r>
              <a:rPr sz="1800" spc="-20" dirty="0">
                <a:latin typeface="Open Sans"/>
                <a:cs typeface="Open Sans"/>
              </a:rPr>
              <a:t> </a:t>
            </a:r>
            <a:r>
              <a:rPr sz="1800" dirty="0">
                <a:latin typeface="Open Sans"/>
                <a:cs typeface="Open Sans"/>
              </a:rPr>
              <a:t>to</a:t>
            </a:r>
            <a:r>
              <a:rPr sz="1800" spc="-10" dirty="0">
                <a:latin typeface="Open Sans"/>
                <a:cs typeface="Open Sans"/>
              </a:rPr>
              <a:t> </a:t>
            </a:r>
            <a:r>
              <a:rPr sz="1800" spc="-15" dirty="0">
                <a:latin typeface="Open Sans"/>
                <a:cs typeface="Open Sans"/>
              </a:rPr>
              <a:t>appl</a:t>
            </a:r>
            <a:r>
              <a:rPr sz="1800" spc="-10" dirty="0">
                <a:latin typeface="Open Sans"/>
                <a:cs typeface="Open Sans"/>
              </a:rPr>
              <a:t>y your</a:t>
            </a:r>
            <a:r>
              <a:rPr sz="1800" spc="-5" dirty="0">
                <a:latin typeface="Open Sans"/>
                <a:cs typeface="Open Sans"/>
              </a:rPr>
              <a:t> </a:t>
            </a:r>
            <a:r>
              <a:rPr sz="1800" dirty="0">
                <a:latin typeface="Open Sans"/>
                <a:cs typeface="Open Sans"/>
              </a:rPr>
              <a:t>le</a:t>
            </a:r>
            <a:r>
              <a:rPr sz="1800" spc="-10" dirty="0">
                <a:latin typeface="Open Sans"/>
                <a:cs typeface="Open Sans"/>
              </a:rPr>
              <a:t>a</a:t>
            </a:r>
            <a:r>
              <a:rPr sz="1800" spc="-15" dirty="0">
                <a:latin typeface="Open Sans"/>
                <a:cs typeface="Open Sans"/>
              </a:rPr>
              <a:t>rnin</a:t>
            </a:r>
            <a:r>
              <a:rPr sz="1800" spc="-10" dirty="0">
                <a:latin typeface="Open Sans"/>
                <a:cs typeface="Open Sans"/>
              </a:rPr>
              <a:t>g</a:t>
            </a:r>
            <a:r>
              <a:rPr sz="1800" spc="-20" dirty="0">
                <a:latin typeface="Open Sans"/>
                <a:cs typeface="Open Sans"/>
              </a:rPr>
              <a:t> </a:t>
            </a:r>
            <a:r>
              <a:rPr sz="1800" dirty="0">
                <a:latin typeface="Open Sans"/>
                <a:cs typeface="Open Sans"/>
              </a:rPr>
              <a:t>th</a:t>
            </a:r>
            <a:r>
              <a:rPr sz="1800" spc="-40" dirty="0">
                <a:latin typeface="Open Sans"/>
                <a:cs typeface="Open Sans"/>
              </a:rPr>
              <a:t>r</a:t>
            </a:r>
            <a:r>
              <a:rPr sz="1800" spc="-15" dirty="0">
                <a:latin typeface="Open Sans"/>
                <a:cs typeface="Open Sans"/>
              </a:rPr>
              <a:t>ough </a:t>
            </a:r>
            <a:r>
              <a:rPr sz="1800" spc="-10" dirty="0">
                <a:latin typeface="Open Sans"/>
                <a:cs typeface="Open Sans"/>
              </a:rPr>
              <a:t>Applic</a:t>
            </a:r>
            <a:r>
              <a:rPr sz="1800" spc="-20" dirty="0">
                <a:latin typeface="Open Sans"/>
                <a:cs typeface="Open Sans"/>
              </a:rPr>
              <a:t>a</a:t>
            </a:r>
            <a:r>
              <a:rPr sz="1800" spc="-10" dirty="0">
                <a:latin typeface="Open Sans"/>
                <a:cs typeface="Open Sans"/>
              </a:rPr>
              <a:t>tion</a:t>
            </a:r>
            <a:r>
              <a:rPr sz="1800" spc="-25" dirty="0">
                <a:latin typeface="Open Sans"/>
                <a:cs typeface="Open Sans"/>
              </a:rPr>
              <a:t> </a:t>
            </a:r>
            <a:r>
              <a:rPr sz="1800" spc="-10" dirty="0">
                <a:latin typeface="Open Sans"/>
                <a:cs typeface="Open Sans"/>
              </a:rPr>
              <a:t>Activities</a:t>
            </a:r>
            <a:r>
              <a:rPr sz="1800" spc="-20" dirty="0">
                <a:latin typeface="Open Sans"/>
                <a:cs typeface="Open Sans"/>
              </a:rPr>
              <a:t> </a:t>
            </a:r>
            <a:r>
              <a:rPr sz="1800" spc="-10" dirty="0">
                <a:latin typeface="Open Sans"/>
                <a:cs typeface="Open Sans"/>
              </a:rPr>
              <a:t>in</a:t>
            </a:r>
            <a:r>
              <a:rPr sz="1800" spc="-20" dirty="0">
                <a:latin typeface="Open Sans"/>
                <a:cs typeface="Open Sans"/>
              </a:rPr>
              <a:t>c</a:t>
            </a:r>
            <a:r>
              <a:rPr sz="1800" spc="-10" dirty="0">
                <a:latin typeface="Open Sans"/>
                <a:cs typeface="Open Sans"/>
              </a:rPr>
              <a:t>luded</a:t>
            </a:r>
            <a:r>
              <a:rPr sz="1800" spc="-15" dirty="0">
                <a:latin typeface="Open Sans"/>
                <a:cs typeface="Open Sans"/>
              </a:rPr>
              <a:t> </a:t>
            </a:r>
            <a:r>
              <a:rPr sz="1800" spc="-10" dirty="0">
                <a:latin typeface="Open Sans"/>
                <a:cs typeface="Open Sans"/>
              </a:rPr>
              <a:t>in</a:t>
            </a:r>
            <a:r>
              <a:rPr sz="1800" spc="-15" dirty="0">
                <a:latin typeface="Open Sans"/>
                <a:cs typeface="Open Sans"/>
              </a:rPr>
              <a:t> </a:t>
            </a:r>
            <a:r>
              <a:rPr sz="1800" spc="-10" dirty="0">
                <a:latin typeface="Open Sans"/>
                <a:cs typeface="Open Sans"/>
              </a:rPr>
              <a:t>the</a:t>
            </a:r>
            <a:r>
              <a:rPr sz="1800" spc="-15" dirty="0">
                <a:latin typeface="Open Sans"/>
                <a:cs typeface="Open Sans"/>
              </a:rPr>
              <a:t> </a:t>
            </a:r>
            <a:r>
              <a:rPr sz="1800" dirty="0">
                <a:latin typeface="Open Sans"/>
                <a:cs typeface="Open Sans"/>
              </a:rPr>
              <a:t>Lea</a:t>
            </a:r>
            <a:r>
              <a:rPr sz="1800" spc="-10" dirty="0">
                <a:latin typeface="Open Sans"/>
                <a:cs typeface="Open Sans"/>
              </a:rPr>
              <a:t>rning</a:t>
            </a:r>
            <a:r>
              <a:rPr sz="1800" spc="-5" dirty="0">
                <a:latin typeface="Open Sans"/>
                <a:cs typeface="Open Sans"/>
              </a:rPr>
              <a:t> </a:t>
            </a:r>
            <a:r>
              <a:rPr sz="1800" spc="-10" dirty="0">
                <a:latin typeface="Open Sans"/>
                <a:cs typeface="Open Sans"/>
              </a:rPr>
              <a:t>Guide.</a:t>
            </a:r>
            <a:endParaRPr sz="1800">
              <a:latin typeface="Open Sans"/>
              <a:cs typeface="Open Sans"/>
            </a:endParaRPr>
          </a:p>
        </p:txBody>
      </p:sp>
      <p:sp>
        <p:nvSpPr>
          <p:cNvPr id="4" name="object 4"/>
          <p:cNvSpPr/>
          <p:nvPr/>
        </p:nvSpPr>
        <p:spPr>
          <a:xfrm>
            <a:off x="396240" y="420877"/>
            <a:ext cx="3984752" cy="515112"/>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5</a:t>
            </a:fld>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45440" y="1364136"/>
            <a:ext cx="8077834" cy="4555093"/>
          </a:xfrm>
          <a:prstGeom prst="rect">
            <a:avLst/>
          </a:prstGeom>
        </p:spPr>
        <p:txBody>
          <a:bodyPr vert="horz" wrap="square" lIns="0" tIns="0" rIns="0" bIns="0" rtlCol="0">
            <a:spAutoFit/>
          </a:bodyPr>
          <a:lstStyle/>
          <a:p>
            <a:pPr>
              <a:spcBef>
                <a:spcPts val="34"/>
              </a:spcBef>
            </a:pPr>
            <a:r>
              <a:rPr lang="en-US" sz="2000" dirty="0">
                <a:solidFill>
                  <a:prstClr val="black"/>
                </a:solidFill>
                <a:latin typeface="Times New Roman"/>
                <a:cs typeface="Times New Roman"/>
              </a:rPr>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a:spcBef>
                <a:spcPts val="34"/>
              </a:spcBef>
            </a:pPr>
            <a:endParaRPr dirty="0">
              <a:solidFill>
                <a:prstClr val="black"/>
              </a:solidFill>
              <a:latin typeface="Times New Roman"/>
              <a:cs typeface="Times New Roman"/>
            </a:endParaRPr>
          </a:p>
          <a:p>
            <a:pPr marL="355600" indent="-342900">
              <a:buClr>
                <a:srgbClr val="5D7975"/>
              </a:buClr>
              <a:buFont typeface="Wingdings"/>
              <a:buChar char=""/>
              <a:tabLst>
                <a:tab pos="355600" algn="l"/>
              </a:tabLst>
            </a:pPr>
            <a:r>
              <a:rPr lang="en-US" b="1" spc="-55" dirty="0">
                <a:solidFill>
                  <a:prstClr val="black"/>
                </a:solidFill>
                <a:latin typeface="Open Sans"/>
                <a:cs typeface="Open Sans"/>
              </a:rPr>
              <a:t>Section</a:t>
            </a:r>
            <a:r>
              <a:rPr b="1" spc="-25" dirty="0">
                <a:solidFill>
                  <a:prstClr val="black"/>
                </a:solidFill>
                <a:latin typeface="Open Sans"/>
                <a:cs typeface="Open Sans"/>
              </a:rPr>
              <a:t> </a:t>
            </a:r>
            <a:r>
              <a:rPr b="1" spc="-15" dirty="0">
                <a:solidFill>
                  <a:prstClr val="black"/>
                </a:solidFill>
                <a:latin typeface="Open Sans"/>
                <a:cs typeface="Open Sans"/>
              </a:rPr>
              <a:t>1</a:t>
            </a:r>
            <a:r>
              <a:rPr dirty="0">
                <a:solidFill>
                  <a:prstClr val="black"/>
                </a:solidFill>
                <a:latin typeface="Open Sans"/>
                <a:cs typeface="Open Sans"/>
              </a:rPr>
              <a:t>:</a:t>
            </a:r>
            <a:r>
              <a:rPr spc="-15" dirty="0">
                <a:solidFill>
                  <a:prstClr val="black"/>
                </a:solidFill>
                <a:latin typeface="Open Sans"/>
                <a:cs typeface="Open Sans"/>
              </a:rPr>
              <a:t> </a:t>
            </a:r>
            <a:r>
              <a:rPr dirty="0">
                <a:solidFill>
                  <a:prstClr val="black"/>
                </a:solidFill>
                <a:latin typeface="Open Sans"/>
                <a:cs typeface="Open Sans"/>
              </a:rPr>
              <a:t>St</a:t>
            </a:r>
            <a:r>
              <a:rPr spc="-10" dirty="0">
                <a:solidFill>
                  <a:prstClr val="black"/>
                </a:solidFill>
                <a:latin typeface="Open Sans"/>
                <a:cs typeface="Open Sans"/>
              </a:rPr>
              <a:t>a</a:t>
            </a:r>
            <a:r>
              <a:rPr spc="-5" dirty="0">
                <a:solidFill>
                  <a:prstClr val="black"/>
                </a:solidFill>
                <a:latin typeface="Open Sans"/>
                <a:cs typeface="Open Sans"/>
              </a:rPr>
              <a:t>r</a:t>
            </a:r>
            <a:r>
              <a:rPr dirty="0">
                <a:solidFill>
                  <a:prstClr val="black"/>
                </a:solidFill>
                <a:latin typeface="Open Sans"/>
                <a:cs typeface="Open Sans"/>
              </a:rPr>
              <a:t>t</a:t>
            </a:r>
            <a:r>
              <a:rPr spc="5" dirty="0">
                <a:solidFill>
                  <a:prstClr val="black"/>
                </a:solidFill>
                <a:latin typeface="Open Sans"/>
                <a:cs typeface="Open Sans"/>
              </a:rPr>
              <a:t> </a:t>
            </a:r>
            <a:r>
              <a:rPr spc="-5" dirty="0">
                <a:solidFill>
                  <a:prstClr val="black"/>
                </a:solidFill>
                <a:latin typeface="Open Sans"/>
                <a:cs typeface="Open Sans"/>
              </a:rPr>
              <a:t>a</a:t>
            </a:r>
            <a:r>
              <a:rPr dirty="0">
                <a:solidFill>
                  <a:prstClr val="black"/>
                </a:solidFill>
                <a:latin typeface="Open Sans"/>
                <a:cs typeface="Open Sans"/>
              </a:rPr>
              <a:t>t </a:t>
            </a:r>
            <a:r>
              <a:rPr spc="-15" dirty="0">
                <a:solidFill>
                  <a:prstClr val="black"/>
                </a:solidFill>
                <a:latin typeface="Open Sans"/>
                <a:cs typeface="Open Sans"/>
              </a:rPr>
              <a:t>b</a:t>
            </a:r>
            <a:r>
              <a:rPr spc="-20" dirty="0">
                <a:solidFill>
                  <a:prstClr val="black"/>
                </a:solidFill>
                <a:latin typeface="Open Sans"/>
                <a:cs typeface="Open Sans"/>
              </a:rPr>
              <a:t>e</a:t>
            </a:r>
            <a:r>
              <a:rPr spc="-10" dirty="0">
                <a:solidFill>
                  <a:prstClr val="black"/>
                </a:solidFill>
                <a:latin typeface="Open Sans"/>
                <a:cs typeface="Open Sans"/>
              </a:rPr>
              <a:t>ginning</a:t>
            </a:r>
            <a:r>
              <a:rPr spc="-35" dirty="0">
                <a:solidFill>
                  <a:prstClr val="black"/>
                </a:solidFill>
                <a:latin typeface="Open Sans"/>
                <a:cs typeface="Open Sans"/>
              </a:rPr>
              <a:t> </a:t>
            </a:r>
            <a:r>
              <a:rPr spc="-10" dirty="0">
                <a:solidFill>
                  <a:prstClr val="black"/>
                </a:solidFill>
                <a:latin typeface="Open Sans"/>
                <a:cs typeface="Open Sans"/>
              </a:rPr>
              <a:t>of </a:t>
            </a:r>
            <a:r>
              <a:rPr dirty="0">
                <a:solidFill>
                  <a:prstClr val="black"/>
                </a:solidFill>
                <a:latin typeface="Open Sans"/>
                <a:cs typeface="Open Sans"/>
              </a:rPr>
              <a:t>m</a:t>
            </a:r>
            <a:r>
              <a:rPr spc="-10" dirty="0">
                <a:solidFill>
                  <a:prstClr val="black"/>
                </a:solidFill>
                <a:latin typeface="Open Sans"/>
                <a:cs typeface="Open Sans"/>
              </a:rPr>
              <a:t>odule</a:t>
            </a:r>
            <a:r>
              <a:rPr spc="-30" dirty="0">
                <a:solidFill>
                  <a:prstClr val="black"/>
                </a:solidFill>
                <a:latin typeface="Open Sans"/>
                <a:cs typeface="Open Sans"/>
              </a:rPr>
              <a:t> </a:t>
            </a:r>
            <a:r>
              <a:rPr spc="-20" dirty="0">
                <a:solidFill>
                  <a:prstClr val="black"/>
                </a:solidFill>
                <a:latin typeface="Open Sans"/>
                <a:cs typeface="Open Sans"/>
              </a:rPr>
              <a:t>an</a:t>
            </a:r>
            <a:r>
              <a:rPr spc="-15" dirty="0">
                <a:solidFill>
                  <a:prstClr val="black"/>
                </a:solidFill>
                <a:latin typeface="Open Sans"/>
                <a:cs typeface="Open Sans"/>
              </a:rPr>
              <a:t>d </a:t>
            </a:r>
            <a:r>
              <a:rPr spc="-5" dirty="0">
                <a:solidFill>
                  <a:prstClr val="black"/>
                </a:solidFill>
                <a:latin typeface="Open Sans"/>
                <a:cs typeface="Open Sans"/>
              </a:rPr>
              <a:t>co</a:t>
            </a:r>
            <a:r>
              <a:rPr dirty="0">
                <a:solidFill>
                  <a:prstClr val="black"/>
                </a:solidFill>
                <a:latin typeface="Open Sans"/>
                <a:cs typeface="Open Sans"/>
              </a:rPr>
              <a:t>m</a:t>
            </a:r>
            <a:r>
              <a:rPr spc="-10" dirty="0">
                <a:solidFill>
                  <a:prstClr val="black"/>
                </a:solidFill>
                <a:latin typeface="Open Sans"/>
                <a:cs typeface="Open Sans"/>
              </a:rPr>
              <a:t>plete</a:t>
            </a:r>
            <a:r>
              <a:rPr spc="-5" dirty="0">
                <a:solidFill>
                  <a:prstClr val="black"/>
                </a:solidFill>
                <a:latin typeface="Open Sans"/>
                <a:cs typeface="Open Sans"/>
              </a:rPr>
              <a:t> </a:t>
            </a:r>
            <a:r>
              <a:rPr dirty="0">
                <a:solidFill>
                  <a:prstClr val="black"/>
                </a:solidFill>
                <a:latin typeface="Open Sans"/>
                <a:cs typeface="Open Sans"/>
              </a:rPr>
              <a:t>P</a:t>
            </a:r>
            <a:r>
              <a:rPr spc="-45" dirty="0">
                <a:solidFill>
                  <a:prstClr val="black"/>
                </a:solidFill>
                <a:latin typeface="Open Sans"/>
                <a:cs typeface="Open Sans"/>
              </a:rPr>
              <a:t>r</a:t>
            </a:r>
            <a:r>
              <a:rPr spc="-15" dirty="0">
                <a:solidFill>
                  <a:prstClr val="black"/>
                </a:solidFill>
                <a:latin typeface="Open Sans"/>
                <a:cs typeface="Open Sans"/>
              </a:rPr>
              <a:t>esentation</a:t>
            </a:r>
            <a:r>
              <a:rPr dirty="0">
                <a:solidFill>
                  <a:prstClr val="black"/>
                </a:solidFill>
                <a:latin typeface="Open Sans"/>
                <a:cs typeface="Open Sans"/>
              </a:rPr>
              <a:t> </a:t>
            </a:r>
            <a:r>
              <a:rPr spc="-15" dirty="0">
                <a:solidFill>
                  <a:prstClr val="black"/>
                </a:solidFill>
                <a:latin typeface="Open Sans"/>
                <a:cs typeface="Open Sans"/>
              </a:rPr>
              <a:t>1</a:t>
            </a:r>
            <a:r>
              <a:rPr spc="-10" dirty="0">
                <a:solidFill>
                  <a:prstClr val="black"/>
                </a:solidFill>
                <a:latin typeface="Open Sans"/>
                <a:cs typeface="Open Sans"/>
              </a:rPr>
              <a:t> </a:t>
            </a:r>
            <a:r>
              <a:rPr spc="-20" dirty="0">
                <a:solidFill>
                  <a:prstClr val="black"/>
                </a:solidFill>
                <a:latin typeface="Open Sans"/>
                <a:cs typeface="Open Sans"/>
              </a:rPr>
              <a:t>an</a:t>
            </a:r>
            <a:r>
              <a:rPr spc="-15" dirty="0">
                <a:solidFill>
                  <a:prstClr val="black"/>
                </a:solidFill>
                <a:latin typeface="Open Sans"/>
                <a:cs typeface="Open Sans"/>
              </a:rPr>
              <a:t>d</a:t>
            </a:r>
            <a:endParaRPr dirty="0">
              <a:solidFill>
                <a:prstClr val="black"/>
              </a:solidFill>
              <a:latin typeface="Open Sans"/>
              <a:cs typeface="Open Sans"/>
            </a:endParaRPr>
          </a:p>
          <a:p>
            <a:pPr marL="355600"/>
            <a:r>
              <a:rPr dirty="0">
                <a:solidFill>
                  <a:prstClr val="black"/>
                </a:solidFill>
                <a:latin typeface="Open Sans"/>
                <a:cs typeface="Open Sans"/>
              </a:rPr>
              <a:t>P</a:t>
            </a:r>
            <a:r>
              <a:rPr spc="-50" dirty="0">
                <a:solidFill>
                  <a:prstClr val="black"/>
                </a:solidFill>
                <a:latin typeface="Open Sans"/>
                <a:cs typeface="Open Sans"/>
              </a:rPr>
              <a:t>r</a:t>
            </a:r>
            <a:r>
              <a:rPr spc="-10" dirty="0">
                <a:solidFill>
                  <a:prstClr val="black"/>
                </a:solidFill>
                <a:latin typeface="Open Sans"/>
                <a:cs typeface="Open Sans"/>
              </a:rPr>
              <a:t>ac</a:t>
            </a:r>
            <a:r>
              <a:rPr dirty="0">
                <a:solidFill>
                  <a:prstClr val="black"/>
                </a:solidFill>
                <a:latin typeface="Open Sans"/>
                <a:cs typeface="Open Sans"/>
              </a:rPr>
              <a:t>ti</a:t>
            </a:r>
            <a:r>
              <a:rPr spc="-10" dirty="0">
                <a:solidFill>
                  <a:prstClr val="black"/>
                </a:solidFill>
                <a:latin typeface="Open Sans"/>
                <a:cs typeface="Open Sans"/>
              </a:rPr>
              <a:t>c</a:t>
            </a:r>
            <a:r>
              <a:rPr dirty="0">
                <a:solidFill>
                  <a:prstClr val="black"/>
                </a:solidFill>
                <a:latin typeface="Open Sans"/>
                <a:cs typeface="Open Sans"/>
              </a:rPr>
              <a:t>e</a:t>
            </a:r>
            <a:r>
              <a:rPr spc="30" dirty="0">
                <a:solidFill>
                  <a:prstClr val="black"/>
                </a:solidFill>
                <a:latin typeface="Open Sans"/>
                <a:cs typeface="Open Sans"/>
              </a:rPr>
              <a:t> </a:t>
            </a:r>
            <a:r>
              <a:rPr dirty="0">
                <a:solidFill>
                  <a:prstClr val="black"/>
                </a:solidFill>
                <a:latin typeface="Open Sans"/>
                <a:cs typeface="Open Sans"/>
              </a:rPr>
              <a:t>A</a:t>
            </a:r>
            <a:r>
              <a:rPr spc="-10" dirty="0">
                <a:solidFill>
                  <a:prstClr val="black"/>
                </a:solidFill>
                <a:latin typeface="Open Sans"/>
                <a:cs typeface="Open Sans"/>
              </a:rPr>
              <a:t>c</a:t>
            </a:r>
            <a:r>
              <a:rPr dirty="0">
                <a:solidFill>
                  <a:prstClr val="black"/>
                </a:solidFill>
                <a:latin typeface="Open Sans"/>
                <a:cs typeface="Open Sans"/>
              </a:rPr>
              <a:t>tivity</a:t>
            </a:r>
            <a:r>
              <a:rPr spc="-15" dirty="0">
                <a:solidFill>
                  <a:prstClr val="black"/>
                </a:solidFill>
                <a:latin typeface="Open Sans"/>
                <a:cs typeface="Open Sans"/>
              </a:rPr>
              <a:t> </a:t>
            </a:r>
            <a:r>
              <a:rPr dirty="0">
                <a:solidFill>
                  <a:prstClr val="black"/>
                </a:solidFill>
                <a:latin typeface="Open Sans"/>
                <a:cs typeface="Open Sans"/>
              </a:rPr>
              <a:t>1.</a:t>
            </a:r>
          </a:p>
          <a:p>
            <a:pPr marL="355600" indent="-342900">
              <a:spcBef>
                <a:spcPts val="434"/>
              </a:spcBef>
              <a:buClr>
                <a:srgbClr val="5D7975"/>
              </a:buClr>
              <a:buFont typeface="Wingdings"/>
              <a:buChar char=""/>
              <a:tabLst>
                <a:tab pos="355600" algn="l"/>
              </a:tabLst>
            </a:pPr>
            <a:r>
              <a:rPr lang="en-US" b="1" spc="-55" dirty="0">
                <a:solidFill>
                  <a:prstClr val="black"/>
                </a:solidFill>
                <a:latin typeface="Open Sans"/>
                <a:cs typeface="Open Sans"/>
              </a:rPr>
              <a:t>Section</a:t>
            </a:r>
            <a:r>
              <a:rPr b="1" spc="-25" dirty="0">
                <a:solidFill>
                  <a:prstClr val="black"/>
                </a:solidFill>
                <a:latin typeface="Open Sans"/>
                <a:cs typeface="Open Sans"/>
              </a:rPr>
              <a:t> </a:t>
            </a:r>
            <a:r>
              <a:rPr b="1" spc="-15" dirty="0">
                <a:solidFill>
                  <a:prstClr val="black"/>
                </a:solidFill>
                <a:latin typeface="Open Sans"/>
                <a:cs typeface="Open Sans"/>
              </a:rPr>
              <a:t>2</a:t>
            </a:r>
            <a:r>
              <a:rPr dirty="0">
                <a:solidFill>
                  <a:prstClr val="black"/>
                </a:solidFill>
                <a:latin typeface="Open Sans"/>
                <a:cs typeface="Open Sans"/>
              </a:rPr>
              <a:t>:</a:t>
            </a:r>
            <a:r>
              <a:rPr spc="-15" dirty="0">
                <a:solidFill>
                  <a:prstClr val="black"/>
                </a:solidFill>
                <a:latin typeface="Open Sans"/>
                <a:cs typeface="Open Sans"/>
              </a:rPr>
              <a:t> C</a:t>
            </a:r>
            <a:r>
              <a:rPr spc="-10" dirty="0">
                <a:solidFill>
                  <a:prstClr val="black"/>
                </a:solidFill>
                <a:latin typeface="Open Sans"/>
                <a:cs typeface="Open Sans"/>
              </a:rPr>
              <a:t>o</a:t>
            </a:r>
            <a:r>
              <a:rPr dirty="0">
                <a:solidFill>
                  <a:prstClr val="black"/>
                </a:solidFill>
                <a:latin typeface="Open Sans"/>
                <a:cs typeface="Open Sans"/>
              </a:rPr>
              <a:t>m</a:t>
            </a:r>
            <a:r>
              <a:rPr spc="-10" dirty="0">
                <a:solidFill>
                  <a:prstClr val="black"/>
                </a:solidFill>
                <a:latin typeface="Open Sans"/>
                <a:cs typeface="Open Sans"/>
              </a:rPr>
              <a:t>plete</a:t>
            </a:r>
            <a:r>
              <a:rPr spc="-30" dirty="0">
                <a:solidFill>
                  <a:prstClr val="black"/>
                </a:solidFill>
                <a:latin typeface="Open Sans"/>
                <a:cs typeface="Open Sans"/>
              </a:rPr>
              <a:t> </a:t>
            </a:r>
            <a:r>
              <a:rPr dirty="0">
                <a:solidFill>
                  <a:prstClr val="black"/>
                </a:solidFill>
                <a:latin typeface="Open Sans"/>
                <a:cs typeface="Open Sans"/>
              </a:rPr>
              <a:t>P</a:t>
            </a:r>
            <a:r>
              <a:rPr spc="-45" dirty="0">
                <a:solidFill>
                  <a:prstClr val="black"/>
                </a:solidFill>
                <a:latin typeface="Open Sans"/>
                <a:cs typeface="Open Sans"/>
              </a:rPr>
              <a:t>r</a:t>
            </a:r>
            <a:r>
              <a:rPr spc="-15" dirty="0">
                <a:solidFill>
                  <a:prstClr val="black"/>
                </a:solidFill>
                <a:latin typeface="Open Sans"/>
                <a:cs typeface="Open Sans"/>
              </a:rPr>
              <a:t>esentation</a:t>
            </a:r>
            <a:r>
              <a:rPr spc="10" dirty="0">
                <a:solidFill>
                  <a:prstClr val="black"/>
                </a:solidFill>
                <a:latin typeface="Open Sans"/>
                <a:cs typeface="Open Sans"/>
              </a:rPr>
              <a:t> </a:t>
            </a:r>
            <a:r>
              <a:rPr spc="-15" dirty="0">
                <a:solidFill>
                  <a:prstClr val="black"/>
                </a:solidFill>
                <a:latin typeface="Open Sans"/>
                <a:cs typeface="Open Sans"/>
              </a:rPr>
              <a:t>2</a:t>
            </a:r>
            <a:r>
              <a:rPr spc="-10" dirty="0">
                <a:solidFill>
                  <a:prstClr val="black"/>
                </a:solidFill>
                <a:latin typeface="Open Sans"/>
                <a:cs typeface="Open Sans"/>
              </a:rPr>
              <a:t> </a:t>
            </a:r>
            <a:r>
              <a:rPr spc="-20" dirty="0">
                <a:solidFill>
                  <a:prstClr val="black"/>
                </a:solidFill>
                <a:latin typeface="Open Sans"/>
                <a:cs typeface="Open Sans"/>
              </a:rPr>
              <a:t>an</a:t>
            </a:r>
            <a:r>
              <a:rPr spc="-15" dirty="0">
                <a:solidFill>
                  <a:prstClr val="black"/>
                </a:solidFill>
                <a:latin typeface="Open Sans"/>
                <a:cs typeface="Open Sans"/>
              </a:rPr>
              <a:t>d </a:t>
            </a:r>
            <a:r>
              <a:rPr dirty="0">
                <a:solidFill>
                  <a:prstClr val="black"/>
                </a:solidFill>
                <a:latin typeface="Open Sans"/>
                <a:cs typeface="Open Sans"/>
              </a:rPr>
              <a:t>P</a:t>
            </a:r>
            <a:r>
              <a:rPr spc="-45" dirty="0">
                <a:solidFill>
                  <a:prstClr val="black"/>
                </a:solidFill>
                <a:latin typeface="Open Sans"/>
                <a:cs typeface="Open Sans"/>
              </a:rPr>
              <a:t>r</a:t>
            </a:r>
            <a:r>
              <a:rPr spc="-5" dirty="0">
                <a:solidFill>
                  <a:prstClr val="black"/>
                </a:solidFill>
                <a:latin typeface="Open Sans"/>
                <a:cs typeface="Open Sans"/>
              </a:rPr>
              <a:t>a</a:t>
            </a:r>
            <a:r>
              <a:rPr spc="-10" dirty="0">
                <a:solidFill>
                  <a:prstClr val="black"/>
                </a:solidFill>
                <a:latin typeface="Open Sans"/>
                <a:cs typeface="Open Sans"/>
              </a:rPr>
              <a:t>c</a:t>
            </a:r>
            <a:r>
              <a:rPr dirty="0">
                <a:solidFill>
                  <a:prstClr val="black"/>
                </a:solidFill>
                <a:latin typeface="Open Sans"/>
                <a:cs typeface="Open Sans"/>
              </a:rPr>
              <a:t>tice</a:t>
            </a:r>
            <a:r>
              <a:rPr spc="15" dirty="0">
                <a:solidFill>
                  <a:prstClr val="black"/>
                </a:solidFill>
                <a:latin typeface="Open Sans"/>
                <a:cs typeface="Open Sans"/>
              </a:rPr>
              <a:t> </a:t>
            </a:r>
            <a:r>
              <a:rPr spc="-10" dirty="0">
                <a:solidFill>
                  <a:prstClr val="black"/>
                </a:solidFill>
                <a:latin typeface="Open Sans"/>
                <a:cs typeface="Open Sans"/>
              </a:rPr>
              <a:t>Activity</a:t>
            </a:r>
            <a:r>
              <a:rPr spc="-5" dirty="0">
                <a:solidFill>
                  <a:prstClr val="black"/>
                </a:solidFill>
                <a:latin typeface="Open Sans"/>
                <a:cs typeface="Open Sans"/>
              </a:rPr>
              <a:t> </a:t>
            </a:r>
            <a:r>
              <a:rPr spc="-10" dirty="0">
                <a:solidFill>
                  <a:prstClr val="black"/>
                </a:solidFill>
                <a:latin typeface="Open Sans"/>
                <a:cs typeface="Open Sans"/>
              </a:rPr>
              <a:t>2.</a:t>
            </a:r>
            <a:endParaRPr dirty="0">
              <a:solidFill>
                <a:prstClr val="black"/>
              </a:solidFill>
              <a:latin typeface="Open Sans"/>
              <a:cs typeface="Open Sans"/>
            </a:endParaRPr>
          </a:p>
          <a:p>
            <a:pPr marL="355600" indent="-342900">
              <a:spcBef>
                <a:spcPts val="430"/>
              </a:spcBef>
              <a:buClr>
                <a:srgbClr val="5D7975"/>
              </a:buClr>
              <a:buFont typeface="Wingdings"/>
              <a:buChar char=""/>
              <a:tabLst>
                <a:tab pos="355600" algn="l"/>
              </a:tabLst>
            </a:pPr>
            <a:r>
              <a:rPr lang="en-US" b="1" spc="-55" dirty="0">
                <a:solidFill>
                  <a:prstClr val="black"/>
                </a:solidFill>
                <a:latin typeface="Open Sans"/>
                <a:cs typeface="Open Sans"/>
              </a:rPr>
              <a:t>Section</a:t>
            </a:r>
            <a:r>
              <a:rPr b="1" spc="-25" dirty="0">
                <a:solidFill>
                  <a:prstClr val="black"/>
                </a:solidFill>
                <a:latin typeface="Open Sans"/>
                <a:cs typeface="Open Sans"/>
              </a:rPr>
              <a:t> </a:t>
            </a:r>
            <a:r>
              <a:rPr b="1" spc="-10" dirty="0">
                <a:solidFill>
                  <a:prstClr val="black"/>
                </a:solidFill>
                <a:latin typeface="Open Sans"/>
                <a:cs typeface="Open Sans"/>
              </a:rPr>
              <a:t>3:</a:t>
            </a:r>
            <a:r>
              <a:rPr b="1" spc="-5" dirty="0">
                <a:solidFill>
                  <a:prstClr val="black"/>
                </a:solidFill>
                <a:latin typeface="Open Sans"/>
                <a:cs typeface="Open Sans"/>
              </a:rPr>
              <a:t> </a:t>
            </a:r>
            <a:r>
              <a:rPr spc="-15" dirty="0">
                <a:solidFill>
                  <a:prstClr val="black"/>
                </a:solidFill>
                <a:latin typeface="Open Sans"/>
                <a:cs typeface="Open Sans"/>
              </a:rPr>
              <a:t>C</a:t>
            </a:r>
            <a:r>
              <a:rPr spc="-10" dirty="0">
                <a:solidFill>
                  <a:prstClr val="black"/>
                </a:solidFill>
                <a:latin typeface="Open Sans"/>
                <a:cs typeface="Open Sans"/>
              </a:rPr>
              <a:t>o</a:t>
            </a:r>
            <a:r>
              <a:rPr dirty="0">
                <a:solidFill>
                  <a:prstClr val="black"/>
                </a:solidFill>
                <a:latin typeface="Open Sans"/>
                <a:cs typeface="Open Sans"/>
              </a:rPr>
              <a:t>m</a:t>
            </a:r>
            <a:r>
              <a:rPr spc="-10" dirty="0">
                <a:solidFill>
                  <a:prstClr val="black"/>
                </a:solidFill>
                <a:latin typeface="Open Sans"/>
                <a:cs typeface="Open Sans"/>
              </a:rPr>
              <a:t>plete</a:t>
            </a:r>
            <a:r>
              <a:rPr spc="-30" dirty="0">
                <a:solidFill>
                  <a:prstClr val="black"/>
                </a:solidFill>
                <a:latin typeface="Open Sans"/>
                <a:cs typeface="Open Sans"/>
              </a:rPr>
              <a:t> </a:t>
            </a:r>
            <a:r>
              <a:rPr dirty="0">
                <a:solidFill>
                  <a:prstClr val="black"/>
                </a:solidFill>
                <a:latin typeface="Open Sans"/>
                <a:cs typeface="Open Sans"/>
              </a:rPr>
              <a:t>P</a:t>
            </a:r>
            <a:r>
              <a:rPr spc="-45" dirty="0">
                <a:solidFill>
                  <a:prstClr val="black"/>
                </a:solidFill>
                <a:latin typeface="Open Sans"/>
                <a:cs typeface="Open Sans"/>
              </a:rPr>
              <a:t>r</a:t>
            </a:r>
            <a:r>
              <a:rPr spc="-15" dirty="0">
                <a:solidFill>
                  <a:prstClr val="black"/>
                </a:solidFill>
                <a:latin typeface="Open Sans"/>
                <a:cs typeface="Open Sans"/>
              </a:rPr>
              <a:t>esentation</a:t>
            </a:r>
            <a:r>
              <a:rPr spc="10" dirty="0">
                <a:solidFill>
                  <a:prstClr val="black"/>
                </a:solidFill>
                <a:latin typeface="Open Sans"/>
                <a:cs typeface="Open Sans"/>
              </a:rPr>
              <a:t> </a:t>
            </a:r>
            <a:r>
              <a:rPr spc="-15" dirty="0">
                <a:solidFill>
                  <a:prstClr val="black"/>
                </a:solidFill>
                <a:latin typeface="Open Sans"/>
                <a:cs typeface="Open Sans"/>
              </a:rPr>
              <a:t>3</a:t>
            </a:r>
            <a:r>
              <a:rPr spc="-10" dirty="0">
                <a:solidFill>
                  <a:prstClr val="black"/>
                </a:solidFill>
                <a:latin typeface="Open Sans"/>
                <a:cs typeface="Open Sans"/>
              </a:rPr>
              <a:t> </a:t>
            </a:r>
            <a:r>
              <a:rPr spc="-20" dirty="0">
                <a:solidFill>
                  <a:prstClr val="black"/>
                </a:solidFill>
                <a:latin typeface="Open Sans"/>
                <a:cs typeface="Open Sans"/>
              </a:rPr>
              <a:t>an</a:t>
            </a:r>
            <a:r>
              <a:rPr spc="-15" dirty="0">
                <a:solidFill>
                  <a:prstClr val="black"/>
                </a:solidFill>
                <a:latin typeface="Open Sans"/>
                <a:cs typeface="Open Sans"/>
              </a:rPr>
              <a:t>d </a:t>
            </a:r>
            <a:r>
              <a:rPr dirty="0">
                <a:solidFill>
                  <a:prstClr val="black"/>
                </a:solidFill>
                <a:latin typeface="Open Sans"/>
                <a:cs typeface="Open Sans"/>
              </a:rPr>
              <a:t>P</a:t>
            </a:r>
            <a:r>
              <a:rPr spc="-45" dirty="0">
                <a:solidFill>
                  <a:prstClr val="black"/>
                </a:solidFill>
                <a:latin typeface="Open Sans"/>
                <a:cs typeface="Open Sans"/>
              </a:rPr>
              <a:t>r</a:t>
            </a:r>
            <a:r>
              <a:rPr spc="-5" dirty="0">
                <a:solidFill>
                  <a:prstClr val="black"/>
                </a:solidFill>
                <a:latin typeface="Open Sans"/>
                <a:cs typeface="Open Sans"/>
              </a:rPr>
              <a:t>a</a:t>
            </a:r>
            <a:r>
              <a:rPr spc="-10" dirty="0">
                <a:solidFill>
                  <a:prstClr val="black"/>
                </a:solidFill>
                <a:latin typeface="Open Sans"/>
                <a:cs typeface="Open Sans"/>
              </a:rPr>
              <a:t>c</a:t>
            </a:r>
            <a:r>
              <a:rPr dirty="0">
                <a:solidFill>
                  <a:prstClr val="black"/>
                </a:solidFill>
                <a:latin typeface="Open Sans"/>
                <a:cs typeface="Open Sans"/>
              </a:rPr>
              <a:t>tice</a:t>
            </a:r>
            <a:r>
              <a:rPr spc="25" dirty="0">
                <a:solidFill>
                  <a:prstClr val="black"/>
                </a:solidFill>
                <a:latin typeface="Open Sans"/>
                <a:cs typeface="Open Sans"/>
              </a:rPr>
              <a:t> </a:t>
            </a:r>
            <a:r>
              <a:rPr spc="-10" dirty="0">
                <a:solidFill>
                  <a:prstClr val="black"/>
                </a:solidFill>
                <a:latin typeface="Open Sans"/>
                <a:cs typeface="Open Sans"/>
              </a:rPr>
              <a:t>Activity</a:t>
            </a:r>
            <a:r>
              <a:rPr spc="-15" dirty="0">
                <a:solidFill>
                  <a:prstClr val="black"/>
                </a:solidFill>
                <a:latin typeface="Open Sans"/>
                <a:cs typeface="Open Sans"/>
              </a:rPr>
              <a:t> </a:t>
            </a:r>
            <a:r>
              <a:rPr spc="-10" dirty="0">
                <a:solidFill>
                  <a:prstClr val="black"/>
                </a:solidFill>
                <a:latin typeface="Open Sans"/>
                <a:cs typeface="Open Sans"/>
              </a:rPr>
              <a:t>3.</a:t>
            </a:r>
            <a:endParaRPr dirty="0">
              <a:solidFill>
                <a:prstClr val="black"/>
              </a:solidFill>
              <a:latin typeface="Open Sans"/>
              <a:cs typeface="Open Sans"/>
            </a:endParaRPr>
          </a:p>
          <a:p>
            <a:pPr marL="355600" marR="167640" indent="-342900">
              <a:spcBef>
                <a:spcPts val="430"/>
              </a:spcBef>
              <a:buClr>
                <a:srgbClr val="5D7975"/>
              </a:buClr>
              <a:buFont typeface="Wingdings"/>
              <a:buChar char=""/>
              <a:tabLst>
                <a:tab pos="355600" algn="l"/>
              </a:tabLst>
            </a:pPr>
            <a:r>
              <a:rPr lang="en-US" b="1" spc="-55" dirty="0">
                <a:solidFill>
                  <a:prstClr val="black"/>
                </a:solidFill>
                <a:latin typeface="Open Sans"/>
                <a:cs typeface="Open Sans"/>
              </a:rPr>
              <a:t>Section</a:t>
            </a:r>
            <a:r>
              <a:rPr b="1" spc="-25" dirty="0">
                <a:solidFill>
                  <a:prstClr val="black"/>
                </a:solidFill>
                <a:latin typeface="Open Sans"/>
                <a:cs typeface="Open Sans"/>
              </a:rPr>
              <a:t> </a:t>
            </a:r>
            <a:r>
              <a:rPr b="1" spc="-10" dirty="0">
                <a:solidFill>
                  <a:prstClr val="black"/>
                </a:solidFill>
                <a:latin typeface="Open Sans"/>
                <a:cs typeface="Open Sans"/>
              </a:rPr>
              <a:t>4:</a:t>
            </a:r>
            <a:r>
              <a:rPr b="1" spc="-5" dirty="0">
                <a:solidFill>
                  <a:prstClr val="black"/>
                </a:solidFill>
                <a:latin typeface="Open Sans"/>
                <a:cs typeface="Open Sans"/>
              </a:rPr>
              <a:t> </a:t>
            </a:r>
            <a:r>
              <a:rPr spc="-15" dirty="0">
                <a:solidFill>
                  <a:prstClr val="black"/>
                </a:solidFill>
                <a:latin typeface="Open Sans"/>
                <a:cs typeface="Open Sans"/>
              </a:rPr>
              <a:t>C</a:t>
            </a:r>
            <a:r>
              <a:rPr spc="-10" dirty="0">
                <a:solidFill>
                  <a:prstClr val="black"/>
                </a:solidFill>
                <a:latin typeface="Open Sans"/>
                <a:cs typeface="Open Sans"/>
              </a:rPr>
              <a:t>o</a:t>
            </a:r>
            <a:r>
              <a:rPr dirty="0">
                <a:solidFill>
                  <a:prstClr val="black"/>
                </a:solidFill>
                <a:latin typeface="Open Sans"/>
                <a:cs typeface="Open Sans"/>
              </a:rPr>
              <a:t>m</a:t>
            </a:r>
            <a:r>
              <a:rPr spc="-10" dirty="0">
                <a:solidFill>
                  <a:prstClr val="black"/>
                </a:solidFill>
                <a:latin typeface="Open Sans"/>
                <a:cs typeface="Open Sans"/>
              </a:rPr>
              <a:t>plete</a:t>
            </a:r>
            <a:r>
              <a:rPr spc="-30" dirty="0">
                <a:solidFill>
                  <a:prstClr val="black"/>
                </a:solidFill>
                <a:latin typeface="Open Sans"/>
                <a:cs typeface="Open Sans"/>
              </a:rPr>
              <a:t> </a:t>
            </a:r>
            <a:r>
              <a:rPr dirty="0">
                <a:solidFill>
                  <a:prstClr val="black"/>
                </a:solidFill>
                <a:latin typeface="Open Sans"/>
                <a:cs typeface="Open Sans"/>
              </a:rPr>
              <a:t>Lea</a:t>
            </a:r>
            <a:r>
              <a:rPr spc="-10" dirty="0">
                <a:solidFill>
                  <a:prstClr val="black"/>
                </a:solidFill>
                <a:latin typeface="Open Sans"/>
                <a:cs typeface="Open Sans"/>
              </a:rPr>
              <a:t>rning</a:t>
            </a:r>
            <a:r>
              <a:rPr spc="-5" dirty="0">
                <a:solidFill>
                  <a:prstClr val="black"/>
                </a:solidFill>
                <a:latin typeface="Open Sans"/>
                <a:cs typeface="Open Sans"/>
              </a:rPr>
              <a:t> </a:t>
            </a:r>
            <a:r>
              <a:rPr spc="-10" dirty="0">
                <a:solidFill>
                  <a:prstClr val="black"/>
                </a:solidFill>
                <a:latin typeface="Open Sans"/>
                <a:cs typeface="Open Sans"/>
              </a:rPr>
              <a:t>Appli</a:t>
            </a:r>
            <a:r>
              <a:rPr spc="-20" dirty="0">
                <a:solidFill>
                  <a:prstClr val="black"/>
                </a:solidFill>
                <a:latin typeface="Open Sans"/>
                <a:cs typeface="Open Sans"/>
              </a:rPr>
              <a:t>c</a:t>
            </a:r>
            <a:r>
              <a:rPr spc="-15" dirty="0">
                <a:solidFill>
                  <a:prstClr val="black"/>
                </a:solidFill>
                <a:latin typeface="Open Sans"/>
                <a:cs typeface="Open Sans"/>
              </a:rPr>
              <a:t>ation</a:t>
            </a:r>
            <a:r>
              <a:rPr spc="-25" dirty="0">
                <a:solidFill>
                  <a:prstClr val="black"/>
                </a:solidFill>
                <a:latin typeface="Open Sans"/>
                <a:cs typeface="Open Sans"/>
              </a:rPr>
              <a:t> </a:t>
            </a:r>
            <a:r>
              <a:rPr spc="-10" dirty="0">
                <a:solidFill>
                  <a:prstClr val="black"/>
                </a:solidFill>
                <a:latin typeface="Open Sans"/>
                <a:cs typeface="Open Sans"/>
              </a:rPr>
              <a:t>Assignment</a:t>
            </a:r>
            <a:r>
              <a:rPr spc="-30" dirty="0">
                <a:solidFill>
                  <a:prstClr val="black"/>
                </a:solidFill>
                <a:latin typeface="Open Sans"/>
                <a:cs typeface="Open Sans"/>
              </a:rPr>
              <a:t> </a:t>
            </a:r>
            <a:r>
              <a:rPr spc="-10" dirty="0">
                <a:solidFill>
                  <a:prstClr val="black"/>
                </a:solidFill>
                <a:latin typeface="Open Sans"/>
                <a:cs typeface="Open Sans"/>
              </a:rPr>
              <a:t>fo</a:t>
            </a:r>
            <a:r>
              <a:rPr dirty="0">
                <a:solidFill>
                  <a:prstClr val="black"/>
                </a:solidFill>
                <a:latin typeface="Open Sans"/>
                <a:cs typeface="Open Sans"/>
              </a:rPr>
              <a:t>r</a:t>
            </a:r>
            <a:r>
              <a:rPr spc="-5" dirty="0">
                <a:solidFill>
                  <a:prstClr val="black"/>
                </a:solidFill>
                <a:latin typeface="Open Sans"/>
                <a:cs typeface="Open Sans"/>
              </a:rPr>
              <a:t> </a:t>
            </a:r>
            <a:r>
              <a:rPr spc="-30" dirty="0">
                <a:solidFill>
                  <a:prstClr val="black"/>
                </a:solidFill>
                <a:latin typeface="Open Sans"/>
                <a:cs typeface="Open Sans"/>
              </a:rPr>
              <a:t>M</a:t>
            </a:r>
            <a:r>
              <a:rPr spc="-10" dirty="0">
                <a:solidFill>
                  <a:prstClr val="black"/>
                </a:solidFill>
                <a:latin typeface="Open Sans"/>
                <a:cs typeface="Open Sans"/>
              </a:rPr>
              <a:t>odule</a:t>
            </a:r>
            <a:r>
              <a:rPr spc="-20" dirty="0">
                <a:solidFill>
                  <a:prstClr val="black"/>
                </a:solidFill>
                <a:latin typeface="Open Sans"/>
                <a:cs typeface="Open Sans"/>
              </a:rPr>
              <a:t> </a:t>
            </a:r>
            <a:r>
              <a:rPr spc="-15" dirty="0">
                <a:solidFill>
                  <a:prstClr val="black"/>
                </a:solidFill>
                <a:latin typeface="Open Sans"/>
                <a:cs typeface="Open Sans"/>
              </a:rPr>
              <a:t>6</a:t>
            </a:r>
            <a:r>
              <a:rPr spc="-10" dirty="0">
                <a:solidFill>
                  <a:prstClr val="black"/>
                </a:solidFill>
                <a:latin typeface="Open Sans"/>
                <a:cs typeface="Open Sans"/>
              </a:rPr>
              <a:t> </a:t>
            </a:r>
            <a:r>
              <a:rPr spc="-20" dirty="0">
                <a:solidFill>
                  <a:prstClr val="black"/>
                </a:solidFill>
                <a:latin typeface="Open Sans"/>
                <a:cs typeface="Open Sans"/>
              </a:rPr>
              <a:t>an</a:t>
            </a:r>
            <a:r>
              <a:rPr spc="-15" dirty="0">
                <a:solidFill>
                  <a:prstClr val="black"/>
                </a:solidFill>
                <a:latin typeface="Open Sans"/>
                <a:cs typeface="Open Sans"/>
              </a:rPr>
              <a:t>d</a:t>
            </a:r>
            <a:r>
              <a:rPr spc="-10" dirty="0">
                <a:solidFill>
                  <a:prstClr val="black"/>
                </a:solidFill>
                <a:latin typeface="Open Sans"/>
                <a:cs typeface="Open Sans"/>
              </a:rPr>
              <a:t> submit</a:t>
            </a:r>
            <a:r>
              <a:rPr spc="-25" dirty="0">
                <a:solidFill>
                  <a:prstClr val="black"/>
                </a:solidFill>
                <a:latin typeface="Open Sans"/>
                <a:cs typeface="Open Sans"/>
              </a:rPr>
              <a:t> </a:t>
            </a:r>
            <a:r>
              <a:rPr spc="-10" dirty="0">
                <a:solidFill>
                  <a:prstClr val="black"/>
                </a:solidFill>
                <a:latin typeface="Open Sans"/>
                <a:cs typeface="Open Sans"/>
              </a:rPr>
              <a:t>it</a:t>
            </a:r>
            <a:r>
              <a:rPr spc="-15" dirty="0">
                <a:solidFill>
                  <a:prstClr val="black"/>
                </a:solidFill>
                <a:latin typeface="Open Sans"/>
                <a:cs typeface="Open Sans"/>
              </a:rPr>
              <a:t> </a:t>
            </a:r>
            <a:r>
              <a:rPr dirty="0">
                <a:solidFill>
                  <a:prstClr val="black"/>
                </a:solidFill>
                <a:latin typeface="Open Sans"/>
                <a:cs typeface="Open Sans"/>
              </a:rPr>
              <a:t>ele</a:t>
            </a:r>
            <a:r>
              <a:rPr spc="-10" dirty="0">
                <a:solidFill>
                  <a:prstClr val="black"/>
                </a:solidFill>
                <a:latin typeface="Open Sans"/>
                <a:cs typeface="Open Sans"/>
              </a:rPr>
              <a:t>c</a:t>
            </a:r>
            <a:r>
              <a:rPr dirty="0">
                <a:solidFill>
                  <a:prstClr val="black"/>
                </a:solidFill>
                <a:latin typeface="Open Sans"/>
                <a:cs typeface="Open Sans"/>
              </a:rPr>
              <a:t>t</a:t>
            </a:r>
            <a:r>
              <a:rPr spc="-40" dirty="0">
                <a:solidFill>
                  <a:prstClr val="black"/>
                </a:solidFill>
                <a:latin typeface="Open Sans"/>
                <a:cs typeface="Open Sans"/>
              </a:rPr>
              <a:t>r</a:t>
            </a:r>
            <a:r>
              <a:rPr spc="-10" dirty="0">
                <a:solidFill>
                  <a:prstClr val="black"/>
                </a:solidFill>
                <a:latin typeface="Open Sans"/>
                <a:cs typeface="Open Sans"/>
              </a:rPr>
              <a:t>onic</a:t>
            </a:r>
            <a:r>
              <a:rPr spc="-20" dirty="0">
                <a:solidFill>
                  <a:prstClr val="black"/>
                </a:solidFill>
                <a:latin typeface="Open Sans"/>
                <a:cs typeface="Open Sans"/>
              </a:rPr>
              <a:t>a</a:t>
            </a:r>
            <a:r>
              <a:rPr spc="-10" dirty="0">
                <a:solidFill>
                  <a:prstClr val="black"/>
                </a:solidFill>
                <a:latin typeface="Open Sans"/>
                <a:cs typeface="Open Sans"/>
              </a:rPr>
              <a:t>lly</a:t>
            </a:r>
            <a:r>
              <a:rPr dirty="0">
                <a:solidFill>
                  <a:prstClr val="black"/>
                </a:solidFill>
                <a:latin typeface="Open Sans"/>
                <a:cs typeface="Open Sans"/>
              </a:rPr>
              <a:t> to </a:t>
            </a:r>
            <a:r>
              <a:rPr spc="-10" dirty="0">
                <a:solidFill>
                  <a:prstClr val="black"/>
                </a:solidFill>
                <a:latin typeface="Open Sans"/>
                <a:cs typeface="Open Sans"/>
              </a:rPr>
              <a:t>your</a:t>
            </a:r>
            <a:r>
              <a:rPr spc="-20" dirty="0">
                <a:solidFill>
                  <a:prstClr val="black"/>
                </a:solidFill>
                <a:latin typeface="Open Sans"/>
                <a:cs typeface="Open Sans"/>
              </a:rPr>
              <a:t> </a:t>
            </a:r>
            <a:r>
              <a:rPr dirty="0">
                <a:solidFill>
                  <a:prstClr val="black"/>
                </a:solidFill>
                <a:latin typeface="Open Sans"/>
                <a:cs typeface="Open Sans"/>
              </a:rPr>
              <a:t>lite</a:t>
            </a:r>
            <a:r>
              <a:rPr spc="-40" dirty="0">
                <a:solidFill>
                  <a:prstClr val="black"/>
                </a:solidFill>
                <a:latin typeface="Open Sans"/>
                <a:cs typeface="Open Sans"/>
              </a:rPr>
              <a:t>r</a:t>
            </a:r>
            <a:r>
              <a:rPr spc="-5" dirty="0">
                <a:solidFill>
                  <a:prstClr val="black"/>
                </a:solidFill>
                <a:latin typeface="Open Sans"/>
                <a:cs typeface="Open Sans"/>
              </a:rPr>
              <a:t>a</a:t>
            </a:r>
            <a:r>
              <a:rPr spc="-10" dirty="0">
                <a:solidFill>
                  <a:prstClr val="black"/>
                </a:solidFill>
                <a:latin typeface="Open Sans"/>
                <a:cs typeface="Open Sans"/>
              </a:rPr>
              <a:t>cy</a:t>
            </a:r>
            <a:r>
              <a:rPr spc="10" dirty="0">
                <a:solidFill>
                  <a:prstClr val="black"/>
                </a:solidFill>
                <a:latin typeface="Open Sans"/>
                <a:cs typeface="Open Sans"/>
              </a:rPr>
              <a:t> </a:t>
            </a:r>
            <a:r>
              <a:rPr spc="-5" dirty="0">
                <a:solidFill>
                  <a:prstClr val="black"/>
                </a:solidFill>
                <a:latin typeface="Open Sans"/>
                <a:cs typeface="Open Sans"/>
              </a:rPr>
              <a:t>coa</a:t>
            </a:r>
            <a:r>
              <a:rPr spc="-10" dirty="0">
                <a:solidFill>
                  <a:prstClr val="black"/>
                </a:solidFill>
                <a:latin typeface="Open Sans"/>
                <a:cs typeface="Open Sans"/>
              </a:rPr>
              <a:t>c</a:t>
            </a:r>
            <a:r>
              <a:rPr spc="-15" dirty="0">
                <a:solidFill>
                  <a:prstClr val="black"/>
                </a:solidFill>
                <a:latin typeface="Open Sans"/>
                <a:cs typeface="Open Sans"/>
              </a:rPr>
              <a:t>h</a:t>
            </a:r>
            <a:r>
              <a:rPr spc="5" dirty="0">
                <a:solidFill>
                  <a:prstClr val="black"/>
                </a:solidFill>
                <a:latin typeface="Open Sans"/>
                <a:cs typeface="Open Sans"/>
              </a:rPr>
              <a:t> </a:t>
            </a:r>
            <a:r>
              <a:rPr spc="-10" dirty="0">
                <a:solidFill>
                  <a:prstClr val="black"/>
                </a:solidFill>
                <a:latin typeface="Open Sans"/>
                <a:cs typeface="Open Sans"/>
              </a:rPr>
              <a:t>fo</a:t>
            </a:r>
            <a:r>
              <a:rPr dirty="0">
                <a:solidFill>
                  <a:prstClr val="black"/>
                </a:solidFill>
                <a:latin typeface="Open Sans"/>
                <a:cs typeface="Open Sans"/>
              </a:rPr>
              <a:t>r</a:t>
            </a:r>
            <a:r>
              <a:rPr spc="-15" dirty="0">
                <a:solidFill>
                  <a:prstClr val="black"/>
                </a:solidFill>
                <a:latin typeface="Open Sans"/>
                <a:cs typeface="Open Sans"/>
              </a:rPr>
              <a:t> </a:t>
            </a:r>
            <a:r>
              <a:rPr spc="-10" dirty="0">
                <a:solidFill>
                  <a:prstClr val="black"/>
                </a:solidFill>
                <a:latin typeface="Open Sans"/>
                <a:cs typeface="Open Sans"/>
              </a:rPr>
              <a:t>feedb</a:t>
            </a:r>
            <a:r>
              <a:rPr spc="-20" dirty="0">
                <a:solidFill>
                  <a:prstClr val="black"/>
                </a:solidFill>
                <a:latin typeface="Open Sans"/>
                <a:cs typeface="Open Sans"/>
              </a:rPr>
              <a:t>a</a:t>
            </a:r>
            <a:r>
              <a:rPr spc="-15" dirty="0">
                <a:solidFill>
                  <a:prstClr val="black"/>
                </a:solidFill>
                <a:latin typeface="Open Sans"/>
                <a:cs typeface="Open Sans"/>
              </a:rPr>
              <a:t>c</a:t>
            </a:r>
            <a:r>
              <a:rPr spc="-10" dirty="0">
                <a:solidFill>
                  <a:prstClr val="black"/>
                </a:solidFill>
                <a:latin typeface="Open Sans"/>
                <a:cs typeface="Open Sans"/>
              </a:rPr>
              <a:t>k</a:t>
            </a:r>
            <a:r>
              <a:rPr spc="5" dirty="0">
                <a:solidFill>
                  <a:prstClr val="black"/>
                </a:solidFill>
                <a:latin typeface="Open Sans"/>
                <a:cs typeface="Open Sans"/>
              </a:rPr>
              <a:t> </a:t>
            </a:r>
            <a:r>
              <a:rPr spc="-20" dirty="0">
                <a:solidFill>
                  <a:prstClr val="black"/>
                </a:solidFill>
                <a:latin typeface="Open Sans"/>
                <a:cs typeface="Open Sans"/>
              </a:rPr>
              <a:t>an</a:t>
            </a:r>
            <a:r>
              <a:rPr spc="-15" dirty="0">
                <a:solidFill>
                  <a:prstClr val="black"/>
                </a:solidFill>
                <a:latin typeface="Open Sans"/>
                <a:cs typeface="Open Sans"/>
              </a:rPr>
              <a:t>d</a:t>
            </a:r>
            <a:r>
              <a:rPr dirty="0">
                <a:solidFill>
                  <a:prstClr val="black"/>
                </a:solidFill>
                <a:latin typeface="Open Sans"/>
                <a:cs typeface="Open Sans"/>
              </a:rPr>
              <a:t> s</a:t>
            </a:r>
            <a:r>
              <a:rPr spc="-10" dirty="0">
                <a:solidFill>
                  <a:prstClr val="black"/>
                </a:solidFill>
                <a:latin typeface="Open Sans"/>
                <a:cs typeface="Open Sans"/>
              </a:rPr>
              <a:t>upport.</a:t>
            </a:r>
            <a:endParaRPr dirty="0">
              <a:solidFill>
                <a:prstClr val="black"/>
              </a:solidFill>
              <a:latin typeface="Open Sans"/>
              <a:cs typeface="Open Sans"/>
            </a:endParaRPr>
          </a:p>
        </p:txBody>
      </p:sp>
      <p:sp>
        <p:nvSpPr>
          <p:cNvPr id="3" name="object 3"/>
          <p:cNvSpPr/>
          <p:nvPr/>
        </p:nvSpPr>
        <p:spPr>
          <a:xfrm>
            <a:off x="396240" y="176479"/>
            <a:ext cx="7150354" cy="515416"/>
          </a:xfrm>
          <a:prstGeom prst="rect">
            <a:avLst/>
          </a:prstGeom>
          <a:blipFill>
            <a:blip r:embed="rId3" cstate="print"/>
            <a:stretch>
              <a:fillRect/>
            </a:stretch>
          </a:blipFill>
        </p:spPr>
        <p:txBody>
          <a:bodyPr wrap="square" lIns="0" tIns="0" rIns="0" bIns="0" rtlCol="0"/>
          <a:lstStyle/>
          <a:p>
            <a:endParaRPr>
              <a:solidFill>
                <a:prstClr val="black"/>
              </a:solidFill>
            </a:endParaRPr>
          </a:p>
        </p:txBody>
      </p:sp>
      <p:sp>
        <p:nvSpPr>
          <p:cNvPr id="4" name="object 4"/>
          <p:cNvSpPr/>
          <p:nvPr/>
        </p:nvSpPr>
        <p:spPr>
          <a:xfrm>
            <a:off x="396240" y="664718"/>
            <a:ext cx="1709039" cy="515112"/>
          </a:xfrm>
          <a:prstGeom prst="rect">
            <a:avLst/>
          </a:prstGeom>
          <a:blipFill>
            <a:blip r:embed="rId4" cstate="print"/>
            <a:stretch>
              <a:fillRect/>
            </a:stretch>
          </a:blipFill>
        </p:spPr>
        <p:txBody>
          <a:bodyPr wrap="square" lIns="0" tIns="0" rIns="0" bIns="0" rtlCol="0"/>
          <a:lstStyle/>
          <a:p>
            <a:endParaRPr>
              <a:solidFill>
                <a:prstClr val="black"/>
              </a:solidFill>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635"/>
            <a:fld id="{81D60167-4931-47E6-BA6A-407CBD079E47}" type="slidenum">
              <a:rPr dirty="0"/>
              <a:pPr marL="127635"/>
              <a:t>6</a:t>
            </a:fld>
            <a:endParaRPr dirty="0"/>
          </a:p>
        </p:txBody>
      </p:sp>
    </p:spTree>
    <p:extLst>
      <p:ext uri="{BB962C8B-B14F-4D97-AF65-F5344CB8AC3E}">
        <p14:creationId xmlns:p14="http://schemas.microsoft.com/office/powerpoint/2010/main" val="2301961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368186"/>
            <a:ext cx="3837940" cy="4304665"/>
          </a:xfrm>
          <a:prstGeom prst="rect">
            <a:avLst/>
          </a:prstGeom>
        </p:spPr>
        <p:txBody>
          <a:bodyPr vert="horz" wrap="square" lIns="0" tIns="0" rIns="0" bIns="0" rtlCol="0">
            <a:spAutoFit/>
          </a:bodyPr>
          <a:lstStyle/>
          <a:p>
            <a:pPr marL="12700" marR="5080">
              <a:lnSpc>
                <a:spcPct val="100000"/>
              </a:lnSpc>
            </a:pPr>
            <a:r>
              <a:rPr sz="2000" dirty="0">
                <a:latin typeface="Open Sans"/>
                <a:cs typeface="Open Sans"/>
              </a:rPr>
              <a:t>In </a:t>
            </a:r>
            <a:r>
              <a:rPr sz="2000" spc="5" dirty="0">
                <a:latin typeface="Open Sans"/>
                <a:cs typeface="Open Sans"/>
              </a:rPr>
              <a:t>P</a:t>
            </a:r>
            <a:r>
              <a:rPr sz="2000" spc="-40" dirty="0">
                <a:latin typeface="Open Sans"/>
                <a:cs typeface="Open Sans"/>
              </a:rPr>
              <a:t>r</a:t>
            </a:r>
            <a:r>
              <a:rPr sz="2000" dirty="0">
                <a:latin typeface="Open Sans"/>
                <a:cs typeface="Open Sans"/>
              </a:rPr>
              <a:t>e</a:t>
            </a:r>
            <a:r>
              <a:rPr sz="2000" spc="5" dirty="0">
                <a:latin typeface="Open Sans"/>
                <a:cs typeface="Open Sans"/>
              </a:rPr>
              <a:t>s</a:t>
            </a:r>
            <a:r>
              <a:rPr sz="2000" dirty="0">
                <a:latin typeface="Open Sans"/>
                <a:cs typeface="Open Sans"/>
              </a:rPr>
              <a:t>en</a:t>
            </a:r>
            <a:r>
              <a:rPr sz="2000" spc="-15" dirty="0">
                <a:latin typeface="Open Sans"/>
                <a:cs typeface="Open Sans"/>
              </a:rPr>
              <a:t>t</a:t>
            </a:r>
            <a:r>
              <a:rPr sz="2000" spc="-5" dirty="0">
                <a:latin typeface="Open Sans"/>
                <a:cs typeface="Open Sans"/>
              </a:rPr>
              <a:t>a</a:t>
            </a:r>
            <a:r>
              <a:rPr sz="2000" spc="-10" dirty="0">
                <a:latin typeface="Open Sans"/>
                <a:cs typeface="Open Sans"/>
              </a:rPr>
              <a:t>t</a:t>
            </a:r>
            <a:r>
              <a:rPr sz="2000" dirty="0">
                <a:latin typeface="Open Sans"/>
                <a:cs typeface="Open Sans"/>
              </a:rPr>
              <a:t>ion</a:t>
            </a:r>
            <a:r>
              <a:rPr sz="2000" spc="-35" dirty="0">
                <a:latin typeface="Open Sans"/>
                <a:cs typeface="Open Sans"/>
              </a:rPr>
              <a:t> </a:t>
            </a:r>
            <a:r>
              <a:rPr sz="2000" spc="-10" dirty="0">
                <a:latin typeface="Open Sans"/>
                <a:cs typeface="Open Sans"/>
              </a:rPr>
              <a:t>3</a:t>
            </a:r>
            <a:r>
              <a:rPr sz="2000" dirty="0">
                <a:latin typeface="Open Sans"/>
                <a:cs typeface="Open Sans"/>
              </a:rPr>
              <a:t>, </a:t>
            </a:r>
            <a:r>
              <a:rPr sz="2000" spc="-10" dirty="0">
                <a:latin typeface="Open Sans"/>
                <a:cs typeface="Open Sans"/>
              </a:rPr>
              <a:t>y</a:t>
            </a:r>
            <a:r>
              <a:rPr sz="2000" dirty="0">
                <a:latin typeface="Open Sans"/>
                <a:cs typeface="Open Sans"/>
              </a:rPr>
              <a:t>ou will</a:t>
            </a:r>
            <a:r>
              <a:rPr sz="2000" spc="-25" dirty="0">
                <a:latin typeface="Open Sans"/>
                <a:cs typeface="Open Sans"/>
              </a:rPr>
              <a:t> </a:t>
            </a:r>
            <a:r>
              <a:rPr sz="2000" dirty="0">
                <a:latin typeface="Open Sans"/>
                <a:cs typeface="Open Sans"/>
              </a:rPr>
              <a:t>learn </a:t>
            </a:r>
            <a:r>
              <a:rPr sz="2000" spc="-10" dirty="0">
                <a:latin typeface="Open Sans"/>
                <a:cs typeface="Open Sans"/>
              </a:rPr>
              <a:t>h</a:t>
            </a:r>
            <a:r>
              <a:rPr sz="2000" spc="-40" dirty="0">
                <a:latin typeface="Open Sans"/>
                <a:cs typeface="Open Sans"/>
              </a:rPr>
              <a:t>o</a:t>
            </a:r>
            <a:r>
              <a:rPr sz="2000" dirty="0">
                <a:latin typeface="Open Sans"/>
                <a:cs typeface="Open Sans"/>
              </a:rPr>
              <a:t>w</a:t>
            </a:r>
            <a:r>
              <a:rPr sz="2000" spc="-5" dirty="0">
                <a:latin typeface="Open Sans"/>
                <a:cs typeface="Open Sans"/>
              </a:rPr>
              <a:t> t</a:t>
            </a:r>
            <a:r>
              <a:rPr sz="2000" dirty="0">
                <a:latin typeface="Open Sans"/>
                <a:cs typeface="Open Sans"/>
              </a:rPr>
              <a:t>o </a:t>
            </a:r>
            <a:r>
              <a:rPr sz="2000" spc="-15" dirty="0">
                <a:latin typeface="Open Sans"/>
                <a:cs typeface="Open Sans"/>
              </a:rPr>
              <a:t>b</a:t>
            </a:r>
            <a:r>
              <a:rPr sz="2000" spc="-10" dirty="0">
                <a:latin typeface="Open Sans"/>
                <a:cs typeface="Open Sans"/>
              </a:rPr>
              <a:t>u</a:t>
            </a:r>
            <a:r>
              <a:rPr sz="2000" dirty="0">
                <a:latin typeface="Open Sans"/>
                <a:cs typeface="Open Sans"/>
              </a:rPr>
              <a:t>i</a:t>
            </a:r>
            <a:r>
              <a:rPr sz="2000" spc="-10" dirty="0">
                <a:latin typeface="Open Sans"/>
                <a:cs typeface="Open Sans"/>
              </a:rPr>
              <a:t>l</a:t>
            </a:r>
            <a:r>
              <a:rPr sz="2000" dirty="0">
                <a:latin typeface="Open Sans"/>
                <a:cs typeface="Open Sans"/>
              </a:rPr>
              <a:t>d</a:t>
            </a:r>
            <a:r>
              <a:rPr sz="2000" spc="-10" dirty="0">
                <a:latin typeface="Open Sans"/>
                <a:cs typeface="Open Sans"/>
              </a:rPr>
              <a:t> </a:t>
            </a:r>
            <a:r>
              <a:rPr sz="2000" spc="-5" dirty="0">
                <a:latin typeface="Open Sans"/>
                <a:cs typeface="Open Sans"/>
              </a:rPr>
              <a:t>a</a:t>
            </a:r>
            <a:r>
              <a:rPr sz="2000" dirty="0">
                <a:latin typeface="Open Sans"/>
                <a:cs typeface="Open Sans"/>
              </a:rPr>
              <a:t>n</a:t>
            </a:r>
            <a:r>
              <a:rPr sz="2000" spc="-5" dirty="0">
                <a:latin typeface="Open Sans"/>
                <a:cs typeface="Open Sans"/>
              </a:rPr>
              <a:t> a</a:t>
            </a:r>
            <a:r>
              <a:rPr sz="2000" spc="-10" dirty="0">
                <a:latin typeface="Open Sans"/>
                <a:cs typeface="Open Sans"/>
              </a:rPr>
              <a:t>g</a:t>
            </a:r>
            <a:r>
              <a:rPr sz="2000" spc="10" dirty="0">
                <a:latin typeface="Open Sans"/>
                <a:cs typeface="Open Sans"/>
              </a:rPr>
              <a:t>e</a:t>
            </a:r>
            <a:r>
              <a:rPr sz="2000" dirty="0">
                <a:latin typeface="Open Sans"/>
                <a:cs typeface="Open Sans"/>
              </a:rPr>
              <a:t>-</a:t>
            </a:r>
            <a:r>
              <a:rPr sz="2000" spc="-5" dirty="0">
                <a:latin typeface="Open Sans"/>
                <a:cs typeface="Open Sans"/>
              </a:rPr>
              <a:t>ap</a:t>
            </a:r>
            <a:r>
              <a:rPr sz="2000" spc="-15" dirty="0">
                <a:latin typeface="Open Sans"/>
                <a:cs typeface="Open Sans"/>
              </a:rPr>
              <a:t>p</a:t>
            </a:r>
            <a:r>
              <a:rPr sz="2000" spc="-40" dirty="0">
                <a:latin typeface="Open Sans"/>
                <a:cs typeface="Open Sans"/>
              </a:rPr>
              <a:t>r</a:t>
            </a:r>
            <a:r>
              <a:rPr sz="2000" dirty="0">
                <a:latin typeface="Open Sans"/>
                <a:cs typeface="Open Sans"/>
              </a:rPr>
              <a:t>op</a:t>
            </a:r>
            <a:r>
              <a:rPr sz="2000" spc="-10" dirty="0">
                <a:latin typeface="Open Sans"/>
                <a:cs typeface="Open Sans"/>
              </a:rPr>
              <a:t>r</a:t>
            </a:r>
            <a:r>
              <a:rPr sz="2000" dirty="0">
                <a:latin typeface="Open Sans"/>
                <a:cs typeface="Open Sans"/>
              </a:rPr>
              <a:t>iate </a:t>
            </a:r>
            <a:r>
              <a:rPr sz="2000" spc="-10" dirty="0">
                <a:latin typeface="Open Sans"/>
                <a:cs typeface="Open Sans"/>
              </a:rPr>
              <a:t>un</a:t>
            </a:r>
            <a:r>
              <a:rPr sz="2000" dirty="0">
                <a:latin typeface="Open Sans"/>
                <a:cs typeface="Open Sans"/>
              </a:rPr>
              <a:t>it</a:t>
            </a:r>
            <a:r>
              <a:rPr sz="2000" spc="-10" dirty="0">
                <a:latin typeface="Open Sans"/>
                <a:cs typeface="Open Sans"/>
              </a:rPr>
              <a:t> </a:t>
            </a:r>
            <a:r>
              <a:rPr sz="2000" dirty="0">
                <a:latin typeface="Open Sans"/>
                <a:cs typeface="Open Sans"/>
              </a:rPr>
              <a:t>of</a:t>
            </a:r>
            <a:r>
              <a:rPr sz="2000" spc="5" dirty="0">
                <a:latin typeface="Open Sans"/>
                <a:cs typeface="Open Sans"/>
              </a:rPr>
              <a:t> </a:t>
            </a:r>
            <a:r>
              <a:rPr sz="2000" spc="-5" dirty="0">
                <a:latin typeface="Open Sans"/>
                <a:cs typeface="Open Sans"/>
              </a:rPr>
              <a:t>st</a:t>
            </a:r>
            <a:r>
              <a:rPr sz="2000" spc="-10" dirty="0">
                <a:latin typeface="Open Sans"/>
                <a:cs typeface="Open Sans"/>
              </a:rPr>
              <a:t>u</a:t>
            </a:r>
            <a:r>
              <a:rPr sz="2000" dirty="0">
                <a:latin typeface="Open Sans"/>
                <a:cs typeface="Open Sans"/>
              </a:rPr>
              <a:t>dy</a:t>
            </a:r>
            <a:r>
              <a:rPr sz="2000" spc="-5" dirty="0">
                <a:latin typeface="Open Sans"/>
                <a:cs typeface="Open Sans"/>
              </a:rPr>
              <a:t> </a:t>
            </a:r>
            <a:r>
              <a:rPr sz="2000" spc="-10" dirty="0">
                <a:latin typeface="Open Sans"/>
                <a:cs typeface="Open Sans"/>
              </a:rPr>
              <a:t>in</a:t>
            </a:r>
            <a:r>
              <a:rPr sz="2000" dirty="0">
                <a:latin typeface="Open Sans"/>
                <a:cs typeface="Open Sans"/>
              </a:rPr>
              <a:t>cl</a:t>
            </a:r>
            <a:r>
              <a:rPr sz="2000" spc="-10" dirty="0">
                <a:latin typeface="Open Sans"/>
                <a:cs typeface="Open Sans"/>
              </a:rPr>
              <a:t>u</a:t>
            </a:r>
            <a:r>
              <a:rPr sz="2000" dirty="0">
                <a:latin typeface="Open Sans"/>
                <a:cs typeface="Open Sans"/>
              </a:rPr>
              <a:t>d</a:t>
            </a:r>
            <a:r>
              <a:rPr sz="2000" spc="-10" dirty="0">
                <a:latin typeface="Open Sans"/>
                <a:cs typeface="Open Sans"/>
              </a:rPr>
              <a:t>ing</a:t>
            </a:r>
            <a:r>
              <a:rPr sz="2000" dirty="0">
                <a:latin typeface="Open Sans"/>
                <a:cs typeface="Open Sans"/>
              </a:rPr>
              <a:t>:</a:t>
            </a:r>
            <a:endParaRPr sz="2000">
              <a:latin typeface="Open Sans"/>
              <a:cs typeface="Open Sans"/>
            </a:endParaRPr>
          </a:p>
          <a:p>
            <a:pPr>
              <a:lnSpc>
                <a:spcPct val="100000"/>
              </a:lnSpc>
              <a:spcBef>
                <a:spcPts val="25"/>
              </a:spcBef>
            </a:pPr>
            <a:endParaRPr sz="2900">
              <a:latin typeface="Times New Roman"/>
              <a:cs typeface="Times New Roman"/>
            </a:endParaRPr>
          </a:p>
          <a:p>
            <a:pPr marL="355600" indent="-342900">
              <a:lnSpc>
                <a:spcPct val="100000"/>
              </a:lnSpc>
              <a:buClr>
                <a:srgbClr val="5D7975"/>
              </a:buClr>
              <a:buFont typeface="Wingdings"/>
              <a:buChar char=""/>
              <a:tabLst>
                <a:tab pos="355600" algn="l"/>
              </a:tabLst>
            </a:pPr>
            <a:r>
              <a:rPr sz="2000" dirty="0">
                <a:latin typeface="Open Sans"/>
                <a:cs typeface="Open Sans"/>
              </a:rPr>
              <a:t>Lit</a:t>
            </a:r>
            <a:r>
              <a:rPr sz="2000" spc="5" dirty="0">
                <a:latin typeface="Open Sans"/>
                <a:cs typeface="Open Sans"/>
              </a:rPr>
              <a:t>e</a:t>
            </a:r>
            <a:r>
              <a:rPr sz="2000" spc="-40" dirty="0">
                <a:latin typeface="Open Sans"/>
                <a:cs typeface="Open Sans"/>
              </a:rPr>
              <a:t>r</a:t>
            </a:r>
            <a:r>
              <a:rPr sz="2000" spc="-5" dirty="0">
                <a:latin typeface="Open Sans"/>
                <a:cs typeface="Open Sans"/>
              </a:rPr>
              <a:t>a</a:t>
            </a:r>
            <a:r>
              <a:rPr sz="2000" spc="5" dirty="0">
                <a:latin typeface="Open Sans"/>
                <a:cs typeface="Open Sans"/>
              </a:rPr>
              <a:t>t</a:t>
            </a:r>
            <a:r>
              <a:rPr sz="2000" dirty="0">
                <a:latin typeface="Open Sans"/>
                <a:cs typeface="Open Sans"/>
              </a:rPr>
              <a:t>u</a:t>
            </a:r>
            <a:r>
              <a:rPr sz="2000" spc="-55" dirty="0">
                <a:latin typeface="Open Sans"/>
                <a:cs typeface="Open Sans"/>
              </a:rPr>
              <a:t>r</a:t>
            </a:r>
            <a:r>
              <a:rPr sz="2000" dirty="0">
                <a:latin typeface="Open Sans"/>
                <a:cs typeface="Open Sans"/>
              </a:rPr>
              <a:t>e</a:t>
            </a:r>
            <a:r>
              <a:rPr sz="2000" spc="-25" dirty="0">
                <a:latin typeface="Open Sans"/>
                <a:cs typeface="Open Sans"/>
              </a:rPr>
              <a:t> </a:t>
            </a:r>
            <a:r>
              <a:rPr sz="2000" spc="-5" dirty="0">
                <a:latin typeface="Open Sans"/>
                <a:cs typeface="Open Sans"/>
              </a:rPr>
              <a:t>R</a:t>
            </a:r>
            <a:r>
              <a:rPr sz="2000" dirty="0">
                <a:latin typeface="Open Sans"/>
                <a:cs typeface="Open Sans"/>
              </a:rPr>
              <a:t>e</a:t>
            </a:r>
            <a:r>
              <a:rPr sz="2000" spc="-5" dirty="0">
                <a:latin typeface="Open Sans"/>
                <a:cs typeface="Open Sans"/>
              </a:rPr>
              <a:t>a</a:t>
            </a:r>
            <a:r>
              <a:rPr sz="2000" dirty="0">
                <a:latin typeface="Open Sans"/>
                <a:cs typeface="Open Sans"/>
              </a:rPr>
              <a:t>d Al</a:t>
            </a:r>
            <a:r>
              <a:rPr sz="2000" spc="5" dirty="0">
                <a:latin typeface="Open Sans"/>
                <a:cs typeface="Open Sans"/>
              </a:rPr>
              <a:t>o</a:t>
            </a:r>
            <a:r>
              <a:rPr sz="2000" dirty="0">
                <a:latin typeface="Open Sans"/>
                <a:cs typeface="Open Sans"/>
              </a:rPr>
              <a:t>u</a:t>
            </a:r>
            <a:r>
              <a:rPr sz="2000" spc="-10" dirty="0">
                <a:latin typeface="Open Sans"/>
                <a:cs typeface="Open Sans"/>
              </a:rPr>
              <a:t>d</a:t>
            </a:r>
            <a:r>
              <a:rPr sz="2000" dirty="0">
                <a:latin typeface="Open Sans"/>
                <a:cs typeface="Open Sans"/>
              </a:rPr>
              <a:t>,</a:t>
            </a:r>
            <a:endParaRPr sz="2000">
              <a:latin typeface="Open Sans"/>
              <a:cs typeface="Open Sans"/>
            </a:endParaRPr>
          </a:p>
          <a:p>
            <a:pPr>
              <a:lnSpc>
                <a:spcPct val="100000"/>
              </a:lnSpc>
              <a:spcBef>
                <a:spcPts val="27"/>
              </a:spcBef>
              <a:buClr>
                <a:srgbClr val="5D7975"/>
              </a:buClr>
              <a:buFont typeface="Wingdings"/>
              <a:buChar char=""/>
            </a:pPr>
            <a:endParaRPr sz="2900">
              <a:latin typeface="Times New Roman"/>
              <a:cs typeface="Times New Roman"/>
            </a:endParaRPr>
          </a:p>
          <a:p>
            <a:pPr marL="355600" marR="370205" indent="-342900">
              <a:lnSpc>
                <a:spcPct val="100000"/>
              </a:lnSpc>
              <a:buClr>
                <a:srgbClr val="5D7975"/>
              </a:buClr>
              <a:buFont typeface="Wingdings"/>
              <a:buChar char=""/>
              <a:tabLst>
                <a:tab pos="355600" algn="l"/>
              </a:tabLst>
            </a:pPr>
            <a:r>
              <a:rPr sz="2000" spc="5" dirty="0">
                <a:latin typeface="Open Sans"/>
                <a:cs typeface="Open Sans"/>
              </a:rPr>
              <a:t>I</a:t>
            </a:r>
            <a:r>
              <a:rPr sz="2000" dirty="0">
                <a:latin typeface="Open Sans"/>
                <a:cs typeface="Open Sans"/>
              </a:rPr>
              <a:t>nfo</a:t>
            </a:r>
            <a:r>
              <a:rPr sz="2000" spc="-5" dirty="0">
                <a:latin typeface="Open Sans"/>
                <a:cs typeface="Open Sans"/>
              </a:rPr>
              <a:t>rma</a:t>
            </a:r>
            <a:r>
              <a:rPr sz="2000" dirty="0">
                <a:latin typeface="Open Sans"/>
                <a:cs typeface="Open Sans"/>
              </a:rPr>
              <a:t>tional</a:t>
            </a:r>
            <a:r>
              <a:rPr sz="2000" spc="-25" dirty="0">
                <a:latin typeface="Open Sans"/>
                <a:cs typeface="Open Sans"/>
              </a:rPr>
              <a:t> </a:t>
            </a:r>
            <a:r>
              <a:rPr sz="2000" spc="-5" dirty="0">
                <a:latin typeface="Open Sans"/>
                <a:cs typeface="Open Sans"/>
              </a:rPr>
              <a:t>R</a:t>
            </a:r>
            <a:r>
              <a:rPr sz="2000" dirty="0">
                <a:latin typeface="Open Sans"/>
                <a:cs typeface="Open Sans"/>
              </a:rPr>
              <a:t>e</a:t>
            </a:r>
            <a:r>
              <a:rPr sz="2000" spc="-5" dirty="0">
                <a:latin typeface="Open Sans"/>
                <a:cs typeface="Open Sans"/>
              </a:rPr>
              <a:t>a</a:t>
            </a:r>
            <a:r>
              <a:rPr sz="2000" dirty="0">
                <a:latin typeface="Open Sans"/>
                <a:cs typeface="Open Sans"/>
              </a:rPr>
              <a:t>d</a:t>
            </a:r>
            <a:r>
              <a:rPr sz="2000" spc="10" dirty="0">
                <a:latin typeface="Open Sans"/>
                <a:cs typeface="Open Sans"/>
              </a:rPr>
              <a:t> </a:t>
            </a:r>
            <a:r>
              <a:rPr sz="2000" dirty="0">
                <a:latin typeface="Open Sans"/>
                <a:cs typeface="Open Sans"/>
              </a:rPr>
              <a:t>Al</a:t>
            </a:r>
            <a:r>
              <a:rPr sz="2000" spc="5" dirty="0">
                <a:latin typeface="Open Sans"/>
                <a:cs typeface="Open Sans"/>
              </a:rPr>
              <a:t>o</a:t>
            </a:r>
            <a:r>
              <a:rPr sz="2000" dirty="0">
                <a:latin typeface="Open Sans"/>
                <a:cs typeface="Open Sans"/>
              </a:rPr>
              <a:t>u</a:t>
            </a:r>
            <a:r>
              <a:rPr sz="2000" spc="-10" dirty="0">
                <a:latin typeface="Open Sans"/>
                <a:cs typeface="Open Sans"/>
              </a:rPr>
              <a:t>d</a:t>
            </a:r>
            <a:r>
              <a:rPr sz="2000" dirty="0">
                <a:latin typeface="Open Sans"/>
                <a:cs typeface="Open Sans"/>
              </a:rPr>
              <a:t>, </a:t>
            </a:r>
            <a:r>
              <a:rPr sz="2000" spc="-5" dirty="0">
                <a:latin typeface="Open Sans"/>
                <a:cs typeface="Open Sans"/>
              </a:rPr>
              <a:t>and</a:t>
            </a:r>
            <a:endParaRPr sz="2000">
              <a:latin typeface="Open Sans"/>
              <a:cs typeface="Open Sans"/>
            </a:endParaRPr>
          </a:p>
          <a:p>
            <a:pPr>
              <a:lnSpc>
                <a:spcPct val="100000"/>
              </a:lnSpc>
              <a:spcBef>
                <a:spcPts val="25"/>
              </a:spcBef>
              <a:buClr>
                <a:srgbClr val="5D7975"/>
              </a:buClr>
              <a:buFont typeface="Wingdings"/>
              <a:buChar char=""/>
            </a:pPr>
            <a:endParaRPr sz="2900">
              <a:latin typeface="Times New Roman"/>
              <a:cs typeface="Times New Roman"/>
            </a:endParaRPr>
          </a:p>
          <a:p>
            <a:pPr marL="355600" marR="19685" indent="-342900">
              <a:lnSpc>
                <a:spcPct val="100000"/>
              </a:lnSpc>
              <a:buClr>
                <a:srgbClr val="5D7975"/>
              </a:buClr>
              <a:buFont typeface="Wingdings"/>
              <a:buChar char=""/>
              <a:tabLst>
                <a:tab pos="355600" algn="l"/>
              </a:tabLst>
            </a:pPr>
            <a:r>
              <a:rPr sz="2000" dirty="0">
                <a:latin typeface="Open Sans"/>
                <a:cs typeface="Open Sans"/>
              </a:rPr>
              <a:t>Su</a:t>
            </a:r>
            <a:r>
              <a:rPr sz="2000" spc="-10" dirty="0">
                <a:latin typeface="Open Sans"/>
                <a:cs typeface="Open Sans"/>
              </a:rPr>
              <a:t>p</a:t>
            </a:r>
            <a:r>
              <a:rPr sz="2000" dirty="0">
                <a:latin typeface="Open Sans"/>
                <a:cs typeface="Open Sans"/>
              </a:rPr>
              <a:t>porting</a:t>
            </a:r>
            <a:r>
              <a:rPr sz="2000" spc="-5" dirty="0">
                <a:latin typeface="Open Sans"/>
                <a:cs typeface="Open Sans"/>
              </a:rPr>
              <a:t> a</a:t>
            </a:r>
            <a:r>
              <a:rPr sz="2000" spc="5" dirty="0">
                <a:latin typeface="Open Sans"/>
                <a:cs typeface="Open Sans"/>
              </a:rPr>
              <a:t>c</a:t>
            </a:r>
            <a:r>
              <a:rPr sz="2000" dirty="0">
                <a:latin typeface="Open Sans"/>
                <a:cs typeface="Open Sans"/>
              </a:rPr>
              <a:t>ti</a:t>
            </a:r>
            <a:r>
              <a:rPr sz="2000" spc="5" dirty="0">
                <a:latin typeface="Open Sans"/>
                <a:cs typeface="Open Sans"/>
              </a:rPr>
              <a:t>v</a:t>
            </a:r>
            <a:r>
              <a:rPr sz="2000" dirty="0">
                <a:latin typeface="Open Sans"/>
                <a:cs typeface="Open Sans"/>
              </a:rPr>
              <a:t>i</a:t>
            </a:r>
            <a:r>
              <a:rPr sz="2000" spc="-10" dirty="0">
                <a:latin typeface="Open Sans"/>
                <a:cs typeface="Open Sans"/>
              </a:rPr>
              <a:t>t</a:t>
            </a:r>
            <a:r>
              <a:rPr sz="2000" dirty="0">
                <a:latin typeface="Open Sans"/>
                <a:cs typeface="Open Sans"/>
              </a:rPr>
              <a:t>ies </a:t>
            </a:r>
            <a:r>
              <a:rPr sz="2000" spc="-5" dirty="0">
                <a:latin typeface="Open Sans"/>
                <a:cs typeface="Open Sans"/>
              </a:rPr>
              <a:t>to </a:t>
            </a:r>
            <a:r>
              <a:rPr sz="2000" dirty="0">
                <a:latin typeface="Open Sans"/>
                <a:cs typeface="Open Sans"/>
              </a:rPr>
              <a:t>en</a:t>
            </a:r>
            <a:r>
              <a:rPr sz="2000" spc="-5" dirty="0">
                <a:latin typeface="Open Sans"/>
                <a:cs typeface="Open Sans"/>
              </a:rPr>
              <a:t>hanc</a:t>
            </a:r>
            <a:r>
              <a:rPr sz="2000" dirty="0">
                <a:latin typeface="Open Sans"/>
                <a:cs typeface="Open Sans"/>
              </a:rPr>
              <a:t>e</a:t>
            </a:r>
            <a:r>
              <a:rPr sz="2000" spc="-10" dirty="0">
                <a:latin typeface="Open Sans"/>
                <a:cs typeface="Open Sans"/>
              </a:rPr>
              <a:t> </a:t>
            </a:r>
            <a:r>
              <a:rPr sz="2000" dirty="0">
                <a:latin typeface="Open Sans"/>
                <a:cs typeface="Open Sans"/>
              </a:rPr>
              <a:t>list</a:t>
            </a:r>
            <a:r>
              <a:rPr sz="2000" spc="5" dirty="0">
                <a:latin typeface="Open Sans"/>
                <a:cs typeface="Open Sans"/>
              </a:rPr>
              <a:t>e</a:t>
            </a:r>
            <a:r>
              <a:rPr sz="2000" dirty="0">
                <a:latin typeface="Open Sans"/>
                <a:cs typeface="Open Sans"/>
              </a:rPr>
              <a:t>n</a:t>
            </a:r>
            <a:r>
              <a:rPr sz="2000" spc="-10" dirty="0">
                <a:latin typeface="Open Sans"/>
                <a:cs typeface="Open Sans"/>
              </a:rPr>
              <a:t>i</a:t>
            </a:r>
            <a:r>
              <a:rPr sz="2000" dirty="0">
                <a:latin typeface="Open Sans"/>
                <a:cs typeface="Open Sans"/>
              </a:rPr>
              <a:t>n</a:t>
            </a:r>
            <a:r>
              <a:rPr sz="2000" spc="-10" dirty="0">
                <a:latin typeface="Open Sans"/>
                <a:cs typeface="Open Sans"/>
              </a:rPr>
              <a:t>g</a:t>
            </a:r>
            <a:r>
              <a:rPr sz="2000" dirty="0">
                <a:latin typeface="Open Sans"/>
                <a:cs typeface="Open Sans"/>
              </a:rPr>
              <a:t>,</a:t>
            </a:r>
            <a:r>
              <a:rPr sz="2000" spc="-15" dirty="0">
                <a:latin typeface="Open Sans"/>
                <a:cs typeface="Open Sans"/>
              </a:rPr>
              <a:t> </a:t>
            </a:r>
            <a:r>
              <a:rPr sz="2000" spc="-5" dirty="0">
                <a:latin typeface="Open Sans"/>
                <a:cs typeface="Open Sans"/>
              </a:rPr>
              <a:t>sp</a:t>
            </a:r>
            <a:r>
              <a:rPr sz="2000" dirty="0">
                <a:latin typeface="Open Sans"/>
                <a:cs typeface="Open Sans"/>
              </a:rPr>
              <a:t>e</a:t>
            </a:r>
            <a:r>
              <a:rPr sz="2000" spc="-5" dirty="0">
                <a:latin typeface="Open Sans"/>
                <a:cs typeface="Open Sans"/>
              </a:rPr>
              <a:t>a</a:t>
            </a:r>
            <a:r>
              <a:rPr sz="2000" spc="5" dirty="0">
                <a:latin typeface="Open Sans"/>
                <a:cs typeface="Open Sans"/>
              </a:rPr>
              <a:t>k</a:t>
            </a:r>
            <a:r>
              <a:rPr sz="2000" dirty="0">
                <a:latin typeface="Open Sans"/>
                <a:cs typeface="Open Sans"/>
              </a:rPr>
              <a:t>i</a:t>
            </a:r>
            <a:r>
              <a:rPr sz="2000" spc="-10" dirty="0">
                <a:latin typeface="Open Sans"/>
                <a:cs typeface="Open Sans"/>
              </a:rPr>
              <a:t>n</a:t>
            </a:r>
            <a:r>
              <a:rPr sz="2000" dirty="0">
                <a:latin typeface="Open Sans"/>
                <a:cs typeface="Open Sans"/>
              </a:rPr>
              <a:t>g, vo</a:t>
            </a:r>
            <a:r>
              <a:rPr sz="2000" spc="5" dirty="0">
                <a:latin typeface="Open Sans"/>
                <a:cs typeface="Open Sans"/>
              </a:rPr>
              <a:t>c</a:t>
            </a:r>
            <a:r>
              <a:rPr sz="2000" spc="-5" dirty="0">
                <a:latin typeface="Open Sans"/>
                <a:cs typeface="Open Sans"/>
              </a:rPr>
              <a:t>abular</a:t>
            </a:r>
            <a:r>
              <a:rPr sz="2000" spc="-85" dirty="0">
                <a:latin typeface="Open Sans"/>
                <a:cs typeface="Open Sans"/>
              </a:rPr>
              <a:t>y</a:t>
            </a:r>
            <a:r>
              <a:rPr sz="2000" dirty="0">
                <a:latin typeface="Open Sans"/>
                <a:cs typeface="Open Sans"/>
              </a:rPr>
              <a:t>,</a:t>
            </a:r>
            <a:r>
              <a:rPr sz="2000" spc="-15" dirty="0">
                <a:latin typeface="Open Sans"/>
                <a:cs typeface="Open Sans"/>
              </a:rPr>
              <a:t> </a:t>
            </a:r>
            <a:r>
              <a:rPr sz="2000" dirty="0">
                <a:latin typeface="Open Sans"/>
                <a:cs typeface="Open Sans"/>
              </a:rPr>
              <a:t>e</a:t>
            </a:r>
            <a:r>
              <a:rPr sz="2000" spc="-5" dirty="0">
                <a:latin typeface="Open Sans"/>
                <a:cs typeface="Open Sans"/>
              </a:rPr>
              <a:t>arl</a:t>
            </a:r>
            <a:r>
              <a:rPr sz="2000" dirty="0">
                <a:latin typeface="Open Sans"/>
                <a:cs typeface="Open Sans"/>
              </a:rPr>
              <a:t>y writin</a:t>
            </a:r>
            <a:r>
              <a:rPr sz="2000" spc="-10" dirty="0">
                <a:latin typeface="Open Sans"/>
                <a:cs typeface="Open Sans"/>
              </a:rPr>
              <a:t>g</a:t>
            </a:r>
            <a:r>
              <a:rPr sz="2000" dirty="0">
                <a:latin typeface="Open Sans"/>
                <a:cs typeface="Open Sans"/>
              </a:rPr>
              <a:t>,</a:t>
            </a:r>
            <a:r>
              <a:rPr sz="2000" spc="-25" dirty="0">
                <a:latin typeface="Open Sans"/>
                <a:cs typeface="Open Sans"/>
              </a:rPr>
              <a:t> </a:t>
            </a:r>
            <a:r>
              <a:rPr sz="2000" spc="-5" dirty="0">
                <a:latin typeface="Open Sans"/>
                <a:cs typeface="Open Sans"/>
              </a:rPr>
              <a:t>and </a:t>
            </a:r>
            <a:r>
              <a:rPr sz="2000" dirty="0">
                <a:latin typeface="Open Sans"/>
                <a:cs typeface="Open Sans"/>
              </a:rPr>
              <a:t>e</a:t>
            </a:r>
            <a:r>
              <a:rPr sz="2000" spc="-5" dirty="0">
                <a:latin typeface="Open Sans"/>
                <a:cs typeface="Open Sans"/>
              </a:rPr>
              <a:t>arl</a:t>
            </a:r>
            <a:r>
              <a:rPr sz="2000" dirty="0">
                <a:latin typeface="Open Sans"/>
                <a:cs typeface="Open Sans"/>
              </a:rPr>
              <a:t>y </a:t>
            </a:r>
            <a:r>
              <a:rPr sz="2000" spc="-35" dirty="0">
                <a:latin typeface="Open Sans"/>
                <a:cs typeface="Open Sans"/>
              </a:rPr>
              <a:t>r</a:t>
            </a:r>
            <a:r>
              <a:rPr sz="2000" dirty="0">
                <a:latin typeface="Open Sans"/>
                <a:cs typeface="Open Sans"/>
              </a:rPr>
              <a:t>e</a:t>
            </a:r>
            <a:r>
              <a:rPr sz="2000" spc="-5" dirty="0">
                <a:latin typeface="Open Sans"/>
                <a:cs typeface="Open Sans"/>
              </a:rPr>
              <a:t>adin</a:t>
            </a:r>
            <a:r>
              <a:rPr sz="2000" dirty="0">
                <a:latin typeface="Open Sans"/>
                <a:cs typeface="Open Sans"/>
              </a:rPr>
              <a:t>g</a:t>
            </a:r>
            <a:r>
              <a:rPr sz="2000" spc="-5" dirty="0">
                <a:latin typeface="Open Sans"/>
                <a:cs typeface="Open Sans"/>
              </a:rPr>
              <a:t> </a:t>
            </a:r>
            <a:r>
              <a:rPr sz="2000" dirty="0">
                <a:latin typeface="Open Sans"/>
                <a:cs typeface="Open Sans"/>
              </a:rPr>
              <a:t>d</a:t>
            </a:r>
            <a:r>
              <a:rPr sz="2000" spc="-35" dirty="0">
                <a:latin typeface="Open Sans"/>
                <a:cs typeface="Open Sans"/>
              </a:rPr>
              <a:t>e</a:t>
            </a:r>
            <a:r>
              <a:rPr sz="2000" dirty="0">
                <a:latin typeface="Open Sans"/>
                <a:cs typeface="Open Sans"/>
              </a:rPr>
              <a:t>velopment.</a:t>
            </a:r>
            <a:endParaRPr sz="2000">
              <a:latin typeface="Open Sans"/>
              <a:cs typeface="Open Sans"/>
            </a:endParaRPr>
          </a:p>
        </p:txBody>
      </p:sp>
      <p:sp>
        <p:nvSpPr>
          <p:cNvPr id="3" name="object 3"/>
          <p:cNvSpPr/>
          <p:nvPr/>
        </p:nvSpPr>
        <p:spPr>
          <a:xfrm>
            <a:off x="472440" y="420877"/>
            <a:ext cx="7852409" cy="51511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572000" y="2014727"/>
            <a:ext cx="4114800" cy="3086100"/>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7</a:t>
            </a:fld>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375957"/>
            <a:ext cx="8179434" cy="3916045"/>
          </a:xfrm>
          <a:prstGeom prst="rect">
            <a:avLst/>
          </a:prstGeom>
        </p:spPr>
        <p:txBody>
          <a:bodyPr vert="horz" wrap="square" lIns="0" tIns="0" rIns="0" bIns="0" rtlCol="0">
            <a:spAutoFit/>
          </a:bodyPr>
          <a:lstStyle/>
          <a:p>
            <a:pPr marL="12700">
              <a:lnSpc>
                <a:spcPct val="100000"/>
              </a:lnSpc>
            </a:pPr>
            <a:r>
              <a:rPr sz="2400" dirty="0">
                <a:latin typeface="Open Sans"/>
                <a:cs typeface="Open Sans"/>
              </a:rPr>
              <a:t>Wha</a:t>
            </a:r>
            <a:r>
              <a:rPr sz="2400" spc="45" dirty="0">
                <a:latin typeface="Open Sans"/>
                <a:cs typeface="Open Sans"/>
              </a:rPr>
              <a:t>t</a:t>
            </a:r>
            <a:r>
              <a:rPr sz="2400" spc="-75" dirty="0">
                <a:latin typeface="Open Sans"/>
                <a:cs typeface="Open Sans"/>
              </a:rPr>
              <a:t>’</a:t>
            </a:r>
            <a:r>
              <a:rPr sz="2400" dirty="0">
                <a:latin typeface="Open Sans"/>
                <a:cs typeface="Open Sans"/>
              </a:rPr>
              <a:t>s</a:t>
            </a:r>
            <a:r>
              <a:rPr sz="2400" spc="15" dirty="0">
                <a:latin typeface="Open Sans"/>
                <a:cs typeface="Open Sans"/>
              </a:rPr>
              <a:t> </a:t>
            </a:r>
            <a:r>
              <a:rPr sz="2400" dirty="0">
                <a:latin typeface="Open Sans"/>
                <a:cs typeface="Open Sans"/>
              </a:rPr>
              <a:t>the di</a:t>
            </a:r>
            <a:r>
              <a:rPr sz="2400" spc="5" dirty="0">
                <a:latin typeface="Open Sans"/>
                <a:cs typeface="Open Sans"/>
              </a:rPr>
              <a:t>f</a:t>
            </a:r>
            <a:r>
              <a:rPr sz="2400" dirty="0">
                <a:latin typeface="Open Sans"/>
                <a:cs typeface="Open Sans"/>
              </a:rPr>
              <a:t>fe</a:t>
            </a:r>
            <a:r>
              <a:rPr sz="2400" spc="-45" dirty="0">
                <a:latin typeface="Open Sans"/>
                <a:cs typeface="Open Sans"/>
              </a:rPr>
              <a:t>r</a:t>
            </a:r>
            <a:r>
              <a:rPr sz="2400" dirty="0">
                <a:latin typeface="Open Sans"/>
                <a:cs typeface="Open Sans"/>
              </a:rPr>
              <a:t>ence between</a:t>
            </a:r>
            <a:r>
              <a:rPr sz="2400" spc="10" dirty="0">
                <a:latin typeface="Open Sans"/>
                <a:cs typeface="Open Sans"/>
              </a:rPr>
              <a:t> </a:t>
            </a:r>
            <a:r>
              <a:rPr sz="2400" dirty="0">
                <a:latin typeface="Open Sans"/>
                <a:cs typeface="Open Sans"/>
              </a:rPr>
              <a:t>thematic</a:t>
            </a:r>
            <a:r>
              <a:rPr sz="2400" spc="10" dirty="0">
                <a:latin typeface="Open Sans"/>
                <a:cs typeface="Open Sans"/>
              </a:rPr>
              <a:t> </a:t>
            </a:r>
            <a:r>
              <a:rPr sz="2400" dirty="0">
                <a:latin typeface="Open Sans"/>
                <a:cs typeface="Open Sans"/>
              </a:rPr>
              <a:t>un</a:t>
            </a:r>
            <a:r>
              <a:rPr sz="2400" spc="5" dirty="0">
                <a:latin typeface="Open Sans"/>
                <a:cs typeface="Open Sans"/>
              </a:rPr>
              <a:t>i</a:t>
            </a:r>
            <a:r>
              <a:rPr sz="2400" dirty="0">
                <a:latin typeface="Open Sans"/>
                <a:cs typeface="Open Sans"/>
              </a:rPr>
              <a:t>ts and</a:t>
            </a:r>
            <a:r>
              <a:rPr sz="2400" spc="10" dirty="0">
                <a:latin typeface="Open Sans"/>
                <a:cs typeface="Open Sans"/>
              </a:rPr>
              <a:t> </a:t>
            </a:r>
            <a:r>
              <a:rPr sz="2400" dirty="0">
                <a:latin typeface="Open Sans"/>
                <a:cs typeface="Open Sans"/>
              </a:rPr>
              <a:t>un</a:t>
            </a:r>
            <a:r>
              <a:rPr sz="2400" spc="5" dirty="0">
                <a:latin typeface="Open Sans"/>
                <a:cs typeface="Open Sans"/>
              </a:rPr>
              <a:t>i</a:t>
            </a:r>
            <a:r>
              <a:rPr sz="2400" dirty="0">
                <a:latin typeface="Open Sans"/>
                <a:cs typeface="Open Sans"/>
              </a:rPr>
              <a:t>ts</a:t>
            </a:r>
            <a:endParaRPr sz="2400">
              <a:latin typeface="Open Sans"/>
              <a:cs typeface="Open Sans"/>
            </a:endParaRPr>
          </a:p>
          <a:p>
            <a:pPr marL="12700">
              <a:lnSpc>
                <a:spcPct val="100000"/>
              </a:lnSpc>
            </a:pPr>
            <a:r>
              <a:rPr sz="2400" dirty="0">
                <a:latin typeface="Open Sans"/>
                <a:cs typeface="Open Sans"/>
              </a:rPr>
              <a:t>of </a:t>
            </a:r>
            <a:r>
              <a:rPr sz="2400" spc="-5" dirty="0">
                <a:latin typeface="Open Sans"/>
                <a:cs typeface="Open Sans"/>
              </a:rPr>
              <a:t>stud</a:t>
            </a:r>
            <a:r>
              <a:rPr sz="2400" dirty="0">
                <a:latin typeface="Open Sans"/>
                <a:cs typeface="Open Sans"/>
              </a:rPr>
              <a:t>y </a:t>
            </a:r>
            <a:r>
              <a:rPr sz="2400" spc="5" dirty="0">
                <a:latin typeface="Open Sans"/>
                <a:cs typeface="Open Sans"/>
              </a:rPr>
              <a:t>b</a:t>
            </a:r>
            <a:r>
              <a:rPr sz="2400" dirty="0">
                <a:latin typeface="Open Sans"/>
                <a:cs typeface="Open Sans"/>
              </a:rPr>
              <a:t>ui</a:t>
            </a:r>
            <a:r>
              <a:rPr sz="2400" spc="5" dirty="0">
                <a:latin typeface="Open Sans"/>
                <a:cs typeface="Open Sans"/>
              </a:rPr>
              <a:t>l</a:t>
            </a:r>
            <a:r>
              <a:rPr sz="2400" dirty="0">
                <a:latin typeface="Open Sans"/>
                <a:cs typeface="Open Sans"/>
              </a:rPr>
              <a:t>t </a:t>
            </a:r>
            <a:r>
              <a:rPr sz="2400" spc="-5" dirty="0">
                <a:latin typeface="Open Sans"/>
                <a:cs typeface="Open Sans"/>
              </a:rPr>
              <a:t>a</a:t>
            </a:r>
            <a:r>
              <a:rPr sz="2400" spc="-50" dirty="0">
                <a:latin typeface="Open Sans"/>
                <a:cs typeface="Open Sans"/>
              </a:rPr>
              <a:t>r</a:t>
            </a:r>
            <a:r>
              <a:rPr sz="2400" dirty="0">
                <a:latin typeface="Open Sans"/>
                <a:cs typeface="Open Sans"/>
              </a:rPr>
              <a:t>ound t</a:t>
            </a:r>
            <a:r>
              <a:rPr sz="2400" spc="-60" dirty="0">
                <a:latin typeface="Open Sans"/>
                <a:cs typeface="Open Sans"/>
              </a:rPr>
              <a:t>e</a:t>
            </a:r>
            <a:r>
              <a:rPr sz="2400" dirty="0">
                <a:latin typeface="Open Sans"/>
                <a:cs typeface="Open Sans"/>
              </a:rPr>
              <a:t>xt?</a:t>
            </a:r>
            <a:endParaRPr sz="2400">
              <a:latin typeface="Open Sans"/>
              <a:cs typeface="Open Sans"/>
            </a:endParaRPr>
          </a:p>
          <a:p>
            <a:pPr marL="355600" marR="5080" indent="-342900">
              <a:lnSpc>
                <a:spcPct val="100000"/>
              </a:lnSpc>
              <a:spcBef>
                <a:spcPts val="575"/>
              </a:spcBef>
              <a:buClr>
                <a:srgbClr val="5D7975"/>
              </a:buClr>
              <a:buFont typeface="Wingdings"/>
              <a:buChar char=""/>
              <a:tabLst>
                <a:tab pos="355600" algn="l"/>
                <a:tab pos="2550160" algn="l"/>
              </a:tabLst>
            </a:pPr>
            <a:r>
              <a:rPr sz="2400" spc="-20" dirty="0">
                <a:latin typeface="Open Sans"/>
                <a:cs typeface="Open Sans"/>
              </a:rPr>
              <a:t>T</a:t>
            </a:r>
            <a:r>
              <a:rPr sz="2400" spc="-10" dirty="0">
                <a:latin typeface="Open Sans"/>
                <a:cs typeface="Open Sans"/>
              </a:rPr>
              <a:t>h</a:t>
            </a:r>
            <a:r>
              <a:rPr sz="2400" dirty="0">
                <a:latin typeface="Open Sans"/>
                <a:cs typeface="Open Sans"/>
              </a:rPr>
              <a:t>ematic</a:t>
            </a:r>
            <a:r>
              <a:rPr sz="2400" spc="-5" dirty="0">
                <a:latin typeface="Open Sans"/>
                <a:cs typeface="Open Sans"/>
              </a:rPr>
              <a:t> </a:t>
            </a:r>
            <a:r>
              <a:rPr sz="2400" spc="-15" dirty="0">
                <a:latin typeface="Open Sans"/>
                <a:cs typeface="Open Sans"/>
              </a:rPr>
              <a:t>u</a:t>
            </a:r>
            <a:r>
              <a:rPr sz="2400" spc="-10" dirty="0">
                <a:latin typeface="Open Sans"/>
                <a:cs typeface="Open Sans"/>
              </a:rPr>
              <a:t>ni</a:t>
            </a:r>
            <a:r>
              <a:rPr sz="2400" spc="-5" dirty="0">
                <a:latin typeface="Open Sans"/>
                <a:cs typeface="Open Sans"/>
              </a:rPr>
              <a:t>t</a:t>
            </a:r>
            <a:r>
              <a:rPr sz="2400" dirty="0">
                <a:latin typeface="Open Sans"/>
                <a:cs typeface="Open Sans"/>
              </a:rPr>
              <a:t>s </a:t>
            </a:r>
            <a:r>
              <a:rPr sz="2400" spc="-10" dirty="0">
                <a:latin typeface="Open Sans"/>
                <a:cs typeface="Open Sans"/>
              </a:rPr>
              <a:t>typ</a:t>
            </a:r>
            <a:r>
              <a:rPr sz="2400" dirty="0">
                <a:latin typeface="Open Sans"/>
                <a:cs typeface="Open Sans"/>
              </a:rPr>
              <a:t>ical</a:t>
            </a:r>
            <a:r>
              <a:rPr sz="2400" spc="5" dirty="0">
                <a:latin typeface="Open Sans"/>
                <a:cs typeface="Open Sans"/>
              </a:rPr>
              <a:t>l</a:t>
            </a:r>
            <a:r>
              <a:rPr sz="2400" spc="-15" dirty="0">
                <a:latin typeface="Open Sans"/>
                <a:cs typeface="Open Sans"/>
              </a:rPr>
              <a:t>y</a:t>
            </a:r>
            <a:r>
              <a:rPr sz="2400" dirty="0">
                <a:latin typeface="Open Sans"/>
                <a:cs typeface="Open Sans"/>
              </a:rPr>
              <a:t> </a:t>
            </a:r>
            <a:r>
              <a:rPr sz="2400" spc="-5" dirty="0">
                <a:latin typeface="Open Sans"/>
                <a:cs typeface="Open Sans"/>
              </a:rPr>
              <a:t>a</a:t>
            </a:r>
            <a:r>
              <a:rPr sz="2400" spc="-45" dirty="0">
                <a:latin typeface="Open Sans"/>
                <a:cs typeface="Open Sans"/>
              </a:rPr>
              <a:t>r</a:t>
            </a:r>
            <a:r>
              <a:rPr sz="2400" dirty="0">
                <a:latin typeface="Open Sans"/>
                <a:cs typeface="Open Sans"/>
              </a:rPr>
              <a:t>e</a:t>
            </a:r>
            <a:r>
              <a:rPr sz="2400" spc="5" dirty="0">
                <a:latin typeface="Open Sans"/>
                <a:cs typeface="Open Sans"/>
              </a:rPr>
              <a:t> </a:t>
            </a:r>
            <a:r>
              <a:rPr sz="2400" spc="-5" dirty="0">
                <a:latin typeface="Open Sans"/>
                <a:cs typeface="Open Sans"/>
              </a:rPr>
              <a:t>cente</a:t>
            </a:r>
            <a:r>
              <a:rPr sz="2400" spc="-45" dirty="0">
                <a:latin typeface="Open Sans"/>
                <a:cs typeface="Open Sans"/>
              </a:rPr>
              <a:t>r</a:t>
            </a:r>
            <a:r>
              <a:rPr sz="2400" spc="-20" dirty="0">
                <a:latin typeface="Open Sans"/>
                <a:cs typeface="Open Sans"/>
              </a:rPr>
              <a:t>e</a:t>
            </a:r>
            <a:r>
              <a:rPr sz="2400" spc="-15" dirty="0">
                <a:latin typeface="Open Sans"/>
                <a:cs typeface="Open Sans"/>
              </a:rPr>
              <a:t>d</a:t>
            </a:r>
            <a:r>
              <a:rPr sz="2400" dirty="0">
                <a:latin typeface="Open Sans"/>
                <a:cs typeface="Open Sans"/>
              </a:rPr>
              <a:t> </a:t>
            </a:r>
            <a:r>
              <a:rPr sz="2400" spc="-5" dirty="0">
                <a:latin typeface="Open Sans"/>
                <a:cs typeface="Open Sans"/>
              </a:rPr>
              <a:t>a</a:t>
            </a:r>
            <a:r>
              <a:rPr sz="2400" spc="-45" dirty="0">
                <a:latin typeface="Open Sans"/>
                <a:cs typeface="Open Sans"/>
              </a:rPr>
              <a:t>r</a:t>
            </a:r>
            <a:r>
              <a:rPr sz="2400" spc="-15" dirty="0">
                <a:latin typeface="Open Sans"/>
                <a:cs typeface="Open Sans"/>
              </a:rPr>
              <a:t>o</a:t>
            </a:r>
            <a:r>
              <a:rPr sz="2400" spc="-10" dirty="0">
                <a:latin typeface="Open Sans"/>
                <a:cs typeface="Open Sans"/>
              </a:rPr>
              <a:t>u</a:t>
            </a:r>
            <a:r>
              <a:rPr sz="2400" spc="-15" dirty="0">
                <a:latin typeface="Open Sans"/>
                <a:cs typeface="Open Sans"/>
              </a:rPr>
              <a:t>nd</a:t>
            </a:r>
            <a:r>
              <a:rPr sz="2400" spc="-5" dirty="0">
                <a:latin typeface="Open Sans"/>
                <a:cs typeface="Open Sans"/>
              </a:rPr>
              <a:t> </a:t>
            </a:r>
            <a:r>
              <a:rPr sz="2400" dirty="0">
                <a:latin typeface="Open Sans"/>
                <a:cs typeface="Open Sans"/>
              </a:rPr>
              <a:t>a </a:t>
            </a:r>
            <a:r>
              <a:rPr sz="2400" spc="-5" dirty="0">
                <a:latin typeface="Open Sans"/>
                <a:cs typeface="Open Sans"/>
              </a:rPr>
              <a:t>com</a:t>
            </a:r>
            <a:r>
              <a:rPr sz="2400" dirty="0">
                <a:latin typeface="Open Sans"/>
                <a:cs typeface="Open Sans"/>
              </a:rPr>
              <a:t>m</a:t>
            </a:r>
            <a:r>
              <a:rPr sz="2400" spc="-15" dirty="0">
                <a:latin typeface="Open Sans"/>
                <a:cs typeface="Open Sans"/>
              </a:rPr>
              <a:t>on</a:t>
            </a:r>
            <a:r>
              <a:rPr sz="2400" spc="5" dirty="0">
                <a:latin typeface="Open Sans"/>
                <a:cs typeface="Open Sans"/>
              </a:rPr>
              <a:t> </a:t>
            </a:r>
            <a:r>
              <a:rPr sz="2400" spc="-10" dirty="0">
                <a:latin typeface="Open Sans"/>
                <a:cs typeface="Open Sans"/>
              </a:rPr>
              <a:t>i</a:t>
            </a:r>
            <a:r>
              <a:rPr sz="2400" spc="-5" dirty="0">
                <a:latin typeface="Open Sans"/>
                <a:cs typeface="Open Sans"/>
              </a:rPr>
              <a:t>d</a:t>
            </a:r>
            <a:r>
              <a:rPr sz="2400" dirty="0">
                <a:latin typeface="Open Sans"/>
                <a:cs typeface="Open Sans"/>
              </a:rPr>
              <a:t>ea.	</a:t>
            </a:r>
            <a:r>
              <a:rPr sz="2400" spc="-15" dirty="0">
                <a:latin typeface="Open Sans"/>
                <a:cs typeface="Open Sans"/>
              </a:rPr>
              <a:t>So</a:t>
            </a:r>
            <a:r>
              <a:rPr sz="2400" spc="-5" dirty="0">
                <a:latin typeface="Open Sans"/>
                <a:cs typeface="Open Sans"/>
              </a:rPr>
              <a:t>m</a:t>
            </a:r>
            <a:r>
              <a:rPr sz="2400" dirty="0">
                <a:latin typeface="Open Sans"/>
                <a:cs typeface="Open Sans"/>
              </a:rPr>
              <a:t>e </a:t>
            </a:r>
            <a:r>
              <a:rPr sz="2400" spc="-55" dirty="0">
                <a:latin typeface="Open Sans"/>
                <a:cs typeface="Open Sans"/>
              </a:rPr>
              <a:t>e</a:t>
            </a:r>
            <a:r>
              <a:rPr sz="2400" dirty="0">
                <a:latin typeface="Open Sans"/>
                <a:cs typeface="Open Sans"/>
              </a:rPr>
              <a:t>xam</a:t>
            </a:r>
            <a:r>
              <a:rPr sz="2400" spc="5" dirty="0">
                <a:latin typeface="Open Sans"/>
                <a:cs typeface="Open Sans"/>
              </a:rPr>
              <a:t>p</a:t>
            </a:r>
            <a:r>
              <a:rPr sz="2400" dirty="0">
                <a:latin typeface="Open Sans"/>
                <a:cs typeface="Open Sans"/>
              </a:rPr>
              <a:t>les</a:t>
            </a:r>
            <a:r>
              <a:rPr sz="2400" spc="30" dirty="0">
                <a:latin typeface="Open Sans"/>
                <a:cs typeface="Open Sans"/>
              </a:rPr>
              <a:t> </a:t>
            </a:r>
            <a:r>
              <a:rPr sz="2400" spc="-15" dirty="0">
                <a:latin typeface="Open Sans"/>
                <a:cs typeface="Open Sans"/>
              </a:rPr>
              <a:t>of</a:t>
            </a:r>
            <a:r>
              <a:rPr sz="2400" spc="-10" dirty="0">
                <a:latin typeface="Open Sans"/>
                <a:cs typeface="Open Sans"/>
              </a:rPr>
              <a:t> th</a:t>
            </a:r>
            <a:r>
              <a:rPr sz="2400" dirty="0">
                <a:latin typeface="Open Sans"/>
                <a:cs typeface="Open Sans"/>
              </a:rPr>
              <a:t>ematic</a:t>
            </a:r>
            <a:r>
              <a:rPr sz="2400" spc="5" dirty="0">
                <a:latin typeface="Open Sans"/>
                <a:cs typeface="Open Sans"/>
              </a:rPr>
              <a:t> </a:t>
            </a:r>
            <a:r>
              <a:rPr sz="2400" spc="-15" dirty="0">
                <a:latin typeface="Open Sans"/>
                <a:cs typeface="Open Sans"/>
              </a:rPr>
              <a:t>u</a:t>
            </a:r>
            <a:r>
              <a:rPr sz="2400" spc="-10" dirty="0">
                <a:latin typeface="Open Sans"/>
                <a:cs typeface="Open Sans"/>
              </a:rPr>
              <a:t>ni</a:t>
            </a:r>
            <a:r>
              <a:rPr sz="2400" spc="-5" dirty="0">
                <a:latin typeface="Open Sans"/>
                <a:cs typeface="Open Sans"/>
              </a:rPr>
              <a:t>t</a:t>
            </a:r>
            <a:r>
              <a:rPr sz="2400" dirty="0">
                <a:latin typeface="Open Sans"/>
                <a:cs typeface="Open Sans"/>
              </a:rPr>
              <a:t>s </a:t>
            </a:r>
            <a:r>
              <a:rPr sz="2400" spc="-5" dirty="0">
                <a:latin typeface="Open Sans"/>
                <a:cs typeface="Open Sans"/>
              </a:rPr>
              <a:t>a</a:t>
            </a:r>
            <a:r>
              <a:rPr sz="2400" spc="-50" dirty="0">
                <a:latin typeface="Open Sans"/>
                <a:cs typeface="Open Sans"/>
              </a:rPr>
              <a:t>r</a:t>
            </a:r>
            <a:r>
              <a:rPr sz="2400" spc="-5" dirty="0">
                <a:latin typeface="Open Sans"/>
                <a:cs typeface="Open Sans"/>
              </a:rPr>
              <a:t>e: </a:t>
            </a:r>
            <a:r>
              <a:rPr sz="2400" spc="-10" dirty="0">
                <a:latin typeface="Open Sans"/>
                <a:cs typeface="Open Sans"/>
              </a:rPr>
              <a:t>din</a:t>
            </a:r>
            <a:r>
              <a:rPr sz="2400" dirty="0">
                <a:latin typeface="Open Sans"/>
                <a:cs typeface="Open Sans"/>
              </a:rPr>
              <a:t>osaur</a:t>
            </a:r>
            <a:r>
              <a:rPr sz="2400" spc="-5" dirty="0">
                <a:latin typeface="Open Sans"/>
                <a:cs typeface="Open Sans"/>
              </a:rPr>
              <a:t>s</a:t>
            </a:r>
            <a:r>
              <a:rPr sz="2400" dirty="0">
                <a:latin typeface="Open Sans"/>
                <a:cs typeface="Open Sans"/>
              </a:rPr>
              <a:t>,</a:t>
            </a:r>
            <a:r>
              <a:rPr sz="2400" spc="-5" dirty="0">
                <a:latin typeface="Open Sans"/>
                <a:cs typeface="Open Sans"/>
              </a:rPr>
              <a:t> </a:t>
            </a:r>
            <a:r>
              <a:rPr sz="2400" spc="-20" dirty="0">
                <a:latin typeface="Open Sans"/>
                <a:cs typeface="Open Sans"/>
              </a:rPr>
              <a:t>a</a:t>
            </a:r>
            <a:r>
              <a:rPr sz="2400" spc="-5" dirty="0">
                <a:latin typeface="Open Sans"/>
                <a:cs typeface="Open Sans"/>
              </a:rPr>
              <a:t>p</a:t>
            </a:r>
            <a:r>
              <a:rPr sz="2400" spc="-10" dirty="0">
                <a:latin typeface="Open Sans"/>
                <a:cs typeface="Open Sans"/>
              </a:rPr>
              <a:t>p</a:t>
            </a:r>
            <a:r>
              <a:rPr sz="2400" dirty="0">
                <a:latin typeface="Open Sans"/>
                <a:cs typeface="Open Sans"/>
              </a:rPr>
              <a:t>les,</a:t>
            </a:r>
            <a:r>
              <a:rPr sz="2400" spc="15" dirty="0">
                <a:latin typeface="Open Sans"/>
                <a:cs typeface="Open Sans"/>
              </a:rPr>
              <a:t> </a:t>
            </a:r>
            <a:r>
              <a:rPr sz="2400" spc="-10" dirty="0">
                <a:latin typeface="Open Sans"/>
                <a:cs typeface="Open Sans"/>
              </a:rPr>
              <a:t>p</a:t>
            </a:r>
            <a:r>
              <a:rPr sz="2400" spc="-20" dirty="0">
                <a:latin typeface="Open Sans"/>
                <a:cs typeface="Open Sans"/>
              </a:rPr>
              <a:t>um</a:t>
            </a:r>
            <a:r>
              <a:rPr sz="2400" spc="-5" dirty="0">
                <a:latin typeface="Open Sans"/>
                <a:cs typeface="Open Sans"/>
              </a:rPr>
              <a:t>p</a:t>
            </a:r>
            <a:r>
              <a:rPr sz="2400" spc="-10" dirty="0">
                <a:latin typeface="Open Sans"/>
                <a:cs typeface="Open Sans"/>
              </a:rPr>
              <a:t>kin</a:t>
            </a:r>
            <a:r>
              <a:rPr sz="2400" spc="-5" dirty="0">
                <a:latin typeface="Open Sans"/>
                <a:cs typeface="Open Sans"/>
              </a:rPr>
              <a:t>s</a:t>
            </a:r>
            <a:r>
              <a:rPr sz="2400" dirty="0">
                <a:latin typeface="Open Sans"/>
                <a:cs typeface="Open Sans"/>
              </a:rPr>
              <a:t>,</a:t>
            </a:r>
            <a:r>
              <a:rPr sz="2400" spc="-5" dirty="0">
                <a:latin typeface="Open Sans"/>
                <a:cs typeface="Open Sans"/>
              </a:rPr>
              <a:t> h</a:t>
            </a:r>
            <a:r>
              <a:rPr sz="2400" spc="-15" dirty="0">
                <a:latin typeface="Open Sans"/>
                <a:cs typeface="Open Sans"/>
              </a:rPr>
              <a:t>o</a:t>
            </a:r>
            <a:r>
              <a:rPr sz="2400" spc="-5" dirty="0">
                <a:latin typeface="Open Sans"/>
                <a:cs typeface="Open Sans"/>
              </a:rPr>
              <a:t>l</a:t>
            </a:r>
            <a:r>
              <a:rPr sz="2400" spc="-10" dirty="0">
                <a:latin typeface="Open Sans"/>
                <a:cs typeface="Open Sans"/>
              </a:rPr>
              <a:t>i</a:t>
            </a:r>
            <a:r>
              <a:rPr sz="2400" spc="-5" dirty="0">
                <a:latin typeface="Open Sans"/>
                <a:cs typeface="Open Sans"/>
              </a:rPr>
              <a:t>days</a:t>
            </a:r>
            <a:r>
              <a:rPr sz="2400" dirty="0">
                <a:latin typeface="Open Sans"/>
                <a:cs typeface="Open Sans"/>
              </a:rPr>
              <a:t>,</a:t>
            </a:r>
            <a:r>
              <a:rPr sz="2400" spc="5" dirty="0">
                <a:latin typeface="Open Sans"/>
                <a:cs typeface="Open Sans"/>
              </a:rPr>
              <a:t> </a:t>
            </a:r>
            <a:r>
              <a:rPr sz="2400" spc="-15" dirty="0">
                <a:latin typeface="Open Sans"/>
                <a:cs typeface="Open Sans"/>
              </a:rPr>
              <a:t>S</a:t>
            </a:r>
            <a:r>
              <a:rPr sz="2400" spc="-10" dirty="0">
                <a:latin typeface="Open Sans"/>
                <a:cs typeface="Open Sans"/>
              </a:rPr>
              <a:t>p</a:t>
            </a:r>
            <a:r>
              <a:rPr sz="2400" spc="-5" dirty="0">
                <a:latin typeface="Open Sans"/>
                <a:cs typeface="Open Sans"/>
              </a:rPr>
              <a:t>r</a:t>
            </a:r>
            <a:r>
              <a:rPr sz="2400" spc="5" dirty="0">
                <a:latin typeface="Open Sans"/>
                <a:cs typeface="Open Sans"/>
              </a:rPr>
              <a:t>i</a:t>
            </a:r>
            <a:r>
              <a:rPr sz="2400" spc="-15" dirty="0">
                <a:latin typeface="Open Sans"/>
                <a:cs typeface="Open Sans"/>
              </a:rPr>
              <a:t>n</a:t>
            </a:r>
            <a:r>
              <a:rPr sz="2400" spc="-10" dirty="0">
                <a:latin typeface="Open Sans"/>
                <a:cs typeface="Open Sans"/>
              </a:rPr>
              <a:t>g</a:t>
            </a:r>
            <a:r>
              <a:rPr sz="2400" dirty="0">
                <a:latin typeface="Open Sans"/>
                <a:cs typeface="Open Sans"/>
              </a:rPr>
              <a:t>,</a:t>
            </a:r>
            <a:r>
              <a:rPr sz="2400" spc="-25" dirty="0">
                <a:latin typeface="Open Sans"/>
                <a:cs typeface="Open Sans"/>
              </a:rPr>
              <a:t> </a:t>
            </a:r>
            <a:r>
              <a:rPr sz="2400" dirty="0">
                <a:latin typeface="Open Sans"/>
                <a:cs typeface="Open Sans"/>
              </a:rPr>
              <a:t>fami</a:t>
            </a:r>
            <a:r>
              <a:rPr sz="2400" spc="5" dirty="0">
                <a:latin typeface="Open Sans"/>
                <a:cs typeface="Open Sans"/>
              </a:rPr>
              <a:t>l</a:t>
            </a:r>
            <a:r>
              <a:rPr sz="2400" dirty="0">
                <a:latin typeface="Open Sans"/>
                <a:cs typeface="Open Sans"/>
              </a:rPr>
              <a:t>ies, </a:t>
            </a:r>
            <a:r>
              <a:rPr sz="2400" spc="-5" dirty="0">
                <a:latin typeface="Open Sans"/>
                <a:cs typeface="Open Sans"/>
              </a:rPr>
              <a:t>an</a:t>
            </a:r>
            <a:r>
              <a:rPr sz="2400" dirty="0">
                <a:latin typeface="Open Sans"/>
                <a:cs typeface="Open Sans"/>
              </a:rPr>
              <a:t>d </a:t>
            </a:r>
            <a:r>
              <a:rPr sz="2400" spc="5" dirty="0">
                <a:latin typeface="Open Sans"/>
                <a:cs typeface="Open Sans"/>
              </a:rPr>
              <a:t>t</a:t>
            </a:r>
            <a:r>
              <a:rPr sz="2400" spc="-45" dirty="0">
                <a:latin typeface="Open Sans"/>
                <a:cs typeface="Open Sans"/>
              </a:rPr>
              <a:t>r</a:t>
            </a:r>
            <a:r>
              <a:rPr sz="2400" spc="-5" dirty="0">
                <a:latin typeface="Open Sans"/>
                <a:cs typeface="Open Sans"/>
              </a:rPr>
              <a:t>anspor</a:t>
            </a:r>
            <a:r>
              <a:rPr sz="2400" spc="5" dirty="0">
                <a:latin typeface="Open Sans"/>
                <a:cs typeface="Open Sans"/>
              </a:rPr>
              <a:t>t</a:t>
            </a:r>
            <a:r>
              <a:rPr sz="2400" spc="-5" dirty="0">
                <a:latin typeface="Open Sans"/>
                <a:cs typeface="Open Sans"/>
              </a:rPr>
              <a:t>ati</a:t>
            </a:r>
            <a:r>
              <a:rPr sz="2400" spc="5" dirty="0">
                <a:latin typeface="Open Sans"/>
                <a:cs typeface="Open Sans"/>
              </a:rPr>
              <a:t>o</a:t>
            </a:r>
            <a:r>
              <a:rPr sz="2400" dirty="0">
                <a:latin typeface="Open Sans"/>
                <a:cs typeface="Open Sans"/>
              </a:rPr>
              <a:t>n.</a:t>
            </a:r>
            <a:endParaRPr sz="2400">
              <a:latin typeface="Open Sans"/>
              <a:cs typeface="Open Sans"/>
            </a:endParaRPr>
          </a:p>
          <a:p>
            <a:pPr marL="355600" marR="763270" indent="-342900">
              <a:lnSpc>
                <a:spcPct val="100000"/>
              </a:lnSpc>
              <a:spcBef>
                <a:spcPts val="575"/>
              </a:spcBef>
              <a:buClr>
                <a:srgbClr val="5D7975"/>
              </a:buClr>
              <a:buFont typeface="Wingdings"/>
              <a:buChar char=""/>
              <a:tabLst>
                <a:tab pos="355600" algn="l"/>
              </a:tabLst>
            </a:pPr>
            <a:r>
              <a:rPr sz="2400" dirty="0">
                <a:latin typeface="Open Sans"/>
                <a:cs typeface="Open Sans"/>
              </a:rPr>
              <a:t>U</a:t>
            </a:r>
            <a:r>
              <a:rPr sz="2400" spc="-15" dirty="0">
                <a:latin typeface="Open Sans"/>
                <a:cs typeface="Open Sans"/>
              </a:rPr>
              <a:t>n</a:t>
            </a:r>
            <a:r>
              <a:rPr sz="2400" spc="-5" dirty="0">
                <a:latin typeface="Open Sans"/>
                <a:cs typeface="Open Sans"/>
              </a:rPr>
              <a:t>it</a:t>
            </a:r>
            <a:r>
              <a:rPr sz="2400" dirty="0">
                <a:latin typeface="Open Sans"/>
                <a:cs typeface="Open Sans"/>
              </a:rPr>
              <a:t>s</a:t>
            </a:r>
            <a:r>
              <a:rPr sz="2400" spc="5" dirty="0">
                <a:latin typeface="Open Sans"/>
                <a:cs typeface="Open Sans"/>
              </a:rPr>
              <a:t> </a:t>
            </a:r>
            <a:r>
              <a:rPr sz="2400" spc="-15" dirty="0">
                <a:latin typeface="Open Sans"/>
                <a:cs typeface="Open Sans"/>
              </a:rPr>
              <a:t>of</a:t>
            </a:r>
            <a:r>
              <a:rPr sz="2400" spc="-10" dirty="0">
                <a:latin typeface="Open Sans"/>
                <a:cs typeface="Open Sans"/>
              </a:rPr>
              <a:t> </a:t>
            </a:r>
            <a:r>
              <a:rPr sz="2400" spc="-20" dirty="0">
                <a:latin typeface="Open Sans"/>
                <a:cs typeface="Open Sans"/>
              </a:rPr>
              <a:t>stu</a:t>
            </a:r>
            <a:r>
              <a:rPr sz="2400" spc="-5" dirty="0">
                <a:latin typeface="Open Sans"/>
                <a:cs typeface="Open Sans"/>
              </a:rPr>
              <a:t>d</a:t>
            </a:r>
            <a:r>
              <a:rPr sz="2400" spc="-15" dirty="0">
                <a:latin typeface="Open Sans"/>
                <a:cs typeface="Open Sans"/>
              </a:rPr>
              <a:t>y</a:t>
            </a:r>
            <a:r>
              <a:rPr sz="2400" spc="10" dirty="0">
                <a:latin typeface="Open Sans"/>
                <a:cs typeface="Open Sans"/>
              </a:rPr>
              <a:t> </a:t>
            </a:r>
            <a:r>
              <a:rPr sz="2400" spc="-10" dirty="0">
                <a:latin typeface="Open Sans"/>
                <a:cs typeface="Open Sans"/>
              </a:rPr>
              <a:t>is</a:t>
            </a:r>
            <a:r>
              <a:rPr sz="2400" spc="5" dirty="0">
                <a:latin typeface="Open Sans"/>
                <a:cs typeface="Open Sans"/>
              </a:rPr>
              <a:t> </a:t>
            </a:r>
            <a:r>
              <a:rPr sz="2400" spc="-5" dirty="0">
                <a:latin typeface="Open Sans"/>
                <a:cs typeface="Open Sans"/>
              </a:rPr>
              <a:t>cente</a:t>
            </a:r>
            <a:r>
              <a:rPr sz="2400" spc="-45" dirty="0">
                <a:latin typeface="Open Sans"/>
                <a:cs typeface="Open Sans"/>
              </a:rPr>
              <a:t>r</a:t>
            </a:r>
            <a:r>
              <a:rPr sz="2400" spc="-20" dirty="0">
                <a:latin typeface="Open Sans"/>
                <a:cs typeface="Open Sans"/>
              </a:rPr>
              <a:t>e</a:t>
            </a:r>
            <a:r>
              <a:rPr sz="2400" spc="-15" dirty="0">
                <a:latin typeface="Open Sans"/>
                <a:cs typeface="Open Sans"/>
              </a:rPr>
              <a:t>d</a:t>
            </a:r>
            <a:r>
              <a:rPr sz="2400" dirty="0">
                <a:latin typeface="Open Sans"/>
                <a:cs typeface="Open Sans"/>
              </a:rPr>
              <a:t> </a:t>
            </a:r>
            <a:r>
              <a:rPr sz="2400" spc="-5" dirty="0">
                <a:latin typeface="Open Sans"/>
                <a:cs typeface="Open Sans"/>
              </a:rPr>
              <a:t>a</a:t>
            </a:r>
            <a:r>
              <a:rPr sz="2400" spc="-45" dirty="0">
                <a:latin typeface="Open Sans"/>
                <a:cs typeface="Open Sans"/>
              </a:rPr>
              <a:t>r</a:t>
            </a:r>
            <a:r>
              <a:rPr sz="2400" spc="-15" dirty="0">
                <a:latin typeface="Open Sans"/>
                <a:cs typeface="Open Sans"/>
              </a:rPr>
              <a:t>o</a:t>
            </a:r>
            <a:r>
              <a:rPr sz="2400" spc="-10" dirty="0">
                <a:latin typeface="Open Sans"/>
                <a:cs typeface="Open Sans"/>
              </a:rPr>
              <a:t>u</a:t>
            </a:r>
            <a:r>
              <a:rPr sz="2400" spc="-15" dirty="0">
                <a:latin typeface="Open Sans"/>
                <a:cs typeface="Open Sans"/>
              </a:rPr>
              <a:t>nd</a:t>
            </a:r>
            <a:r>
              <a:rPr sz="2400" spc="-5" dirty="0">
                <a:latin typeface="Open Sans"/>
                <a:cs typeface="Open Sans"/>
              </a:rPr>
              <a:t> </a:t>
            </a:r>
            <a:r>
              <a:rPr sz="2400" dirty="0">
                <a:latin typeface="Open Sans"/>
                <a:cs typeface="Open Sans"/>
              </a:rPr>
              <a:t>a</a:t>
            </a:r>
            <a:r>
              <a:rPr sz="2400" spc="5" dirty="0">
                <a:latin typeface="Open Sans"/>
                <a:cs typeface="Open Sans"/>
              </a:rPr>
              <a:t> </a:t>
            </a:r>
            <a:r>
              <a:rPr sz="2400" spc="-10" dirty="0">
                <a:latin typeface="Open Sans"/>
                <a:cs typeface="Open Sans"/>
              </a:rPr>
              <a:t>big</a:t>
            </a:r>
            <a:r>
              <a:rPr sz="2400" spc="-5" dirty="0">
                <a:latin typeface="Open Sans"/>
                <a:cs typeface="Open Sans"/>
              </a:rPr>
              <a:t> </a:t>
            </a:r>
            <a:r>
              <a:rPr sz="2400" spc="-10" dirty="0">
                <a:latin typeface="Open Sans"/>
                <a:cs typeface="Open Sans"/>
              </a:rPr>
              <a:t>i</a:t>
            </a:r>
            <a:r>
              <a:rPr sz="2400" spc="-5" dirty="0">
                <a:latin typeface="Open Sans"/>
                <a:cs typeface="Open Sans"/>
              </a:rPr>
              <a:t>de</a:t>
            </a:r>
            <a:r>
              <a:rPr sz="2400" dirty="0">
                <a:latin typeface="Open Sans"/>
                <a:cs typeface="Open Sans"/>
              </a:rPr>
              <a:t>a or </a:t>
            </a:r>
            <a:r>
              <a:rPr sz="2400" spc="-20" dirty="0">
                <a:latin typeface="Open Sans"/>
                <a:cs typeface="Open Sans"/>
              </a:rPr>
              <a:t>co</a:t>
            </a:r>
            <a:r>
              <a:rPr sz="2400" spc="-10" dirty="0">
                <a:latin typeface="Open Sans"/>
                <a:cs typeface="Open Sans"/>
              </a:rPr>
              <a:t>n</a:t>
            </a:r>
            <a:r>
              <a:rPr sz="2400" spc="-20" dirty="0">
                <a:latin typeface="Open Sans"/>
                <a:cs typeface="Open Sans"/>
              </a:rPr>
              <a:t>cep</a:t>
            </a:r>
            <a:r>
              <a:rPr sz="2400" spc="-5" dirty="0">
                <a:latin typeface="Open Sans"/>
                <a:cs typeface="Open Sans"/>
              </a:rPr>
              <a:t>t</a:t>
            </a:r>
            <a:r>
              <a:rPr sz="2400" spc="-15" dirty="0">
                <a:latin typeface="Open Sans"/>
                <a:cs typeface="Open Sans"/>
              </a:rPr>
              <a:t>ual</a:t>
            </a:r>
            <a:r>
              <a:rPr sz="2400" spc="-5" dirty="0">
                <a:latin typeface="Open Sans"/>
                <a:cs typeface="Open Sans"/>
              </a:rPr>
              <a:t> u</a:t>
            </a:r>
            <a:r>
              <a:rPr sz="2400" spc="-15" dirty="0">
                <a:latin typeface="Open Sans"/>
                <a:cs typeface="Open Sans"/>
              </a:rPr>
              <a:t>n</a:t>
            </a:r>
            <a:r>
              <a:rPr sz="2400" spc="-5" dirty="0">
                <a:latin typeface="Open Sans"/>
                <a:cs typeface="Open Sans"/>
              </a:rPr>
              <a:t>d</a:t>
            </a:r>
            <a:r>
              <a:rPr sz="2400" dirty="0">
                <a:latin typeface="Open Sans"/>
                <a:cs typeface="Open Sans"/>
              </a:rPr>
              <a:t>erstan</a:t>
            </a:r>
            <a:r>
              <a:rPr sz="2400" spc="10" dirty="0">
                <a:latin typeface="Open Sans"/>
                <a:cs typeface="Open Sans"/>
              </a:rPr>
              <a:t>d</a:t>
            </a:r>
            <a:r>
              <a:rPr sz="2400" spc="-10" dirty="0">
                <a:latin typeface="Open Sans"/>
                <a:cs typeface="Open Sans"/>
              </a:rPr>
              <a:t>in</a:t>
            </a:r>
            <a:r>
              <a:rPr sz="2400" spc="-15" dirty="0">
                <a:latin typeface="Open Sans"/>
                <a:cs typeface="Open Sans"/>
              </a:rPr>
              <a:t>g</a:t>
            </a:r>
            <a:r>
              <a:rPr sz="2400" dirty="0">
                <a:latin typeface="Open Sans"/>
                <a:cs typeface="Open Sans"/>
              </a:rPr>
              <a:t> </a:t>
            </a:r>
            <a:r>
              <a:rPr sz="2400" spc="5" dirty="0">
                <a:latin typeface="Open Sans"/>
                <a:cs typeface="Open Sans"/>
              </a:rPr>
              <a:t>t</a:t>
            </a:r>
            <a:r>
              <a:rPr sz="2400" spc="-15" dirty="0">
                <a:latin typeface="Open Sans"/>
                <a:cs typeface="Open Sans"/>
              </a:rPr>
              <a:t>hat</a:t>
            </a:r>
            <a:r>
              <a:rPr sz="2400" dirty="0">
                <a:latin typeface="Open Sans"/>
                <a:cs typeface="Open Sans"/>
              </a:rPr>
              <a:t> </a:t>
            </a:r>
            <a:r>
              <a:rPr sz="2400" spc="-20" dirty="0">
                <a:latin typeface="Open Sans"/>
                <a:cs typeface="Open Sans"/>
              </a:rPr>
              <a:t>ch</a:t>
            </a:r>
            <a:r>
              <a:rPr sz="2400" spc="-5" dirty="0">
                <a:latin typeface="Open Sans"/>
                <a:cs typeface="Open Sans"/>
              </a:rPr>
              <a:t>i</a:t>
            </a:r>
            <a:r>
              <a:rPr sz="2400" spc="-10" dirty="0">
                <a:latin typeface="Open Sans"/>
                <a:cs typeface="Open Sans"/>
              </a:rPr>
              <a:t>l</a:t>
            </a:r>
            <a:r>
              <a:rPr sz="2400" spc="-5" dirty="0">
                <a:latin typeface="Open Sans"/>
                <a:cs typeface="Open Sans"/>
              </a:rPr>
              <a:t>d</a:t>
            </a:r>
            <a:r>
              <a:rPr sz="2400" spc="-45" dirty="0">
                <a:latin typeface="Open Sans"/>
                <a:cs typeface="Open Sans"/>
              </a:rPr>
              <a:t>r</a:t>
            </a:r>
            <a:r>
              <a:rPr sz="2400" spc="-20" dirty="0">
                <a:latin typeface="Open Sans"/>
                <a:cs typeface="Open Sans"/>
              </a:rPr>
              <a:t>e</a:t>
            </a:r>
            <a:r>
              <a:rPr sz="2400" spc="-15" dirty="0">
                <a:latin typeface="Open Sans"/>
                <a:cs typeface="Open Sans"/>
              </a:rPr>
              <a:t>n</a:t>
            </a:r>
            <a:r>
              <a:rPr sz="2400" dirty="0">
                <a:latin typeface="Open Sans"/>
                <a:cs typeface="Open Sans"/>
              </a:rPr>
              <a:t> </a:t>
            </a:r>
            <a:r>
              <a:rPr sz="2400" spc="-15" dirty="0">
                <a:latin typeface="Open Sans"/>
                <a:cs typeface="Open Sans"/>
              </a:rPr>
              <a:t>w</a:t>
            </a:r>
            <a:r>
              <a:rPr sz="2400" spc="-10" dirty="0">
                <a:latin typeface="Open Sans"/>
                <a:cs typeface="Open Sans"/>
              </a:rPr>
              <a:t>i</a:t>
            </a:r>
            <a:r>
              <a:rPr sz="2400" spc="-5" dirty="0">
                <a:latin typeface="Open Sans"/>
                <a:cs typeface="Open Sans"/>
              </a:rPr>
              <a:t>l</a:t>
            </a:r>
            <a:r>
              <a:rPr sz="2400" spc="-10" dirty="0">
                <a:latin typeface="Open Sans"/>
                <a:cs typeface="Open Sans"/>
              </a:rPr>
              <a:t>l </a:t>
            </a:r>
            <a:r>
              <a:rPr sz="2400" dirty="0">
                <a:latin typeface="Open Sans"/>
                <a:cs typeface="Open Sans"/>
              </a:rPr>
              <a:t>lear</a:t>
            </a:r>
            <a:r>
              <a:rPr sz="2400" spc="5" dirty="0">
                <a:latin typeface="Open Sans"/>
                <a:cs typeface="Open Sans"/>
              </a:rPr>
              <a:t>n</a:t>
            </a:r>
            <a:r>
              <a:rPr sz="2400" dirty="0">
                <a:latin typeface="Open Sans"/>
                <a:cs typeface="Open Sans"/>
              </a:rPr>
              <a:t>.</a:t>
            </a:r>
            <a:endParaRPr sz="2400">
              <a:latin typeface="Open Sans"/>
              <a:cs typeface="Open Sans"/>
            </a:endParaRPr>
          </a:p>
          <a:p>
            <a:pPr>
              <a:lnSpc>
                <a:spcPct val="100000"/>
              </a:lnSpc>
              <a:spcBef>
                <a:spcPts val="10"/>
              </a:spcBef>
            </a:pPr>
            <a:endParaRPr sz="3500">
              <a:latin typeface="Times New Roman"/>
              <a:cs typeface="Times New Roman"/>
            </a:endParaRPr>
          </a:p>
          <a:p>
            <a:pPr marL="12700">
              <a:lnSpc>
                <a:spcPct val="100000"/>
              </a:lnSpc>
            </a:pPr>
            <a:r>
              <a:rPr sz="2400" dirty="0">
                <a:latin typeface="Open Sans"/>
                <a:cs typeface="Open Sans"/>
              </a:rPr>
              <a:t>Le</a:t>
            </a:r>
            <a:r>
              <a:rPr sz="2400" spc="50" dirty="0">
                <a:latin typeface="Open Sans"/>
                <a:cs typeface="Open Sans"/>
              </a:rPr>
              <a:t>t</a:t>
            </a:r>
            <a:r>
              <a:rPr sz="2400" spc="-75" dirty="0">
                <a:latin typeface="Open Sans"/>
                <a:cs typeface="Open Sans"/>
              </a:rPr>
              <a:t>’</a:t>
            </a:r>
            <a:r>
              <a:rPr sz="2400" dirty="0">
                <a:latin typeface="Open Sans"/>
                <a:cs typeface="Open Sans"/>
              </a:rPr>
              <a:t>s</a:t>
            </a:r>
            <a:r>
              <a:rPr sz="2400" spc="15" dirty="0">
                <a:latin typeface="Open Sans"/>
                <a:cs typeface="Open Sans"/>
              </a:rPr>
              <a:t> </a:t>
            </a:r>
            <a:r>
              <a:rPr sz="2400" spc="-55" dirty="0">
                <a:latin typeface="Open Sans"/>
                <a:cs typeface="Open Sans"/>
              </a:rPr>
              <a:t>e</a:t>
            </a:r>
            <a:r>
              <a:rPr sz="2400" dirty="0">
                <a:latin typeface="Open Sans"/>
                <a:cs typeface="Open Sans"/>
              </a:rPr>
              <a:t>xplo</a:t>
            </a:r>
            <a:r>
              <a:rPr sz="2400" spc="-45" dirty="0">
                <a:latin typeface="Open Sans"/>
                <a:cs typeface="Open Sans"/>
              </a:rPr>
              <a:t>r</a:t>
            </a:r>
            <a:r>
              <a:rPr sz="2400" dirty="0">
                <a:latin typeface="Open Sans"/>
                <a:cs typeface="Open Sans"/>
              </a:rPr>
              <a:t>e h</a:t>
            </a:r>
            <a:r>
              <a:rPr sz="2400" spc="-50" dirty="0">
                <a:latin typeface="Open Sans"/>
                <a:cs typeface="Open Sans"/>
              </a:rPr>
              <a:t>o</a:t>
            </a:r>
            <a:r>
              <a:rPr sz="2400" dirty="0">
                <a:latin typeface="Open Sans"/>
                <a:cs typeface="Open Sans"/>
              </a:rPr>
              <a:t>w</a:t>
            </a:r>
            <a:r>
              <a:rPr sz="2400" spc="-10" dirty="0">
                <a:latin typeface="Open Sans"/>
                <a:cs typeface="Open Sans"/>
              </a:rPr>
              <a:t> </a:t>
            </a:r>
            <a:r>
              <a:rPr sz="2400" dirty="0">
                <a:latin typeface="Open Sans"/>
                <a:cs typeface="Open Sans"/>
              </a:rPr>
              <a:t>to bui</a:t>
            </a:r>
            <a:r>
              <a:rPr sz="2400" spc="5" dirty="0">
                <a:latin typeface="Open Sans"/>
                <a:cs typeface="Open Sans"/>
              </a:rPr>
              <a:t>l</a:t>
            </a:r>
            <a:r>
              <a:rPr sz="2400" dirty="0">
                <a:latin typeface="Open Sans"/>
                <a:cs typeface="Open Sans"/>
              </a:rPr>
              <a:t>d a unit</a:t>
            </a:r>
            <a:r>
              <a:rPr sz="2400" spc="5" dirty="0">
                <a:latin typeface="Open Sans"/>
                <a:cs typeface="Open Sans"/>
              </a:rPr>
              <a:t> </a:t>
            </a:r>
            <a:r>
              <a:rPr sz="2400" dirty="0">
                <a:latin typeface="Open Sans"/>
                <a:cs typeface="Open Sans"/>
              </a:rPr>
              <a:t>of study together!</a:t>
            </a:r>
            <a:endParaRPr sz="2400">
              <a:latin typeface="Open Sans"/>
              <a:cs typeface="Open Sans"/>
            </a:endParaRPr>
          </a:p>
        </p:txBody>
      </p:sp>
      <p:sp>
        <p:nvSpPr>
          <p:cNvPr id="3" name="object 3"/>
          <p:cNvSpPr/>
          <p:nvPr/>
        </p:nvSpPr>
        <p:spPr>
          <a:xfrm>
            <a:off x="396240" y="420877"/>
            <a:ext cx="6246368" cy="515112"/>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8</a:t>
            </a:fld>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308843"/>
            <a:ext cx="3852545" cy="4083050"/>
          </a:xfrm>
          <a:prstGeom prst="rect">
            <a:avLst/>
          </a:prstGeom>
        </p:spPr>
        <p:txBody>
          <a:bodyPr vert="horz" wrap="square" lIns="0" tIns="0" rIns="0" bIns="0" rtlCol="0">
            <a:spAutoFit/>
          </a:bodyPr>
          <a:lstStyle/>
          <a:p>
            <a:pPr marL="355600" marR="65405" indent="-342900">
              <a:lnSpc>
                <a:spcPct val="80000"/>
              </a:lnSpc>
              <a:buClr>
                <a:srgbClr val="5D7975"/>
              </a:buClr>
              <a:buFont typeface="Wingdings"/>
              <a:buChar char=""/>
              <a:tabLst>
                <a:tab pos="355600" algn="l"/>
              </a:tabLst>
            </a:pPr>
            <a:r>
              <a:rPr sz="1700" spc="5" dirty="0">
                <a:latin typeface="Open Sans"/>
                <a:cs typeface="Open Sans"/>
              </a:rPr>
              <a:t>I</a:t>
            </a:r>
            <a:r>
              <a:rPr sz="1700" dirty="0">
                <a:latin typeface="Open Sans"/>
                <a:cs typeface="Open Sans"/>
              </a:rPr>
              <a:t>t</a:t>
            </a:r>
            <a:r>
              <a:rPr sz="1700" spc="-10" dirty="0">
                <a:latin typeface="Open Sans"/>
                <a:cs typeface="Open Sans"/>
              </a:rPr>
              <a:t> </a:t>
            </a:r>
            <a:r>
              <a:rPr sz="1700" dirty="0">
                <a:latin typeface="Open Sans"/>
                <a:cs typeface="Open Sans"/>
              </a:rPr>
              <a:t>b</a:t>
            </a:r>
            <a:r>
              <a:rPr sz="1700" spc="5" dirty="0">
                <a:latin typeface="Open Sans"/>
                <a:cs typeface="Open Sans"/>
              </a:rPr>
              <a:t>e</a:t>
            </a:r>
            <a:r>
              <a:rPr sz="1700" dirty="0">
                <a:latin typeface="Open Sans"/>
                <a:cs typeface="Open Sans"/>
              </a:rPr>
              <a:t>gins</a:t>
            </a:r>
            <a:r>
              <a:rPr sz="1700" spc="-35" dirty="0">
                <a:latin typeface="Open Sans"/>
                <a:cs typeface="Open Sans"/>
              </a:rPr>
              <a:t> </a:t>
            </a:r>
            <a:r>
              <a:rPr sz="1700" dirty="0">
                <a:latin typeface="Open Sans"/>
                <a:cs typeface="Open Sans"/>
              </a:rPr>
              <a:t>with</a:t>
            </a:r>
            <a:r>
              <a:rPr sz="1700" spc="-15" dirty="0">
                <a:latin typeface="Open Sans"/>
                <a:cs typeface="Open Sans"/>
              </a:rPr>
              <a:t> </a:t>
            </a:r>
            <a:r>
              <a:rPr sz="1700" dirty="0">
                <a:latin typeface="Open Sans"/>
                <a:cs typeface="Open Sans"/>
              </a:rPr>
              <a:t>id</a:t>
            </a:r>
            <a:r>
              <a:rPr sz="1700" spc="5" dirty="0">
                <a:latin typeface="Open Sans"/>
                <a:cs typeface="Open Sans"/>
              </a:rPr>
              <a:t>e</a:t>
            </a:r>
            <a:r>
              <a:rPr sz="1700" dirty="0">
                <a:latin typeface="Open Sans"/>
                <a:cs typeface="Open Sans"/>
              </a:rPr>
              <a:t>nti</a:t>
            </a:r>
            <a:r>
              <a:rPr sz="1700" spc="-10" dirty="0">
                <a:latin typeface="Open Sans"/>
                <a:cs typeface="Open Sans"/>
              </a:rPr>
              <a:t>f</a:t>
            </a:r>
            <a:r>
              <a:rPr sz="1700" spc="5" dirty="0">
                <a:latin typeface="Open Sans"/>
                <a:cs typeface="Open Sans"/>
              </a:rPr>
              <a:t>y</a:t>
            </a:r>
            <a:r>
              <a:rPr sz="1700" dirty="0">
                <a:latin typeface="Open Sans"/>
                <a:cs typeface="Open Sans"/>
              </a:rPr>
              <a:t>i</a:t>
            </a:r>
            <a:r>
              <a:rPr sz="1700" spc="-10" dirty="0">
                <a:latin typeface="Open Sans"/>
                <a:cs typeface="Open Sans"/>
              </a:rPr>
              <a:t>n</a:t>
            </a:r>
            <a:r>
              <a:rPr sz="1700" dirty="0">
                <a:latin typeface="Open Sans"/>
                <a:cs typeface="Open Sans"/>
              </a:rPr>
              <a:t>g</a:t>
            </a:r>
            <a:r>
              <a:rPr sz="1700" spc="-30" dirty="0">
                <a:latin typeface="Open Sans"/>
                <a:cs typeface="Open Sans"/>
              </a:rPr>
              <a:t> </a:t>
            </a:r>
            <a:r>
              <a:rPr sz="1700" dirty="0">
                <a:latin typeface="Open Sans"/>
                <a:cs typeface="Open Sans"/>
              </a:rPr>
              <a:t>a </a:t>
            </a:r>
            <a:r>
              <a:rPr sz="1700" spc="5" dirty="0">
                <a:latin typeface="Open Sans"/>
                <a:cs typeface="Open Sans"/>
              </a:rPr>
              <a:t>c</a:t>
            </a:r>
            <a:r>
              <a:rPr sz="1700" dirty="0">
                <a:latin typeface="Open Sans"/>
                <a:cs typeface="Open Sans"/>
              </a:rPr>
              <a:t>on</a:t>
            </a:r>
            <a:r>
              <a:rPr sz="1700" spc="5" dirty="0">
                <a:latin typeface="Open Sans"/>
                <a:cs typeface="Open Sans"/>
              </a:rPr>
              <a:t>ce</a:t>
            </a:r>
            <a:r>
              <a:rPr sz="1700" dirty="0">
                <a:latin typeface="Open Sans"/>
                <a:cs typeface="Open Sans"/>
              </a:rPr>
              <a:t>pt</a:t>
            </a:r>
            <a:r>
              <a:rPr sz="1700" spc="-10" dirty="0">
                <a:latin typeface="Open Sans"/>
                <a:cs typeface="Open Sans"/>
              </a:rPr>
              <a:t>u</a:t>
            </a:r>
            <a:r>
              <a:rPr sz="1700" spc="-5" dirty="0">
                <a:latin typeface="Open Sans"/>
                <a:cs typeface="Open Sans"/>
              </a:rPr>
              <a:t>a</a:t>
            </a:r>
            <a:r>
              <a:rPr sz="1700" dirty="0">
                <a:latin typeface="Open Sans"/>
                <a:cs typeface="Open Sans"/>
              </a:rPr>
              <a:t>l</a:t>
            </a:r>
            <a:r>
              <a:rPr sz="1700" spc="-45" dirty="0">
                <a:latin typeface="Open Sans"/>
                <a:cs typeface="Open Sans"/>
              </a:rPr>
              <a:t> </a:t>
            </a:r>
            <a:r>
              <a:rPr sz="1700" dirty="0">
                <a:latin typeface="Open Sans"/>
                <a:cs typeface="Open Sans"/>
              </a:rPr>
              <a:t>und</a:t>
            </a:r>
            <a:r>
              <a:rPr sz="1700" spc="5" dirty="0">
                <a:latin typeface="Open Sans"/>
                <a:cs typeface="Open Sans"/>
              </a:rPr>
              <a:t>e</a:t>
            </a:r>
            <a:r>
              <a:rPr sz="1700" spc="-5" dirty="0">
                <a:latin typeface="Open Sans"/>
                <a:cs typeface="Open Sans"/>
              </a:rPr>
              <a:t>r</a:t>
            </a:r>
            <a:r>
              <a:rPr sz="1700" spc="5" dirty="0">
                <a:latin typeface="Open Sans"/>
                <a:cs typeface="Open Sans"/>
              </a:rPr>
              <a:t>s</a:t>
            </a:r>
            <a:r>
              <a:rPr sz="1700" dirty="0">
                <a:latin typeface="Open Sans"/>
                <a:cs typeface="Open Sans"/>
              </a:rPr>
              <a:t>tandi</a:t>
            </a:r>
            <a:r>
              <a:rPr sz="1700" spc="-10" dirty="0">
                <a:latin typeface="Open Sans"/>
                <a:cs typeface="Open Sans"/>
              </a:rPr>
              <a:t>n</a:t>
            </a:r>
            <a:r>
              <a:rPr sz="1700" dirty="0">
                <a:latin typeface="Open Sans"/>
                <a:cs typeface="Open Sans"/>
              </a:rPr>
              <a:t>g</a:t>
            </a:r>
            <a:r>
              <a:rPr sz="1700" spc="-30" dirty="0">
                <a:latin typeface="Open Sans"/>
                <a:cs typeface="Open Sans"/>
              </a:rPr>
              <a:t> </a:t>
            </a:r>
            <a:r>
              <a:rPr sz="1700" spc="5" dirty="0">
                <a:latin typeface="Open Sans"/>
                <a:cs typeface="Open Sans"/>
              </a:rPr>
              <a:t>y</a:t>
            </a:r>
            <a:r>
              <a:rPr sz="1700" dirty="0">
                <a:latin typeface="Open Sans"/>
                <a:cs typeface="Open Sans"/>
              </a:rPr>
              <a:t>ou want</a:t>
            </a:r>
            <a:r>
              <a:rPr sz="1700" spc="-15" dirty="0">
                <a:latin typeface="Open Sans"/>
                <a:cs typeface="Open Sans"/>
              </a:rPr>
              <a:t> </a:t>
            </a:r>
            <a:r>
              <a:rPr sz="1700" dirty="0">
                <a:latin typeface="Open Sans"/>
                <a:cs typeface="Open Sans"/>
              </a:rPr>
              <a:t>to</a:t>
            </a:r>
            <a:r>
              <a:rPr sz="1700" spc="-5" dirty="0">
                <a:latin typeface="Open Sans"/>
                <a:cs typeface="Open Sans"/>
              </a:rPr>
              <a:t> </a:t>
            </a:r>
            <a:r>
              <a:rPr sz="1700" dirty="0">
                <a:latin typeface="Open Sans"/>
                <a:cs typeface="Open Sans"/>
              </a:rPr>
              <a:t>build</a:t>
            </a:r>
            <a:r>
              <a:rPr sz="1700" spc="-35" dirty="0">
                <a:latin typeface="Open Sans"/>
                <a:cs typeface="Open Sans"/>
              </a:rPr>
              <a:t> </a:t>
            </a:r>
            <a:r>
              <a:rPr sz="1700" spc="5" dirty="0">
                <a:latin typeface="Open Sans"/>
                <a:cs typeface="Open Sans"/>
              </a:rPr>
              <a:t>k</a:t>
            </a:r>
            <a:r>
              <a:rPr sz="1700" dirty="0">
                <a:latin typeface="Open Sans"/>
                <a:cs typeface="Open Sans"/>
              </a:rPr>
              <a:t>n</a:t>
            </a:r>
            <a:r>
              <a:rPr sz="1700" spc="-35" dirty="0">
                <a:latin typeface="Open Sans"/>
                <a:cs typeface="Open Sans"/>
              </a:rPr>
              <a:t>o</a:t>
            </a:r>
            <a:r>
              <a:rPr sz="1700" dirty="0">
                <a:latin typeface="Open Sans"/>
                <a:cs typeface="Open Sans"/>
              </a:rPr>
              <a:t>wledge</a:t>
            </a:r>
            <a:r>
              <a:rPr sz="1700" spc="-50" dirty="0">
                <a:latin typeface="Open Sans"/>
                <a:cs typeface="Open Sans"/>
              </a:rPr>
              <a:t> </a:t>
            </a:r>
            <a:r>
              <a:rPr sz="1700" spc="-5" dirty="0">
                <a:latin typeface="Open Sans"/>
                <a:cs typeface="Open Sans"/>
              </a:rPr>
              <a:t>a</a:t>
            </a:r>
            <a:r>
              <a:rPr sz="1700" spc="-35" dirty="0">
                <a:latin typeface="Open Sans"/>
                <a:cs typeface="Open Sans"/>
              </a:rPr>
              <a:t>r</a:t>
            </a:r>
            <a:r>
              <a:rPr sz="1700" dirty="0">
                <a:latin typeface="Open Sans"/>
                <a:cs typeface="Open Sans"/>
              </a:rPr>
              <a:t>ound. </a:t>
            </a:r>
            <a:r>
              <a:rPr sz="1700" spc="-5" dirty="0">
                <a:latin typeface="Open Sans"/>
                <a:cs typeface="Open Sans"/>
              </a:rPr>
              <a:t>R</a:t>
            </a:r>
            <a:r>
              <a:rPr sz="1700" spc="5" dirty="0">
                <a:latin typeface="Open Sans"/>
                <a:cs typeface="Open Sans"/>
              </a:rPr>
              <a:t>e</a:t>
            </a:r>
            <a:r>
              <a:rPr sz="1700" spc="-5" dirty="0">
                <a:latin typeface="Open Sans"/>
                <a:cs typeface="Open Sans"/>
              </a:rPr>
              <a:t>memb</a:t>
            </a:r>
            <a:r>
              <a:rPr sz="1700" spc="5" dirty="0">
                <a:latin typeface="Open Sans"/>
                <a:cs typeface="Open Sans"/>
              </a:rPr>
              <a:t>e</a:t>
            </a:r>
            <a:r>
              <a:rPr sz="1700" spc="-5" dirty="0">
                <a:latin typeface="Open Sans"/>
                <a:cs typeface="Open Sans"/>
              </a:rPr>
              <a:t>r</a:t>
            </a:r>
            <a:r>
              <a:rPr sz="1700" dirty="0">
                <a:latin typeface="Open Sans"/>
                <a:cs typeface="Open Sans"/>
              </a:rPr>
              <a:t>,</a:t>
            </a:r>
            <a:r>
              <a:rPr sz="1700" spc="-45" dirty="0">
                <a:latin typeface="Open Sans"/>
                <a:cs typeface="Open Sans"/>
              </a:rPr>
              <a:t> </a:t>
            </a:r>
            <a:r>
              <a:rPr sz="1700" dirty="0">
                <a:latin typeface="Open Sans"/>
                <a:cs typeface="Open Sans"/>
              </a:rPr>
              <a:t>the</a:t>
            </a:r>
            <a:r>
              <a:rPr sz="1700" spc="5" dirty="0">
                <a:latin typeface="Open Sans"/>
                <a:cs typeface="Open Sans"/>
              </a:rPr>
              <a:t>s</a:t>
            </a:r>
            <a:r>
              <a:rPr sz="1700" dirty="0">
                <a:latin typeface="Open Sans"/>
                <a:cs typeface="Open Sans"/>
              </a:rPr>
              <a:t>e</a:t>
            </a:r>
            <a:r>
              <a:rPr sz="1700" spc="-30" dirty="0">
                <a:latin typeface="Open Sans"/>
                <a:cs typeface="Open Sans"/>
              </a:rPr>
              <a:t> </a:t>
            </a:r>
            <a:r>
              <a:rPr sz="1700" dirty="0">
                <a:latin typeface="Open Sans"/>
                <a:cs typeface="Open Sans"/>
              </a:rPr>
              <a:t>under</a:t>
            </a:r>
            <a:r>
              <a:rPr sz="1700" spc="5" dirty="0">
                <a:latin typeface="Open Sans"/>
                <a:cs typeface="Open Sans"/>
              </a:rPr>
              <a:t>s</a:t>
            </a:r>
            <a:r>
              <a:rPr sz="1700" dirty="0">
                <a:latin typeface="Open Sans"/>
                <a:cs typeface="Open Sans"/>
              </a:rPr>
              <a:t>tand</a:t>
            </a:r>
            <a:r>
              <a:rPr sz="1700" spc="-10" dirty="0">
                <a:latin typeface="Open Sans"/>
                <a:cs typeface="Open Sans"/>
              </a:rPr>
              <a:t>i</a:t>
            </a:r>
            <a:r>
              <a:rPr sz="1700" dirty="0">
                <a:latin typeface="Open Sans"/>
                <a:cs typeface="Open Sans"/>
              </a:rPr>
              <a:t>ngs </a:t>
            </a:r>
            <a:r>
              <a:rPr sz="1700" spc="-5" dirty="0">
                <a:latin typeface="Open Sans"/>
                <a:cs typeface="Open Sans"/>
              </a:rPr>
              <a:t>a</a:t>
            </a:r>
            <a:r>
              <a:rPr sz="1700" spc="-35" dirty="0">
                <a:latin typeface="Open Sans"/>
                <a:cs typeface="Open Sans"/>
              </a:rPr>
              <a:t>r</a:t>
            </a:r>
            <a:r>
              <a:rPr sz="1700" dirty="0">
                <a:latin typeface="Open Sans"/>
                <a:cs typeface="Open Sans"/>
              </a:rPr>
              <a:t>e</a:t>
            </a:r>
            <a:r>
              <a:rPr sz="1700" spc="-5" dirty="0">
                <a:latin typeface="Open Sans"/>
                <a:cs typeface="Open Sans"/>
              </a:rPr>
              <a:t> </a:t>
            </a:r>
            <a:r>
              <a:rPr sz="1700" spc="5" dirty="0">
                <a:latin typeface="Open Sans"/>
                <a:cs typeface="Open Sans"/>
              </a:rPr>
              <a:t>e</a:t>
            </a:r>
            <a:r>
              <a:rPr sz="1700" dirty="0">
                <a:latin typeface="Open Sans"/>
                <a:cs typeface="Open Sans"/>
              </a:rPr>
              <a:t>nduring</a:t>
            </a:r>
            <a:r>
              <a:rPr sz="1700" spc="-35" dirty="0">
                <a:latin typeface="Open Sans"/>
                <a:cs typeface="Open Sans"/>
              </a:rPr>
              <a:t> </a:t>
            </a:r>
            <a:r>
              <a:rPr sz="1700" spc="-5" dirty="0">
                <a:latin typeface="Open Sans"/>
                <a:cs typeface="Open Sans"/>
              </a:rPr>
              <a:t>a</a:t>
            </a:r>
            <a:r>
              <a:rPr sz="1700" spc="5" dirty="0">
                <a:latin typeface="Open Sans"/>
                <a:cs typeface="Open Sans"/>
              </a:rPr>
              <a:t>c</a:t>
            </a:r>
            <a:r>
              <a:rPr sz="1700" spc="-35" dirty="0">
                <a:latin typeface="Open Sans"/>
                <a:cs typeface="Open Sans"/>
              </a:rPr>
              <a:t>r</a:t>
            </a:r>
            <a:r>
              <a:rPr sz="1700" dirty="0">
                <a:latin typeface="Open Sans"/>
                <a:cs typeface="Open Sans"/>
              </a:rPr>
              <a:t>oss</a:t>
            </a:r>
            <a:r>
              <a:rPr sz="1700" spc="-20" dirty="0">
                <a:latin typeface="Open Sans"/>
                <a:cs typeface="Open Sans"/>
              </a:rPr>
              <a:t> </a:t>
            </a:r>
            <a:r>
              <a:rPr sz="1700" spc="-5" dirty="0">
                <a:latin typeface="Open Sans"/>
                <a:cs typeface="Open Sans"/>
              </a:rPr>
              <a:t>a</a:t>
            </a:r>
            <a:r>
              <a:rPr sz="1700" spc="5" dirty="0">
                <a:latin typeface="Open Sans"/>
                <a:cs typeface="Open Sans"/>
              </a:rPr>
              <a:t>ge</a:t>
            </a:r>
            <a:r>
              <a:rPr sz="1700" dirty="0">
                <a:latin typeface="Open Sans"/>
                <a:cs typeface="Open Sans"/>
              </a:rPr>
              <a:t>s</a:t>
            </a:r>
            <a:r>
              <a:rPr sz="1700" spc="-10" dirty="0">
                <a:latin typeface="Open Sans"/>
                <a:cs typeface="Open Sans"/>
              </a:rPr>
              <a:t> </a:t>
            </a:r>
            <a:r>
              <a:rPr sz="1700" spc="-5" dirty="0">
                <a:latin typeface="Open Sans"/>
                <a:cs typeface="Open Sans"/>
              </a:rPr>
              <a:t>an</a:t>
            </a:r>
            <a:r>
              <a:rPr sz="1700" dirty="0">
                <a:latin typeface="Open Sans"/>
                <a:cs typeface="Open Sans"/>
              </a:rPr>
              <a:t>d</a:t>
            </a:r>
            <a:r>
              <a:rPr sz="1700" spc="-20" dirty="0">
                <a:latin typeface="Open Sans"/>
                <a:cs typeface="Open Sans"/>
              </a:rPr>
              <a:t> </a:t>
            </a:r>
            <a:r>
              <a:rPr sz="1700" dirty="0">
                <a:latin typeface="Open Sans"/>
                <a:cs typeface="Open Sans"/>
              </a:rPr>
              <a:t>lif</a:t>
            </a:r>
            <a:r>
              <a:rPr sz="1700" spc="5" dirty="0">
                <a:latin typeface="Open Sans"/>
                <a:cs typeface="Open Sans"/>
              </a:rPr>
              <a:t>e</a:t>
            </a:r>
            <a:r>
              <a:rPr sz="1700" dirty="0">
                <a:latin typeface="Open Sans"/>
                <a:cs typeface="Open Sans"/>
              </a:rPr>
              <a:t>. </a:t>
            </a:r>
            <a:r>
              <a:rPr sz="1700" spc="-80" dirty="0">
                <a:latin typeface="Open Sans"/>
                <a:cs typeface="Open Sans"/>
              </a:rPr>
              <a:t>Y</a:t>
            </a:r>
            <a:r>
              <a:rPr sz="1700" dirty="0">
                <a:latin typeface="Open Sans"/>
                <a:cs typeface="Open Sans"/>
              </a:rPr>
              <a:t>ou</a:t>
            </a:r>
            <a:r>
              <a:rPr sz="1700" spc="-35" dirty="0">
                <a:latin typeface="Open Sans"/>
                <a:cs typeface="Open Sans"/>
              </a:rPr>
              <a:t> </a:t>
            </a:r>
            <a:r>
              <a:rPr sz="1700" dirty="0">
                <a:latin typeface="Open Sans"/>
                <a:cs typeface="Open Sans"/>
              </a:rPr>
              <a:t>mi</a:t>
            </a:r>
            <a:r>
              <a:rPr sz="1700" spc="5" dirty="0">
                <a:latin typeface="Open Sans"/>
                <a:cs typeface="Open Sans"/>
              </a:rPr>
              <a:t>g</a:t>
            </a:r>
            <a:r>
              <a:rPr sz="1700" dirty="0">
                <a:latin typeface="Open Sans"/>
                <a:cs typeface="Open Sans"/>
              </a:rPr>
              <a:t>ht</a:t>
            </a:r>
            <a:r>
              <a:rPr sz="1700" spc="-10" dirty="0">
                <a:latin typeface="Open Sans"/>
                <a:cs typeface="Open Sans"/>
              </a:rPr>
              <a:t> </a:t>
            </a:r>
            <a:r>
              <a:rPr sz="1700" dirty="0">
                <a:latin typeface="Open Sans"/>
                <a:cs typeface="Open Sans"/>
              </a:rPr>
              <a:t>sa</a:t>
            </a:r>
            <a:r>
              <a:rPr sz="1700" spc="-65" dirty="0">
                <a:latin typeface="Open Sans"/>
                <a:cs typeface="Open Sans"/>
              </a:rPr>
              <a:t>y</a:t>
            </a:r>
            <a:r>
              <a:rPr sz="1700" dirty="0">
                <a:latin typeface="Open Sans"/>
                <a:cs typeface="Open Sans"/>
              </a:rPr>
              <a:t>,</a:t>
            </a:r>
            <a:r>
              <a:rPr sz="1700" spc="-10" dirty="0">
                <a:latin typeface="Open Sans"/>
                <a:cs typeface="Open Sans"/>
              </a:rPr>
              <a:t> </a:t>
            </a:r>
            <a:r>
              <a:rPr sz="1700" dirty="0">
                <a:latin typeface="Open Sans"/>
                <a:cs typeface="Open Sans"/>
              </a:rPr>
              <a:t>th</a:t>
            </a:r>
            <a:r>
              <a:rPr sz="1700" spc="5" dirty="0">
                <a:latin typeface="Open Sans"/>
                <a:cs typeface="Open Sans"/>
              </a:rPr>
              <a:t>e</a:t>
            </a:r>
            <a:r>
              <a:rPr sz="1700" dirty="0">
                <a:latin typeface="Open Sans"/>
                <a:cs typeface="Open Sans"/>
              </a:rPr>
              <a:t>se</a:t>
            </a:r>
            <a:r>
              <a:rPr sz="1700" spc="-30" dirty="0">
                <a:latin typeface="Open Sans"/>
                <a:cs typeface="Open Sans"/>
              </a:rPr>
              <a:t> </a:t>
            </a:r>
            <a:r>
              <a:rPr sz="1700" dirty="0">
                <a:latin typeface="Open Sans"/>
                <a:cs typeface="Open Sans"/>
              </a:rPr>
              <a:t>a</a:t>
            </a:r>
            <a:r>
              <a:rPr sz="1700" spc="-35" dirty="0">
                <a:latin typeface="Open Sans"/>
                <a:cs typeface="Open Sans"/>
              </a:rPr>
              <a:t>r</a:t>
            </a:r>
            <a:r>
              <a:rPr sz="1700" dirty="0">
                <a:latin typeface="Open Sans"/>
                <a:cs typeface="Open Sans"/>
              </a:rPr>
              <a:t>e</a:t>
            </a:r>
            <a:r>
              <a:rPr sz="1700" spc="-5" dirty="0">
                <a:latin typeface="Open Sans"/>
                <a:cs typeface="Open Sans"/>
              </a:rPr>
              <a:t> </a:t>
            </a:r>
            <a:r>
              <a:rPr sz="1700" dirty="0">
                <a:latin typeface="Open Sans"/>
                <a:cs typeface="Open Sans"/>
              </a:rPr>
              <a:t>the</a:t>
            </a:r>
            <a:r>
              <a:rPr sz="1700" spc="-20" dirty="0">
                <a:latin typeface="Open Sans"/>
                <a:cs typeface="Open Sans"/>
              </a:rPr>
              <a:t> </a:t>
            </a:r>
            <a:r>
              <a:rPr sz="1700" spc="5" dirty="0">
                <a:latin typeface="Open Sans"/>
                <a:cs typeface="Open Sans"/>
              </a:rPr>
              <a:t>“</a:t>
            </a:r>
            <a:r>
              <a:rPr sz="1700" dirty="0">
                <a:latin typeface="Open Sans"/>
                <a:cs typeface="Open Sans"/>
              </a:rPr>
              <a:t>Big </a:t>
            </a:r>
            <a:r>
              <a:rPr sz="1700" spc="5" dirty="0">
                <a:latin typeface="Open Sans"/>
                <a:cs typeface="Open Sans"/>
              </a:rPr>
              <a:t>I</a:t>
            </a:r>
            <a:r>
              <a:rPr sz="1700" dirty="0">
                <a:latin typeface="Open Sans"/>
                <a:cs typeface="Open Sans"/>
              </a:rPr>
              <a:t>d</a:t>
            </a:r>
            <a:r>
              <a:rPr sz="1700" spc="5" dirty="0">
                <a:latin typeface="Open Sans"/>
                <a:cs typeface="Open Sans"/>
              </a:rPr>
              <a:t>e</a:t>
            </a:r>
            <a:r>
              <a:rPr sz="1700" dirty="0">
                <a:latin typeface="Open Sans"/>
                <a:cs typeface="Open Sans"/>
              </a:rPr>
              <a:t>a</a:t>
            </a:r>
            <a:r>
              <a:rPr sz="1700" spc="5" dirty="0">
                <a:latin typeface="Open Sans"/>
                <a:cs typeface="Open Sans"/>
              </a:rPr>
              <a:t>s</a:t>
            </a:r>
            <a:r>
              <a:rPr sz="1700" dirty="0">
                <a:latin typeface="Open Sans"/>
                <a:cs typeface="Open Sans"/>
              </a:rPr>
              <a:t>”</a:t>
            </a:r>
            <a:r>
              <a:rPr sz="1700" spc="-20" dirty="0">
                <a:latin typeface="Open Sans"/>
                <a:cs typeface="Open Sans"/>
              </a:rPr>
              <a:t> </a:t>
            </a:r>
            <a:r>
              <a:rPr sz="1700" spc="5" dirty="0">
                <a:latin typeface="Open Sans"/>
                <a:cs typeface="Open Sans"/>
              </a:rPr>
              <a:t>k</a:t>
            </a:r>
            <a:r>
              <a:rPr sz="1700" dirty="0">
                <a:latin typeface="Open Sans"/>
                <a:cs typeface="Open Sans"/>
              </a:rPr>
              <a:t>n</a:t>
            </a:r>
            <a:r>
              <a:rPr sz="1700" spc="-35" dirty="0">
                <a:latin typeface="Open Sans"/>
                <a:cs typeface="Open Sans"/>
              </a:rPr>
              <a:t>o</a:t>
            </a:r>
            <a:r>
              <a:rPr sz="1700" dirty="0">
                <a:latin typeface="Open Sans"/>
                <a:cs typeface="Open Sans"/>
              </a:rPr>
              <a:t>wle</a:t>
            </a:r>
            <a:r>
              <a:rPr sz="1700" spc="-10" dirty="0">
                <a:latin typeface="Open Sans"/>
                <a:cs typeface="Open Sans"/>
              </a:rPr>
              <a:t>d</a:t>
            </a:r>
            <a:r>
              <a:rPr sz="1700" dirty="0">
                <a:latin typeface="Open Sans"/>
                <a:cs typeface="Open Sans"/>
              </a:rPr>
              <a:t>ge</a:t>
            </a:r>
            <a:r>
              <a:rPr sz="1700" spc="-35" dirty="0">
                <a:latin typeface="Open Sans"/>
                <a:cs typeface="Open Sans"/>
              </a:rPr>
              <a:t> </a:t>
            </a:r>
            <a:r>
              <a:rPr sz="1700" dirty="0">
                <a:latin typeface="Open Sans"/>
                <a:cs typeface="Open Sans"/>
              </a:rPr>
              <a:t>is</a:t>
            </a:r>
            <a:r>
              <a:rPr sz="1700" spc="-20" dirty="0">
                <a:latin typeface="Open Sans"/>
                <a:cs typeface="Open Sans"/>
              </a:rPr>
              <a:t> </a:t>
            </a:r>
            <a:r>
              <a:rPr sz="1700" dirty="0">
                <a:latin typeface="Open Sans"/>
                <a:cs typeface="Open Sans"/>
              </a:rPr>
              <a:t>built</a:t>
            </a:r>
            <a:r>
              <a:rPr sz="1700" spc="-20" dirty="0">
                <a:latin typeface="Open Sans"/>
                <a:cs typeface="Open Sans"/>
              </a:rPr>
              <a:t> </a:t>
            </a:r>
            <a:r>
              <a:rPr sz="1700" dirty="0">
                <a:latin typeface="Open Sans"/>
                <a:cs typeface="Open Sans"/>
              </a:rPr>
              <a:t>a</a:t>
            </a:r>
            <a:r>
              <a:rPr sz="1700" spc="-35" dirty="0">
                <a:latin typeface="Open Sans"/>
                <a:cs typeface="Open Sans"/>
              </a:rPr>
              <a:t>r</a:t>
            </a:r>
            <a:r>
              <a:rPr sz="1700" dirty="0">
                <a:latin typeface="Open Sans"/>
                <a:cs typeface="Open Sans"/>
              </a:rPr>
              <a:t>ound.</a:t>
            </a:r>
            <a:endParaRPr sz="1700">
              <a:latin typeface="Open Sans"/>
              <a:cs typeface="Open Sans"/>
            </a:endParaRPr>
          </a:p>
          <a:p>
            <a:pPr>
              <a:lnSpc>
                <a:spcPct val="100000"/>
              </a:lnSpc>
              <a:spcBef>
                <a:spcPts val="33"/>
              </a:spcBef>
              <a:buClr>
                <a:srgbClr val="5D7975"/>
              </a:buClr>
              <a:buFont typeface="Wingdings"/>
              <a:buChar char=""/>
            </a:pPr>
            <a:endParaRPr sz="2100">
              <a:latin typeface="Times New Roman"/>
              <a:cs typeface="Times New Roman"/>
            </a:endParaRPr>
          </a:p>
          <a:p>
            <a:pPr marL="355600" marR="5080" indent="-342900">
              <a:lnSpc>
                <a:spcPct val="80000"/>
              </a:lnSpc>
              <a:buClr>
                <a:srgbClr val="5D7975"/>
              </a:buClr>
              <a:buFont typeface="Wingdings"/>
              <a:buChar char=""/>
              <a:tabLst>
                <a:tab pos="355600" algn="l"/>
              </a:tabLst>
            </a:pPr>
            <a:r>
              <a:rPr sz="1700" spc="-125" dirty="0">
                <a:latin typeface="Open Sans"/>
                <a:cs typeface="Open Sans"/>
              </a:rPr>
              <a:t>T</a:t>
            </a:r>
            <a:r>
              <a:rPr sz="1700" spc="-5" dirty="0">
                <a:latin typeface="Open Sans"/>
                <a:cs typeface="Open Sans"/>
              </a:rPr>
              <a:t>a</a:t>
            </a:r>
            <a:r>
              <a:rPr sz="1700" spc="-30" dirty="0">
                <a:latin typeface="Open Sans"/>
                <a:cs typeface="Open Sans"/>
              </a:rPr>
              <a:t>k</a:t>
            </a:r>
            <a:r>
              <a:rPr sz="1700" dirty="0">
                <a:latin typeface="Open Sans"/>
                <a:cs typeface="Open Sans"/>
              </a:rPr>
              <a:t>e</a:t>
            </a:r>
            <a:r>
              <a:rPr sz="1700" spc="-30" dirty="0">
                <a:latin typeface="Open Sans"/>
                <a:cs typeface="Open Sans"/>
              </a:rPr>
              <a:t> </a:t>
            </a:r>
            <a:r>
              <a:rPr sz="1700" dirty="0">
                <a:latin typeface="Open Sans"/>
                <a:cs typeface="Open Sans"/>
              </a:rPr>
              <a:t>so</a:t>
            </a:r>
            <a:r>
              <a:rPr sz="1700" spc="-5" dirty="0">
                <a:latin typeface="Open Sans"/>
                <a:cs typeface="Open Sans"/>
              </a:rPr>
              <a:t>m</a:t>
            </a:r>
            <a:r>
              <a:rPr sz="1700" dirty="0">
                <a:latin typeface="Open Sans"/>
                <a:cs typeface="Open Sans"/>
              </a:rPr>
              <a:t>e</a:t>
            </a:r>
            <a:r>
              <a:rPr sz="1700" spc="-20" dirty="0">
                <a:latin typeface="Open Sans"/>
                <a:cs typeface="Open Sans"/>
              </a:rPr>
              <a:t> </a:t>
            </a:r>
            <a:r>
              <a:rPr sz="1700" dirty="0">
                <a:latin typeface="Open Sans"/>
                <a:cs typeface="Open Sans"/>
              </a:rPr>
              <a:t>private</a:t>
            </a:r>
            <a:r>
              <a:rPr sz="1700" spc="-15" dirty="0">
                <a:latin typeface="Open Sans"/>
                <a:cs typeface="Open Sans"/>
              </a:rPr>
              <a:t> </a:t>
            </a:r>
            <a:r>
              <a:rPr sz="1700" dirty="0">
                <a:latin typeface="Open Sans"/>
                <a:cs typeface="Open Sans"/>
              </a:rPr>
              <a:t>think</a:t>
            </a:r>
            <a:r>
              <a:rPr sz="1700" spc="-40" dirty="0">
                <a:latin typeface="Open Sans"/>
                <a:cs typeface="Open Sans"/>
              </a:rPr>
              <a:t> </a:t>
            </a:r>
            <a:r>
              <a:rPr sz="1700" dirty="0">
                <a:latin typeface="Open Sans"/>
                <a:cs typeface="Open Sans"/>
              </a:rPr>
              <a:t>time</a:t>
            </a:r>
            <a:r>
              <a:rPr sz="1700" spc="-5" dirty="0">
                <a:latin typeface="Open Sans"/>
                <a:cs typeface="Open Sans"/>
              </a:rPr>
              <a:t> and </a:t>
            </a:r>
            <a:r>
              <a:rPr sz="1700" spc="5" dirty="0">
                <a:latin typeface="Open Sans"/>
                <a:cs typeface="Open Sans"/>
              </a:rPr>
              <a:t>c</a:t>
            </a:r>
            <a:r>
              <a:rPr sz="1700" dirty="0">
                <a:latin typeface="Open Sans"/>
                <a:cs typeface="Open Sans"/>
              </a:rPr>
              <a:t>on</a:t>
            </a:r>
            <a:r>
              <a:rPr sz="1700" spc="5" dirty="0">
                <a:latin typeface="Open Sans"/>
                <a:cs typeface="Open Sans"/>
              </a:rPr>
              <a:t>s</a:t>
            </a:r>
            <a:r>
              <a:rPr sz="1700" dirty="0">
                <a:latin typeface="Open Sans"/>
                <a:cs typeface="Open Sans"/>
              </a:rPr>
              <a:t>id</a:t>
            </a:r>
            <a:r>
              <a:rPr sz="1700" spc="-10" dirty="0">
                <a:latin typeface="Open Sans"/>
                <a:cs typeface="Open Sans"/>
              </a:rPr>
              <a:t>e</a:t>
            </a:r>
            <a:r>
              <a:rPr sz="1700" dirty="0">
                <a:latin typeface="Open Sans"/>
                <a:cs typeface="Open Sans"/>
              </a:rPr>
              <a:t>r</a:t>
            </a:r>
            <a:r>
              <a:rPr sz="1700" spc="-35" dirty="0">
                <a:latin typeface="Open Sans"/>
                <a:cs typeface="Open Sans"/>
              </a:rPr>
              <a:t> </a:t>
            </a:r>
            <a:r>
              <a:rPr sz="1700" spc="-5" dirty="0">
                <a:latin typeface="Open Sans"/>
                <a:cs typeface="Open Sans"/>
              </a:rPr>
              <a:t>w</a:t>
            </a:r>
            <a:r>
              <a:rPr sz="1700" dirty="0">
                <a:latin typeface="Open Sans"/>
                <a:cs typeface="Open Sans"/>
              </a:rPr>
              <a:t>hat </a:t>
            </a:r>
            <a:r>
              <a:rPr sz="1700" spc="-5" dirty="0">
                <a:latin typeface="Open Sans"/>
                <a:cs typeface="Open Sans"/>
              </a:rPr>
              <a:t>migh</a:t>
            </a:r>
            <a:r>
              <a:rPr sz="1700" dirty="0">
                <a:latin typeface="Open Sans"/>
                <a:cs typeface="Open Sans"/>
              </a:rPr>
              <a:t>t</a:t>
            </a:r>
            <a:r>
              <a:rPr sz="1700" spc="-20" dirty="0">
                <a:latin typeface="Open Sans"/>
                <a:cs typeface="Open Sans"/>
              </a:rPr>
              <a:t> </a:t>
            </a:r>
            <a:r>
              <a:rPr sz="1700" dirty="0">
                <a:latin typeface="Open Sans"/>
                <a:cs typeface="Open Sans"/>
              </a:rPr>
              <a:t>be</a:t>
            </a:r>
            <a:r>
              <a:rPr sz="1700" spc="-20" dirty="0">
                <a:latin typeface="Open Sans"/>
                <a:cs typeface="Open Sans"/>
              </a:rPr>
              <a:t> </a:t>
            </a:r>
            <a:r>
              <a:rPr sz="1700" dirty="0">
                <a:latin typeface="Open Sans"/>
                <a:cs typeface="Open Sans"/>
              </a:rPr>
              <a:t>s</a:t>
            </a:r>
            <a:r>
              <a:rPr sz="1700" spc="5" dirty="0">
                <a:latin typeface="Open Sans"/>
                <a:cs typeface="Open Sans"/>
              </a:rPr>
              <a:t>o</a:t>
            </a:r>
            <a:r>
              <a:rPr sz="1700" spc="-5" dirty="0">
                <a:latin typeface="Open Sans"/>
                <a:cs typeface="Open Sans"/>
              </a:rPr>
              <a:t>me </a:t>
            </a:r>
            <a:r>
              <a:rPr sz="1700" spc="5" dirty="0">
                <a:latin typeface="Open Sans"/>
                <a:cs typeface="Open Sans"/>
              </a:rPr>
              <a:t>e</a:t>
            </a:r>
            <a:r>
              <a:rPr sz="1700" dirty="0">
                <a:latin typeface="Open Sans"/>
                <a:cs typeface="Open Sans"/>
              </a:rPr>
              <a:t>nduring</a:t>
            </a:r>
            <a:r>
              <a:rPr sz="1700" spc="-45" dirty="0">
                <a:latin typeface="Open Sans"/>
                <a:cs typeface="Open Sans"/>
              </a:rPr>
              <a:t> </a:t>
            </a:r>
            <a:r>
              <a:rPr sz="1700" dirty="0">
                <a:latin typeface="Open Sans"/>
                <a:cs typeface="Open Sans"/>
              </a:rPr>
              <a:t>und</a:t>
            </a:r>
            <a:r>
              <a:rPr sz="1700" spc="5" dirty="0">
                <a:latin typeface="Open Sans"/>
                <a:cs typeface="Open Sans"/>
              </a:rPr>
              <a:t>e</a:t>
            </a:r>
            <a:r>
              <a:rPr sz="1700" spc="-5" dirty="0">
                <a:latin typeface="Open Sans"/>
                <a:cs typeface="Open Sans"/>
              </a:rPr>
              <a:t>r</a:t>
            </a:r>
            <a:r>
              <a:rPr sz="1700" spc="5" dirty="0">
                <a:latin typeface="Open Sans"/>
                <a:cs typeface="Open Sans"/>
              </a:rPr>
              <a:t>s</a:t>
            </a:r>
            <a:r>
              <a:rPr sz="1700" dirty="0">
                <a:latin typeface="Open Sans"/>
                <a:cs typeface="Open Sans"/>
              </a:rPr>
              <a:t>tand</a:t>
            </a:r>
            <a:r>
              <a:rPr sz="1700" spc="-15" dirty="0">
                <a:latin typeface="Open Sans"/>
                <a:cs typeface="Open Sans"/>
              </a:rPr>
              <a:t>i</a:t>
            </a:r>
            <a:r>
              <a:rPr sz="1700" dirty="0">
                <a:latin typeface="Open Sans"/>
                <a:cs typeface="Open Sans"/>
              </a:rPr>
              <a:t>ngs</a:t>
            </a:r>
            <a:r>
              <a:rPr sz="1700" spc="-40" dirty="0">
                <a:latin typeface="Open Sans"/>
                <a:cs typeface="Open Sans"/>
              </a:rPr>
              <a:t> </a:t>
            </a:r>
            <a:r>
              <a:rPr sz="1700" dirty="0">
                <a:latin typeface="Open Sans"/>
                <a:cs typeface="Open Sans"/>
              </a:rPr>
              <a:t>or</a:t>
            </a:r>
            <a:r>
              <a:rPr sz="1700" spc="-10" dirty="0">
                <a:latin typeface="Open Sans"/>
                <a:cs typeface="Open Sans"/>
              </a:rPr>
              <a:t> </a:t>
            </a:r>
            <a:r>
              <a:rPr sz="1700" dirty="0">
                <a:latin typeface="Open Sans"/>
                <a:cs typeface="Open Sans"/>
              </a:rPr>
              <a:t>big id</a:t>
            </a:r>
            <a:r>
              <a:rPr sz="1700" spc="5" dirty="0">
                <a:latin typeface="Open Sans"/>
                <a:cs typeface="Open Sans"/>
              </a:rPr>
              <a:t>e</a:t>
            </a:r>
            <a:r>
              <a:rPr sz="1700" dirty="0">
                <a:latin typeface="Open Sans"/>
                <a:cs typeface="Open Sans"/>
              </a:rPr>
              <a:t>a</a:t>
            </a:r>
            <a:r>
              <a:rPr sz="1700" spc="-20" dirty="0">
                <a:latin typeface="Open Sans"/>
                <a:cs typeface="Open Sans"/>
              </a:rPr>
              <a:t> </a:t>
            </a:r>
            <a:r>
              <a:rPr sz="1700" spc="5" dirty="0">
                <a:latin typeface="Open Sans"/>
                <a:cs typeface="Open Sans"/>
              </a:rPr>
              <a:t>c</a:t>
            </a:r>
            <a:r>
              <a:rPr sz="1700" dirty="0">
                <a:latin typeface="Open Sans"/>
                <a:cs typeface="Open Sans"/>
              </a:rPr>
              <a:t>on</a:t>
            </a:r>
            <a:r>
              <a:rPr sz="1700" spc="5" dirty="0">
                <a:latin typeface="Open Sans"/>
                <a:cs typeface="Open Sans"/>
              </a:rPr>
              <a:t>ce</a:t>
            </a:r>
            <a:r>
              <a:rPr sz="1700" dirty="0">
                <a:latin typeface="Open Sans"/>
                <a:cs typeface="Open Sans"/>
              </a:rPr>
              <a:t>pts</a:t>
            </a:r>
            <a:r>
              <a:rPr sz="1700" spc="-40" dirty="0">
                <a:latin typeface="Open Sans"/>
                <a:cs typeface="Open Sans"/>
              </a:rPr>
              <a:t> </a:t>
            </a:r>
            <a:r>
              <a:rPr sz="1700" spc="-5" dirty="0">
                <a:latin typeface="Open Sans"/>
                <a:cs typeface="Open Sans"/>
              </a:rPr>
              <a:t>ap</a:t>
            </a:r>
            <a:r>
              <a:rPr sz="1700" spc="5" dirty="0">
                <a:latin typeface="Open Sans"/>
                <a:cs typeface="Open Sans"/>
              </a:rPr>
              <a:t>p</a:t>
            </a:r>
            <a:r>
              <a:rPr sz="1700" spc="-35" dirty="0">
                <a:latin typeface="Open Sans"/>
                <a:cs typeface="Open Sans"/>
              </a:rPr>
              <a:t>r</a:t>
            </a:r>
            <a:r>
              <a:rPr sz="1700" dirty="0">
                <a:latin typeface="Open Sans"/>
                <a:cs typeface="Open Sans"/>
              </a:rPr>
              <a:t>opri</a:t>
            </a:r>
            <a:r>
              <a:rPr sz="1700" spc="-5" dirty="0">
                <a:latin typeface="Open Sans"/>
                <a:cs typeface="Open Sans"/>
              </a:rPr>
              <a:t>at</a:t>
            </a:r>
            <a:r>
              <a:rPr sz="1700" dirty="0">
                <a:latin typeface="Open Sans"/>
                <a:cs typeface="Open Sans"/>
              </a:rPr>
              <a:t>e</a:t>
            </a:r>
            <a:r>
              <a:rPr sz="1700" spc="-30" dirty="0">
                <a:latin typeface="Open Sans"/>
                <a:cs typeface="Open Sans"/>
              </a:rPr>
              <a:t> </a:t>
            </a:r>
            <a:r>
              <a:rPr sz="1700" dirty="0">
                <a:latin typeface="Open Sans"/>
                <a:cs typeface="Open Sans"/>
              </a:rPr>
              <a:t>to</a:t>
            </a:r>
            <a:r>
              <a:rPr sz="1700" spc="-5" dirty="0">
                <a:latin typeface="Open Sans"/>
                <a:cs typeface="Open Sans"/>
              </a:rPr>
              <a:t> </a:t>
            </a:r>
            <a:r>
              <a:rPr sz="1700" dirty="0">
                <a:latin typeface="Open Sans"/>
                <a:cs typeface="Open Sans"/>
              </a:rPr>
              <a:t>build </a:t>
            </a:r>
            <a:r>
              <a:rPr sz="1700" spc="5" dirty="0">
                <a:latin typeface="Open Sans"/>
                <a:cs typeface="Open Sans"/>
              </a:rPr>
              <a:t>k</a:t>
            </a:r>
            <a:r>
              <a:rPr sz="1700" dirty="0">
                <a:latin typeface="Open Sans"/>
                <a:cs typeface="Open Sans"/>
              </a:rPr>
              <a:t>n</a:t>
            </a:r>
            <a:r>
              <a:rPr sz="1700" spc="-35" dirty="0">
                <a:latin typeface="Open Sans"/>
                <a:cs typeface="Open Sans"/>
              </a:rPr>
              <a:t>o</a:t>
            </a:r>
            <a:r>
              <a:rPr sz="1700" dirty="0">
                <a:latin typeface="Open Sans"/>
                <a:cs typeface="Open Sans"/>
              </a:rPr>
              <a:t>wle</a:t>
            </a:r>
            <a:r>
              <a:rPr sz="1700" spc="-10" dirty="0">
                <a:latin typeface="Open Sans"/>
                <a:cs typeface="Open Sans"/>
              </a:rPr>
              <a:t>d</a:t>
            </a:r>
            <a:r>
              <a:rPr sz="1700" dirty="0">
                <a:latin typeface="Open Sans"/>
                <a:cs typeface="Open Sans"/>
              </a:rPr>
              <a:t>ge</a:t>
            </a:r>
            <a:r>
              <a:rPr sz="1700" spc="-40" dirty="0">
                <a:latin typeface="Open Sans"/>
                <a:cs typeface="Open Sans"/>
              </a:rPr>
              <a:t> </a:t>
            </a:r>
            <a:r>
              <a:rPr sz="1700" spc="-5" dirty="0">
                <a:latin typeface="Open Sans"/>
                <a:cs typeface="Open Sans"/>
              </a:rPr>
              <a:t>a</a:t>
            </a:r>
            <a:r>
              <a:rPr sz="1700" spc="-35" dirty="0">
                <a:latin typeface="Open Sans"/>
                <a:cs typeface="Open Sans"/>
              </a:rPr>
              <a:t>r</a:t>
            </a:r>
            <a:r>
              <a:rPr sz="1700" dirty="0">
                <a:latin typeface="Open Sans"/>
                <a:cs typeface="Open Sans"/>
              </a:rPr>
              <a:t>ound</a:t>
            </a:r>
            <a:r>
              <a:rPr sz="1700" spc="-20" dirty="0">
                <a:latin typeface="Open Sans"/>
                <a:cs typeface="Open Sans"/>
              </a:rPr>
              <a:t> </a:t>
            </a:r>
            <a:r>
              <a:rPr sz="1700" dirty="0">
                <a:latin typeface="Open Sans"/>
                <a:cs typeface="Open Sans"/>
              </a:rPr>
              <a:t>for</a:t>
            </a:r>
            <a:r>
              <a:rPr sz="1700" spc="-10" dirty="0">
                <a:latin typeface="Open Sans"/>
                <a:cs typeface="Open Sans"/>
              </a:rPr>
              <a:t> </a:t>
            </a:r>
            <a:r>
              <a:rPr sz="1700" dirty="0">
                <a:latin typeface="Open Sans"/>
                <a:cs typeface="Open Sans"/>
              </a:rPr>
              <a:t>the</a:t>
            </a:r>
            <a:r>
              <a:rPr sz="1700" spc="-20" dirty="0">
                <a:latin typeface="Open Sans"/>
                <a:cs typeface="Open Sans"/>
              </a:rPr>
              <a:t> </a:t>
            </a:r>
            <a:r>
              <a:rPr sz="1700" spc="-5" dirty="0">
                <a:latin typeface="Open Sans"/>
                <a:cs typeface="Open Sans"/>
              </a:rPr>
              <a:t>a</a:t>
            </a:r>
            <a:r>
              <a:rPr sz="1700" spc="5" dirty="0">
                <a:latin typeface="Open Sans"/>
                <a:cs typeface="Open Sans"/>
              </a:rPr>
              <a:t>g</a:t>
            </a:r>
            <a:r>
              <a:rPr sz="1700" dirty="0">
                <a:latin typeface="Open Sans"/>
                <a:cs typeface="Open Sans"/>
              </a:rPr>
              <a:t>e g</a:t>
            </a:r>
            <a:r>
              <a:rPr sz="1700" spc="-30" dirty="0">
                <a:latin typeface="Open Sans"/>
                <a:cs typeface="Open Sans"/>
              </a:rPr>
              <a:t>r</a:t>
            </a:r>
            <a:r>
              <a:rPr sz="1700" dirty="0">
                <a:latin typeface="Open Sans"/>
                <a:cs typeface="Open Sans"/>
              </a:rPr>
              <a:t>oup</a:t>
            </a:r>
            <a:r>
              <a:rPr sz="1700" spc="-20" dirty="0">
                <a:latin typeface="Open Sans"/>
                <a:cs typeface="Open Sans"/>
              </a:rPr>
              <a:t> </a:t>
            </a:r>
            <a:r>
              <a:rPr sz="1700" dirty="0">
                <a:latin typeface="Open Sans"/>
                <a:cs typeface="Open Sans"/>
              </a:rPr>
              <a:t>of</a:t>
            </a:r>
            <a:r>
              <a:rPr sz="1700" spc="-10" dirty="0">
                <a:latin typeface="Open Sans"/>
                <a:cs typeface="Open Sans"/>
              </a:rPr>
              <a:t> </a:t>
            </a:r>
            <a:r>
              <a:rPr sz="1700" spc="5" dirty="0">
                <a:latin typeface="Open Sans"/>
                <a:cs typeface="Open Sans"/>
              </a:rPr>
              <a:t>c</a:t>
            </a:r>
            <a:r>
              <a:rPr sz="1700" dirty="0">
                <a:latin typeface="Open Sans"/>
                <a:cs typeface="Open Sans"/>
              </a:rPr>
              <a:t>hild</a:t>
            </a:r>
            <a:r>
              <a:rPr sz="1700" spc="-30" dirty="0">
                <a:latin typeface="Open Sans"/>
                <a:cs typeface="Open Sans"/>
              </a:rPr>
              <a:t>r</a:t>
            </a:r>
            <a:r>
              <a:rPr sz="1700" spc="5" dirty="0">
                <a:latin typeface="Open Sans"/>
                <a:cs typeface="Open Sans"/>
              </a:rPr>
              <a:t>e</a:t>
            </a:r>
            <a:r>
              <a:rPr sz="1700" dirty="0">
                <a:latin typeface="Open Sans"/>
                <a:cs typeface="Open Sans"/>
              </a:rPr>
              <a:t>n</a:t>
            </a:r>
            <a:r>
              <a:rPr sz="1700" spc="-50" dirty="0">
                <a:latin typeface="Open Sans"/>
                <a:cs typeface="Open Sans"/>
              </a:rPr>
              <a:t> </a:t>
            </a:r>
            <a:r>
              <a:rPr sz="1700" spc="5" dirty="0">
                <a:latin typeface="Open Sans"/>
                <a:cs typeface="Open Sans"/>
              </a:rPr>
              <a:t>y</a:t>
            </a:r>
            <a:r>
              <a:rPr sz="1700" dirty="0">
                <a:latin typeface="Open Sans"/>
                <a:cs typeface="Open Sans"/>
              </a:rPr>
              <a:t>ou</a:t>
            </a:r>
            <a:r>
              <a:rPr sz="1700" spc="-25" dirty="0">
                <a:latin typeface="Open Sans"/>
                <a:cs typeface="Open Sans"/>
              </a:rPr>
              <a:t> </a:t>
            </a:r>
            <a:r>
              <a:rPr sz="1700" dirty="0">
                <a:latin typeface="Open Sans"/>
                <a:cs typeface="Open Sans"/>
              </a:rPr>
              <a:t>t</a:t>
            </a:r>
            <a:r>
              <a:rPr sz="1700" spc="5" dirty="0">
                <a:latin typeface="Open Sans"/>
                <a:cs typeface="Open Sans"/>
              </a:rPr>
              <a:t>e</a:t>
            </a:r>
            <a:r>
              <a:rPr sz="1700" spc="-5" dirty="0">
                <a:latin typeface="Open Sans"/>
                <a:cs typeface="Open Sans"/>
              </a:rPr>
              <a:t>a</a:t>
            </a:r>
            <a:r>
              <a:rPr sz="1700" spc="5" dirty="0">
                <a:latin typeface="Open Sans"/>
                <a:cs typeface="Open Sans"/>
              </a:rPr>
              <a:t>c</a:t>
            </a:r>
            <a:r>
              <a:rPr sz="1700" dirty="0">
                <a:latin typeface="Open Sans"/>
                <a:cs typeface="Open Sans"/>
              </a:rPr>
              <a:t>h.</a:t>
            </a:r>
            <a:r>
              <a:rPr sz="1700" spc="-20" dirty="0">
                <a:latin typeface="Open Sans"/>
                <a:cs typeface="Open Sans"/>
              </a:rPr>
              <a:t> </a:t>
            </a:r>
            <a:r>
              <a:rPr sz="1700" dirty="0">
                <a:latin typeface="Open Sans"/>
                <a:cs typeface="Open Sans"/>
              </a:rPr>
              <a:t>(</a:t>
            </a:r>
            <a:r>
              <a:rPr sz="1700" spc="5" dirty="0">
                <a:latin typeface="Open Sans"/>
                <a:cs typeface="Open Sans"/>
              </a:rPr>
              <a:t>L</a:t>
            </a:r>
            <a:r>
              <a:rPr sz="1700" dirty="0">
                <a:latin typeface="Open Sans"/>
                <a:cs typeface="Open Sans"/>
              </a:rPr>
              <a:t>ook ba</a:t>
            </a:r>
            <a:r>
              <a:rPr sz="1700" spc="5" dirty="0">
                <a:latin typeface="Open Sans"/>
                <a:cs typeface="Open Sans"/>
              </a:rPr>
              <a:t>c</a:t>
            </a:r>
            <a:r>
              <a:rPr sz="1700" dirty="0">
                <a:latin typeface="Open Sans"/>
                <a:cs typeface="Open Sans"/>
              </a:rPr>
              <a:t>k</a:t>
            </a:r>
            <a:r>
              <a:rPr sz="1700" spc="-20" dirty="0">
                <a:latin typeface="Open Sans"/>
                <a:cs typeface="Open Sans"/>
              </a:rPr>
              <a:t> </a:t>
            </a:r>
            <a:r>
              <a:rPr sz="1700" dirty="0">
                <a:latin typeface="Open Sans"/>
                <a:cs typeface="Open Sans"/>
              </a:rPr>
              <a:t>on</a:t>
            </a:r>
            <a:r>
              <a:rPr sz="1700" spc="-25" dirty="0">
                <a:latin typeface="Open Sans"/>
                <a:cs typeface="Open Sans"/>
              </a:rPr>
              <a:t> </a:t>
            </a:r>
            <a:r>
              <a:rPr sz="1700" dirty="0">
                <a:latin typeface="Open Sans"/>
                <a:cs typeface="Open Sans"/>
              </a:rPr>
              <a:t>the</a:t>
            </a:r>
            <a:r>
              <a:rPr sz="1700" spc="-20" dirty="0">
                <a:latin typeface="Open Sans"/>
                <a:cs typeface="Open Sans"/>
              </a:rPr>
              <a:t> </a:t>
            </a:r>
            <a:r>
              <a:rPr sz="1700" dirty="0">
                <a:latin typeface="Open Sans"/>
                <a:cs typeface="Open Sans"/>
              </a:rPr>
              <a:t>d</a:t>
            </a:r>
            <a:r>
              <a:rPr sz="1700" spc="-30" dirty="0">
                <a:latin typeface="Open Sans"/>
                <a:cs typeface="Open Sans"/>
              </a:rPr>
              <a:t>e</a:t>
            </a:r>
            <a:r>
              <a:rPr sz="1700" dirty="0">
                <a:latin typeface="Open Sans"/>
                <a:cs typeface="Open Sans"/>
              </a:rPr>
              <a:t>v</a:t>
            </a:r>
            <a:r>
              <a:rPr sz="1700" spc="5" dirty="0">
                <a:latin typeface="Open Sans"/>
                <a:cs typeface="Open Sans"/>
              </a:rPr>
              <a:t>e</a:t>
            </a:r>
            <a:r>
              <a:rPr sz="1700" dirty="0">
                <a:latin typeface="Open Sans"/>
                <a:cs typeface="Open Sans"/>
              </a:rPr>
              <a:t>l</a:t>
            </a:r>
            <a:r>
              <a:rPr sz="1700" spc="5" dirty="0">
                <a:latin typeface="Open Sans"/>
                <a:cs typeface="Open Sans"/>
              </a:rPr>
              <a:t>o</a:t>
            </a:r>
            <a:r>
              <a:rPr sz="1700" spc="-10" dirty="0">
                <a:latin typeface="Open Sans"/>
                <a:cs typeface="Open Sans"/>
              </a:rPr>
              <a:t>p</a:t>
            </a:r>
            <a:r>
              <a:rPr sz="1700" spc="-5" dirty="0">
                <a:latin typeface="Open Sans"/>
                <a:cs typeface="Open Sans"/>
              </a:rPr>
              <a:t>m</a:t>
            </a:r>
            <a:r>
              <a:rPr sz="1700" spc="5" dirty="0">
                <a:latin typeface="Open Sans"/>
                <a:cs typeface="Open Sans"/>
              </a:rPr>
              <a:t>e</a:t>
            </a:r>
            <a:r>
              <a:rPr sz="1700" spc="-15" dirty="0">
                <a:latin typeface="Open Sans"/>
                <a:cs typeface="Open Sans"/>
              </a:rPr>
              <a:t>n</a:t>
            </a:r>
            <a:r>
              <a:rPr sz="1700" dirty="0">
                <a:latin typeface="Open Sans"/>
                <a:cs typeface="Open Sans"/>
              </a:rPr>
              <a:t>tal stand</a:t>
            </a:r>
            <a:r>
              <a:rPr sz="1700" spc="-5" dirty="0">
                <a:latin typeface="Open Sans"/>
                <a:cs typeface="Open Sans"/>
              </a:rPr>
              <a:t>a</a:t>
            </a:r>
            <a:r>
              <a:rPr sz="1700" spc="-35" dirty="0">
                <a:latin typeface="Open Sans"/>
                <a:cs typeface="Open Sans"/>
              </a:rPr>
              <a:t>r</a:t>
            </a:r>
            <a:r>
              <a:rPr sz="1700" dirty="0">
                <a:latin typeface="Open Sans"/>
                <a:cs typeface="Open Sans"/>
              </a:rPr>
              <a:t>ds</a:t>
            </a:r>
            <a:r>
              <a:rPr sz="1700" spc="-20" dirty="0">
                <a:latin typeface="Open Sans"/>
                <a:cs typeface="Open Sans"/>
              </a:rPr>
              <a:t> </a:t>
            </a:r>
            <a:r>
              <a:rPr sz="1700" dirty="0">
                <a:latin typeface="Open Sans"/>
                <a:cs typeface="Open Sans"/>
              </a:rPr>
              <a:t>to</a:t>
            </a:r>
            <a:r>
              <a:rPr sz="1700" spc="-5" dirty="0">
                <a:latin typeface="Open Sans"/>
                <a:cs typeface="Open Sans"/>
              </a:rPr>
              <a:t> </a:t>
            </a:r>
            <a:r>
              <a:rPr sz="1700" dirty="0">
                <a:latin typeface="Open Sans"/>
                <a:cs typeface="Open Sans"/>
              </a:rPr>
              <a:t>s</a:t>
            </a:r>
            <a:r>
              <a:rPr sz="1700" spc="5" dirty="0">
                <a:latin typeface="Open Sans"/>
                <a:cs typeface="Open Sans"/>
              </a:rPr>
              <a:t>e</a:t>
            </a:r>
            <a:r>
              <a:rPr sz="1700" dirty="0">
                <a:latin typeface="Open Sans"/>
                <a:cs typeface="Open Sans"/>
              </a:rPr>
              <a:t>e</a:t>
            </a:r>
            <a:r>
              <a:rPr sz="1700" spc="-30" dirty="0">
                <a:latin typeface="Open Sans"/>
                <a:cs typeface="Open Sans"/>
              </a:rPr>
              <a:t> </a:t>
            </a:r>
            <a:r>
              <a:rPr sz="1700" spc="-5" dirty="0">
                <a:latin typeface="Open Sans"/>
                <a:cs typeface="Open Sans"/>
              </a:rPr>
              <a:t>ma</a:t>
            </a:r>
            <a:r>
              <a:rPr sz="1700" spc="-25" dirty="0">
                <a:latin typeface="Open Sans"/>
                <a:cs typeface="Open Sans"/>
              </a:rPr>
              <a:t>k</a:t>
            </a:r>
            <a:r>
              <a:rPr sz="1700" dirty="0">
                <a:latin typeface="Open Sans"/>
                <a:cs typeface="Open Sans"/>
              </a:rPr>
              <a:t>e</a:t>
            </a:r>
            <a:r>
              <a:rPr sz="1700" spc="-5" dirty="0">
                <a:latin typeface="Open Sans"/>
                <a:cs typeface="Open Sans"/>
              </a:rPr>
              <a:t> </a:t>
            </a:r>
            <a:r>
              <a:rPr sz="1700" dirty="0">
                <a:latin typeface="Open Sans"/>
                <a:cs typeface="Open Sans"/>
              </a:rPr>
              <a:t>so</a:t>
            </a:r>
            <a:r>
              <a:rPr sz="1700" spc="-5" dirty="0">
                <a:latin typeface="Open Sans"/>
                <a:cs typeface="Open Sans"/>
              </a:rPr>
              <a:t>me </a:t>
            </a:r>
            <a:r>
              <a:rPr sz="1700" spc="5" dirty="0">
                <a:latin typeface="Open Sans"/>
                <a:cs typeface="Open Sans"/>
              </a:rPr>
              <a:t>c</a:t>
            </a:r>
            <a:r>
              <a:rPr sz="1700" dirty="0">
                <a:latin typeface="Open Sans"/>
                <a:cs typeface="Open Sans"/>
              </a:rPr>
              <a:t>onn</a:t>
            </a:r>
            <a:r>
              <a:rPr sz="1700" spc="5" dirty="0">
                <a:latin typeface="Open Sans"/>
                <a:cs typeface="Open Sans"/>
              </a:rPr>
              <a:t>ec</a:t>
            </a:r>
            <a:r>
              <a:rPr sz="1700" dirty="0">
                <a:latin typeface="Open Sans"/>
                <a:cs typeface="Open Sans"/>
              </a:rPr>
              <a:t>t</a:t>
            </a:r>
            <a:r>
              <a:rPr sz="1700" spc="-15" dirty="0">
                <a:latin typeface="Open Sans"/>
                <a:cs typeface="Open Sans"/>
              </a:rPr>
              <a:t>i</a:t>
            </a:r>
            <a:r>
              <a:rPr sz="1700" dirty="0">
                <a:latin typeface="Open Sans"/>
                <a:cs typeface="Open Sans"/>
              </a:rPr>
              <a:t>o</a:t>
            </a:r>
            <a:r>
              <a:rPr sz="1700" spc="-10" dirty="0">
                <a:latin typeface="Open Sans"/>
                <a:cs typeface="Open Sans"/>
              </a:rPr>
              <a:t>n</a:t>
            </a:r>
            <a:r>
              <a:rPr sz="1700" dirty="0">
                <a:latin typeface="Open Sans"/>
                <a:cs typeface="Open Sans"/>
              </a:rPr>
              <a:t>s</a:t>
            </a:r>
            <a:r>
              <a:rPr sz="1700" spc="-10" dirty="0">
                <a:latin typeface="Open Sans"/>
                <a:cs typeface="Open Sans"/>
              </a:rPr>
              <a:t>.</a:t>
            </a:r>
            <a:r>
              <a:rPr sz="1700" dirty="0">
                <a:latin typeface="Open Sans"/>
                <a:cs typeface="Open Sans"/>
              </a:rPr>
              <a:t>)</a:t>
            </a:r>
            <a:r>
              <a:rPr sz="1700" spc="-35" dirty="0">
                <a:latin typeface="Open Sans"/>
                <a:cs typeface="Open Sans"/>
              </a:rPr>
              <a:t> </a:t>
            </a:r>
            <a:r>
              <a:rPr sz="1700" spc="-5" dirty="0">
                <a:latin typeface="Open Sans"/>
                <a:cs typeface="Open Sans"/>
              </a:rPr>
              <a:t>Jo</a:t>
            </a:r>
            <a:r>
              <a:rPr sz="1700" dirty="0">
                <a:latin typeface="Open Sans"/>
                <a:cs typeface="Open Sans"/>
              </a:rPr>
              <a:t>t</a:t>
            </a:r>
            <a:r>
              <a:rPr sz="1700" spc="-20" dirty="0">
                <a:latin typeface="Open Sans"/>
                <a:cs typeface="Open Sans"/>
              </a:rPr>
              <a:t> </a:t>
            </a:r>
            <a:r>
              <a:rPr sz="1700" spc="5" dirty="0">
                <a:latin typeface="Open Sans"/>
                <a:cs typeface="Open Sans"/>
              </a:rPr>
              <a:t>y</a:t>
            </a:r>
            <a:r>
              <a:rPr sz="1700" dirty="0">
                <a:latin typeface="Open Sans"/>
                <a:cs typeface="Open Sans"/>
              </a:rPr>
              <a:t>our</a:t>
            </a:r>
            <a:r>
              <a:rPr sz="1700" spc="-20" dirty="0">
                <a:latin typeface="Open Sans"/>
                <a:cs typeface="Open Sans"/>
              </a:rPr>
              <a:t> </a:t>
            </a:r>
            <a:r>
              <a:rPr sz="1700" dirty="0">
                <a:latin typeface="Open Sans"/>
                <a:cs typeface="Open Sans"/>
              </a:rPr>
              <a:t>ide</a:t>
            </a:r>
            <a:r>
              <a:rPr sz="1700" spc="-5" dirty="0">
                <a:latin typeface="Open Sans"/>
                <a:cs typeface="Open Sans"/>
              </a:rPr>
              <a:t>a</a:t>
            </a:r>
            <a:r>
              <a:rPr sz="1700" dirty="0">
                <a:latin typeface="Open Sans"/>
                <a:cs typeface="Open Sans"/>
              </a:rPr>
              <a:t>s</a:t>
            </a:r>
            <a:r>
              <a:rPr sz="1700" spc="-20" dirty="0">
                <a:latin typeface="Open Sans"/>
                <a:cs typeface="Open Sans"/>
              </a:rPr>
              <a:t> </a:t>
            </a:r>
            <a:r>
              <a:rPr sz="1700" dirty="0">
                <a:latin typeface="Open Sans"/>
                <a:cs typeface="Open Sans"/>
              </a:rPr>
              <a:t>on</a:t>
            </a:r>
            <a:r>
              <a:rPr sz="1700" spc="-20" dirty="0">
                <a:latin typeface="Open Sans"/>
                <a:cs typeface="Open Sans"/>
              </a:rPr>
              <a:t> </a:t>
            </a:r>
            <a:r>
              <a:rPr sz="1700" dirty="0">
                <a:latin typeface="Open Sans"/>
                <a:cs typeface="Open Sans"/>
              </a:rPr>
              <a:t>the B</a:t>
            </a:r>
            <a:r>
              <a:rPr sz="1700" spc="-35" dirty="0">
                <a:latin typeface="Open Sans"/>
                <a:cs typeface="Open Sans"/>
              </a:rPr>
              <a:t>r</a:t>
            </a:r>
            <a:r>
              <a:rPr sz="1700" spc="-5" dirty="0">
                <a:latin typeface="Open Sans"/>
                <a:cs typeface="Open Sans"/>
              </a:rPr>
              <a:t>ain</a:t>
            </a:r>
            <a:r>
              <a:rPr sz="1700" spc="5" dirty="0">
                <a:latin typeface="Open Sans"/>
                <a:cs typeface="Open Sans"/>
              </a:rPr>
              <a:t>s</a:t>
            </a:r>
            <a:r>
              <a:rPr sz="1700" dirty="0">
                <a:latin typeface="Open Sans"/>
                <a:cs typeface="Open Sans"/>
              </a:rPr>
              <a:t>t</a:t>
            </a:r>
            <a:r>
              <a:rPr sz="1700" spc="5" dirty="0">
                <a:latin typeface="Open Sans"/>
                <a:cs typeface="Open Sans"/>
              </a:rPr>
              <a:t>o</a:t>
            </a:r>
            <a:r>
              <a:rPr sz="1700" spc="-5" dirty="0">
                <a:latin typeface="Open Sans"/>
                <a:cs typeface="Open Sans"/>
              </a:rPr>
              <a:t>rm</a:t>
            </a:r>
            <a:r>
              <a:rPr sz="1700" dirty="0">
                <a:latin typeface="Open Sans"/>
                <a:cs typeface="Open Sans"/>
              </a:rPr>
              <a:t>ing</a:t>
            </a:r>
            <a:r>
              <a:rPr sz="1700" spc="-30" dirty="0">
                <a:latin typeface="Open Sans"/>
                <a:cs typeface="Open Sans"/>
              </a:rPr>
              <a:t> </a:t>
            </a:r>
            <a:r>
              <a:rPr sz="1700" dirty="0">
                <a:latin typeface="Open Sans"/>
                <a:cs typeface="Open Sans"/>
              </a:rPr>
              <a:t>Big</a:t>
            </a:r>
            <a:r>
              <a:rPr sz="1700" spc="-5" dirty="0">
                <a:latin typeface="Open Sans"/>
                <a:cs typeface="Open Sans"/>
              </a:rPr>
              <a:t> </a:t>
            </a:r>
            <a:r>
              <a:rPr sz="1700" spc="5" dirty="0">
                <a:latin typeface="Open Sans"/>
                <a:cs typeface="Open Sans"/>
              </a:rPr>
              <a:t>I</a:t>
            </a:r>
            <a:r>
              <a:rPr sz="1700" dirty="0">
                <a:latin typeface="Open Sans"/>
                <a:cs typeface="Open Sans"/>
              </a:rPr>
              <a:t>d</a:t>
            </a:r>
            <a:r>
              <a:rPr sz="1700" spc="5" dirty="0">
                <a:latin typeface="Open Sans"/>
                <a:cs typeface="Open Sans"/>
              </a:rPr>
              <a:t>e</a:t>
            </a:r>
            <a:r>
              <a:rPr sz="1700" spc="-5" dirty="0">
                <a:latin typeface="Open Sans"/>
                <a:cs typeface="Open Sans"/>
              </a:rPr>
              <a:t>a</a:t>
            </a:r>
            <a:r>
              <a:rPr sz="1700" dirty="0">
                <a:latin typeface="Open Sans"/>
                <a:cs typeface="Open Sans"/>
              </a:rPr>
              <a:t>s</a:t>
            </a:r>
            <a:r>
              <a:rPr sz="1700" spc="-20" dirty="0">
                <a:latin typeface="Open Sans"/>
                <a:cs typeface="Open Sans"/>
              </a:rPr>
              <a:t> </a:t>
            </a:r>
            <a:r>
              <a:rPr sz="1700" dirty="0">
                <a:latin typeface="Open Sans"/>
                <a:cs typeface="Open Sans"/>
              </a:rPr>
              <a:t>planni</a:t>
            </a:r>
            <a:r>
              <a:rPr sz="1700" spc="-15" dirty="0">
                <a:latin typeface="Open Sans"/>
                <a:cs typeface="Open Sans"/>
              </a:rPr>
              <a:t>n</a:t>
            </a:r>
            <a:r>
              <a:rPr sz="1700" dirty="0">
                <a:latin typeface="Open Sans"/>
                <a:cs typeface="Open Sans"/>
              </a:rPr>
              <a:t>g web</a:t>
            </a:r>
            <a:r>
              <a:rPr sz="1700" spc="-20" dirty="0">
                <a:latin typeface="Open Sans"/>
                <a:cs typeface="Open Sans"/>
              </a:rPr>
              <a:t> </a:t>
            </a:r>
            <a:r>
              <a:rPr sz="1700" dirty="0">
                <a:latin typeface="Open Sans"/>
                <a:cs typeface="Open Sans"/>
              </a:rPr>
              <a:t>found</a:t>
            </a:r>
            <a:r>
              <a:rPr sz="1700" spc="-20" dirty="0">
                <a:latin typeface="Open Sans"/>
                <a:cs typeface="Open Sans"/>
              </a:rPr>
              <a:t> </a:t>
            </a:r>
            <a:r>
              <a:rPr sz="1700" dirty="0">
                <a:latin typeface="Open Sans"/>
                <a:cs typeface="Open Sans"/>
              </a:rPr>
              <a:t>in</a:t>
            </a:r>
            <a:r>
              <a:rPr sz="1700" spc="-25" dirty="0">
                <a:latin typeface="Open Sans"/>
                <a:cs typeface="Open Sans"/>
              </a:rPr>
              <a:t> </a:t>
            </a:r>
            <a:r>
              <a:rPr sz="1700" spc="5" dirty="0">
                <a:latin typeface="Open Sans"/>
                <a:cs typeface="Open Sans"/>
              </a:rPr>
              <a:t>y</a:t>
            </a:r>
            <a:r>
              <a:rPr sz="1700" dirty="0">
                <a:latin typeface="Open Sans"/>
                <a:cs typeface="Open Sans"/>
              </a:rPr>
              <a:t>our</a:t>
            </a:r>
            <a:r>
              <a:rPr sz="1700" spc="-10" dirty="0">
                <a:latin typeface="Open Sans"/>
                <a:cs typeface="Open Sans"/>
              </a:rPr>
              <a:t> </a:t>
            </a:r>
            <a:r>
              <a:rPr sz="1700" spc="5" dirty="0">
                <a:latin typeface="Open Sans"/>
                <a:cs typeface="Open Sans"/>
              </a:rPr>
              <a:t>Le</a:t>
            </a:r>
            <a:r>
              <a:rPr sz="1700" spc="-5" dirty="0">
                <a:latin typeface="Open Sans"/>
                <a:cs typeface="Open Sans"/>
              </a:rPr>
              <a:t>a</a:t>
            </a:r>
            <a:r>
              <a:rPr sz="1700" dirty="0">
                <a:latin typeface="Open Sans"/>
                <a:cs typeface="Open Sans"/>
              </a:rPr>
              <a:t>rning</a:t>
            </a:r>
            <a:r>
              <a:rPr sz="1700" spc="-35" dirty="0">
                <a:latin typeface="Open Sans"/>
                <a:cs typeface="Open Sans"/>
              </a:rPr>
              <a:t> </a:t>
            </a:r>
            <a:r>
              <a:rPr sz="1700" dirty="0">
                <a:latin typeface="Open Sans"/>
                <a:cs typeface="Open Sans"/>
              </a:rPr>
              <a:t>Guid</a:t>
            </a:r>
            <a:r>
              <a:rPr sz="1700" spc="5" dirty="0">
                <a:latin typeface="Open Sans"/>
                <a:cs typeface="Open Sans"/>
              </a:rPr>
              <a:t>e</a:t>
            </a:r>
            <a:r>
              <a:rPr sz="1700" dirty="0">
                <a:latin typeface="Open Sans"/>
                <a:cs typeface="Open Sans"/>
              </a:rPr>
              <a:t>.</a:t>
            </a:r>
            <a:endParaRPr sz="1700">
              <a:latin typeface="Open Sans"/>
              <a:cs typeface="Open Sans"/>
            </a:endParaRPr>
          </a:p>
        </p:txBody>
      </p:sp>
      <p:sp>
        <p:nvSpPr>
          <p:cNvPr id="3" name="object 3"/>
          <p:cNvSpPr/>
          <p:nvPr/>
        </p:nvSpPr>
        <p:spPr>
          <a:xfrm>
            <a:off x="472440" y="420877"/>
            <a:ext cx="4845939" cy="51511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5343144" y="2275332"/>
            <a:ext cx="2572511" cy="2566416"/>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27635">
              <a:lnSpc>
                <a:spcPct val="100000"/>
              </a:lnSpc>
            </a:pPr>
            <a:fld id="{81D60167-4931-47E6-BA6A-407CBD079E47}" type="slidenum">
              <a:rPr dirty="0"/>
              <a:t>9</a:t>
            </a:fld>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311798"/>
            <a:ext cx="8154034" cy="4670425"/>
          </a:xfrm>
          <a:prstGeom prst="rect">
            <a:avLst/>
          </a:prstGeom>
        </p:spPr>
        <p:txBody>
          <a:bodyPr vert="horz" wrap="square" lIns="0" tIns="0" rIns="0" bIns="0" rtlCol="0">
            <a:spAutoFit/>
          </a:bodyPr>
          <a:lstStyle/>
          <a:p>
            <a:pPr marL="12700" marR="922655">
              <a:lnSpc>
                <a:spcPts val="1920"/>
              </a:lnSpc>
            </a:pPr>
            <a:r>
              <a:rPr sz="2000" dirty="0">
                <a:latin typeface="Open Sans"/>
                <a:cs typeface="Open Sans"/>
              </a:rPr>
              <a:t>Did</a:t>
            </a:r>
            <a:r>
              <a:rPr sz="2000" spc="-10" dirty="0">
                <a:latin typeface="Open Sans"/>
                <a:cs typeface="Open Sans"/>
              </a:rPr>
              <a:t> </a:t>
            </a:r>
            <a:r>
              <a:rPr sz="2000" dirty="0">
                <a:latin typeface="Open Sans"/>
                <a:cs typeface="Open Sans"/>
              </a:rPr>
              <a:t>you</a:t>
            </a:r>
            <a:r>
              <a:rPr sz="2000" spc="10" dirty="0">
                <a:latin typeface="Open Sans"/>
                <a:cs typeface="Open Sans"/>
              </a:rPr>
              <a:t> </a:t>
            </a:r>
            <a:r>
              <a:rPr sz="2000" dirty="0">
                <a:latin typeface="Open Sans"/>
                <a:cs typeface="Open Sans"/>
              </a:rPr>
              <a:t>b</a:t>
            </a:r>
            <a:r>
              <a:rPr sz="2000" spc="-45" dirty="0">
                <a:latin typeface="Open Sans"/>
                <a:cs typeface="Open Sans"/>
              </a:rPr>
              <a:t>r</a:t>
            </a:r>
            <a:r>
              <a:rPr sz="2000" dirty="0">
                <a:latin typeface="Open Sans"/>
                <a:cs typeface="Open Sans"/>
              </a:rPr>
              <a:t>ai</a:t>
            </a:r>
            <a:r>
              <a:rPr sz="2000" spc="-10" dirty="0">
                <a:latin typeface="Open Sans"/>
                <a:cs typeface="Open Sans"/>
              </a:rPr>
              <a:t>n</a:t>
            </a:r>
            <a:r>
              <a:rPr sz="2000" dirty="0">
                <a:latin typeface="Open Sans"/>
                <a:cs typeface="Open Sans"/>
              </a:rPr>
              <a:t>storm</a:t>
            </a:r>
            <a:r>
              <a:rPr sz="2000" spc="-35" dirty="0">
                <a:latin typeface="Open Sans"/>
                <a:cs typeface="Open Sans"/>
              </a:rPr>
              <a:t> </a:t>
            </a:r>
            <a:r>
              <a:rPr sz="2000" dirty="0">
                <a:latin typeface="Open Sans"/>
                <a:cs typeface="Open Sans"/>
              </a:rPr>
              <a:t>any</a:t>
            </a:r>
            <a:r>
              <a:rPr sz="2000" spc="-5" dirty="0">
                <a:latin typeface="Open Sans"/>
                <a:cs typeface="Open Sans"/>
              </a:rPr>
              <a:t> </a:t>
            </a:r>
            <a:r>
              <a:rPr sz="2000" dirty="0">
                <a:latin typeface="Open Sans"/>
                <a:cs typeface="Open Sans"/>
              </a:rPr>
              <a:t>of</a:t>
            </a:r>
            <a:r>
              <a:rPr sz="2000" spc="5" dirty="0">
                <a:latin typeface="Open Sans"/>
                <a:cs typeface="Open Sans"/>
              </a:rPr>
              <a:t> </a:t>
            </a:r>
            <a:r>
              <a:rPr sz="2000" dirty="0">
                <a:latin typeface="Open Sans"/>
                <a:cs typeface="Open Sans"/>
              </a:rPr>
              <a:t>t</a:t>
            </a:r>
            <a:r>
              <a:rPr sz="2000" spc="-10" dirty="0">
                <a:latin typeface="Open Sans"/>
                <a:cs typeface="Open Sans"/>
              </a:rPr>
              <a:t>h</a:t>
            </a:r>
            <a:r>
              <a:rPr sz="2000" dirty="0">
                <a:latin typeface="Open Sans"/>
                <a:cs typeface="Open Sans"/>
              </a:rPr>
              <a:t>e</a:t>
            </a:r>
            <a:r>
              <a:rPr sz="2000" spc="5" dirty="0">
                <a:latin typeface="Open Sans"/>
                <a:cs typeface="Open Sans"/>
              </a:rPr>
              <a:t>s</a:t>
            </a:r>
            <a:r>
              <a:rPr sz="2000" dirty="0">
                <a:latin typeface="Open Sans"/>
                <a:cs typeface="Open Sans"/>
              </a:rPr>
              <a:t>e</a:t>
            </a:r>
            <a:r>
              <a:rPr sz="2000" spc="-15" dirty="0">
                <a:latin typeface="Open Sans"/>
                <a:cs typeface="Open Sans"/>
              </a:rPr>
              <a:t> </a:t>
            </a:r>
            <a:r>
              <a:rPr sz="2000" dirty="0">
                <a:latin typeface="Open Sans"/>
                <a:cs typeface="Open Sans"/>
              </a:rPr>
              <a:t>“</a:t>
            </a:r>
            <a:r>
              <a:rPr sz="2000" spc="-10" dirty="0">
                <a:latin typeface="Open Sans"/>
                <a:cs typeface="Open Sans"/>
              </a:rPr>
              <a:t>b</a:t>
            </a:r>
            <a:r>
              <a:rPr sz="2000" dirty="0">
                <a:latin typeface="Open Sans"/>
                <a:cs typeface="Open Sans"/>
              </a:rPr>
              <a:t>ig</a:t>
            </a:r>
            <a:r>
              <a:rPr sz="2000" spc="-5" dirty="0">
                <a:latin typeface="Open Sans"/>
                <a:cs typeface="Open Sans"/>
              </a:rPr>
              <a:t> </a:t>
            </a:r>
            <a:r>
              <a:rPr sz="2000" dirty="0">
                <a:latin typeface="Open Sans"/>
                <a:cs typeface="Open Sans"/>
              </a:rPr>
              <a:t>i</a:t>
            </a:r>
            <a:r>
              <a:rPr sz="2000" spc="-10" dirty="0">
                <a:latin typeface="Open Sans"/>
                <a:cs typeface="Open Sans"/>
              </a:rPr>
              <a:t>d</a:t>
            </a:r>
            <a:r>
              <a:rPr sz="2000" dirty="0">
                <a:latin typeface="Open Sans"/>
                <a:cs typeface="Open Sans"/>
              </a:rPr>
              <a:t>ea</a:t>
            </a:r>
            <a:r>
              <a:rPr sz="2000" spc="5" dirty="0">
                <a:latin typeface="Open Sans"/>
                <a:cs typeface="Open Sans"/>
              </a:rPr>
              <a:t>s</a:t>
            </a:r>
            <a:r>
              <a:rPr sz="2000" dirty="0">
                <a:latin typeface="Open Sans"/>
                <a:cs typeface="Open Sans"/>
              </a:rPr>
              <a:t>”</a:t>
            </a:r>
            <a:r>
              <a:rPr sz="2000" spc="-10" dirty="0">
                <a:latin typeface="Open Sans"/>
                <a:cs typeface="Open Sans"/>
              </a:rPr>
              <a:t> </a:t>
            </a:r>
            <a:r>
              <a:rPr sz="2000" dirty="0">
                <a:latin typeface="Open Sans"/>
                <a:cs typeface="Open Sans"/>
              </a:rPr>
              <a:t>to </a:t>
            </a:r>
            <a:r>
              <a:rPr sz="2000" spc="-10" dirty="0">
                <a:latin typeface="Open Sans"/>
                <a:cs typeface="Open Sans"/>
              </a:rPr>
              <a:t>bu</a:t>
            </a:r>
            <a:r>
              <a:rPr sz="2000" dirty="0">
                <a:latin typeface="Open Sans"/>
                <a:cs typeface="Open Sans"/>
              </a:rPr>
              <a:t>i</a:t>
            </a:r>
            <a:r>
              <a:rPr sz="2000" spc="-10" dirty="0">
                <a:latin typeface="Open Sans"/>
                <a:cs typeface="Open Sans"/>
              </a:rPr>
              <a:t>l</a:t>
            </a:r>
            <a:r>
              <a:rPr sz="2000" dirty="0">
                <a:latin typeface="Open Sans"/>
                <a:cs typeface="Open Sans"/>
              </a:rPr>
              <a:t>d</a:t>
            </a:r>
            <a:r>
              <a:rPr sz="2000" spc="-10" dirty="0">
                <a:latin typeface="Open Sans"/>
                <a:cs typeface="Open Sans"/>
              </a:rPr>
              <a:t> </a:t>
            </a:r>
            <a:r>
              <a:rPr sz="2000" dirty="0">
                <a:latin typeface="Open Sans"/>
                <a:cs typeface="Open Sans"/>
              </a:rPr>
              <a:t>en</a:t>
            </a:r>
            <a:r>
              <a:rPr sz="2000" spc="-10" dirty="0">
                <a:latin typeface="Open Sans"/>
                <a:cs typeface="Open Sans"/>
              </a:rPr>
              <a:t>du</a:t>
            </a:r>
            <a:r>
              <a:rPr sz="2000" dirty="0">
                <a:latin typeface="Open Sans"/>
                <a:cs typeface="Open Sans"/>
              </a:rPr>
              <a:t>ri</a:t>
            </a:r>
            <a:r>
              <a:rPr sz="2000" spc="-15" dirty="0">
                <a:latin typeface="Open Sans"/>
                <a:cs typeface="Open Sans"/>
              </a:rPr>
              <a:t>n</a:t>
            </a:r>
            <a:r>
              <a:rPr sz="2000" dirty="0">
                <a:latin typeface="Open Sans"/>
                <a:cs typeface="Open Sans"/>
              </a:rPr>
              <a:t>g </a:t>
            </a:r>
            <a:r>
              <a:rPr sz="2000" spc="-10" dirty="0">
                <a:latin typeface="Open Sans"/>
                <a:cs typeface="Open Sans"/>
              </a:rPr>
              <a:t>un</a:t>
            </a:r>
            <a:r>
              <a:rPr sz="2000" dirty="0">
                <a:latin typeface="Open Sans"/>
                <a:cs typeface="Open Sans"/>
              </a:rPr>
              <a:t>derstan</a:t>
            </a:r>
            <a:r>
              <a:rPr sz="2000" spc="-10" dirty="0">
                <a:latin typeface="Open Sans"/>
                <a:cs typeface="Open Sans"/>
              </a:rPr>
              <a:t>d</a:t>
            </a:r>
            <a:r>
              <a:rPr sz="2000" dirty="0">
                <a:latin typeface="Open Sans"/>
                <a:cs typeface="Open Sans"/>
              </a:rPr>
              <a:t>i</a:t>
            </a:r>
            <a:r>
              <a:rPr sz="2000" spc="-10" dirty="0">
                <a:latin typeface="Open Sans"/>
                <a:cs typeface="Open Sans"/>
              </a:rPr>
              <a:t>ng</a:t>
            </a:r>
            <a:r>
              <a:rPr sz="2000" dirty="0">
                <a:latin typeface="Open Sans"/>
                <a:cs typeface="Open Sans"/>
              </a:rPr>
              <a:t>?</a:t>
            </a:r>
            <a:endParaRPr sz="2000">
              <a:latin typeface="Open Sans"/>
              <a:cs typeface="Open Sans"/>
            </a:endParaRPr>
          </a:p>
          <a:p>
            <a:pPr>
              <a:lnSpc>
                <a:spcPct val="100000"/>
              </a:lnSpc>
              <a:spcBef>
                <a:spcPts val="4"/>
              </a:spcBef>
            </a:pPr>
            <a:endParaRPr sz="2100">
              <a:latin typeface="Times New Roman"/>
              <a:cs typeface="Times New Roman"/>
            </a:endParaRPr>
          </a:p>
          <a:p>
            <a:pPr marL="355600" indent="-342900">
              <a:lnSpc>
                <a:spcPct val="100000"/>
              </a:lnSpc>
              <a:buClr>
                <a:srgbClr val="5D7975"/>
              </a:buClr>
              <a:buFont typeface="Wingdings"/>
              <a:buChar char=""/>
              <a:tabLst>
                <a:tab pos="355600" algn="l"/>
              </a:tabLst>
            </a:pPr>
            <a:r>
              <a:rPr sz="2000" spc="-5" dirty="0">
                <a:latin typeface="Open Sans"/>
                <a:cs typeface="Open Sans"/>
              </a:rPr>
              <a:t>P</a:t>
            </a:r>
            <a:r>
              <a:rPr sz="2000" spc="5" dirty="0">
                <a:latin typeface="Open Sans"/>
                <a:cs typeface="Open Sans"/>
              </a:rPr>
              <a:t>e</a:t>
            </a:r>
            <a:r>
              <a:rPr sz="2000" spc="-5" dirty="0">
                <a:latin typeface="Open Sans"/>
                <a:cs typeface="Open Sans"/>
              </a:rPr>
              <a:t>rs</a:t>
            </a:r>
            <a:r>
              <a:rPr sz="2000" spc="-30" dirty="0">
                <a:latin typeface="Open Sans"/>
                <a:cs typeface="Open Sans"/>
              </a:rPr>
              <a:t>e</a:t>
            </a:r>
            <a:r>
              <a:rPr sz="2000" spc="-10" dirty="0">
                <a:latin typeface="Open Sans"/>
                <a:cs typeface="Open Sans"/>
              </a:rPr>
              <a:t>v</a:t>
            </a:r>
            <a:r>
              <a:rPr sz="2000" dirty="0">
                <a:latin typeface="Open Sans"/>
                <a:cs typeface="Open Sans"/>
              </a:rPr>
              <a:t>e</a:t>
            </a:r>
            <a:r>
              <a:rPr sz="2000" spc="-50" dirty="0">
                <a:latin typeface="Open Sans"/>
                <a:cs typeface="Open Sans"/>
              </a:rPr>
              <a:t>r</a:t>
            </a:r>
            <a:r>
              <a:rPr sz="2000" spc="-5" dirty="0">
                <a:latin typeface="Open Sans"/>
                <a:cs typeface="Open Sans"/>
              </a:rPr>
              <a:t>an</a:t>
            </a:r>
            <a:r>
              <a:rPr sz="2000" spc="-10" dirty="0">
                <a:latin typeface="Open Sans"/>
                <a:cs typeface="Open Sans"/>
              </a:rPr>
              <a:t>c</a:t>
            </a:r>
            <a:r>
              <a:rPr sz="2000" spc="-5" dirty="0">
                <a:latin typeface="Open Sans"/>
                <a:cs typeface="Open Sans"/>
              </a:rPr>
              <a:t>e</a:t>
            </a:r>
            <a:r>
              <a:rPr sz="2000" dirty="0">
                <a:latin typeface="Open Sans"/>
                <a:cs typeface="Open Sans"/>
              </a:rPr>
              <a:t>:</a:t>
            </a:r>
            <a:r>
              <a:rPr sz="2000" spc="-20" dirty="0">
                <a:latin typeface="Open Sans"/>
                <a:cs typeface="Open Sans"/>
              </a:rPr>
              <a:t> </a:t>
            </a:r>
            <a:r>
              <a:rPr sz="2000" spc="-95" dirty="0">
                <a:latin typeface="Open Sans"/>
                <a:cs typeface="Open Sans"/>
              </a:rPr>
              <a:t>Y</a:t>
            </a:r>
            <a:r>
              <a:rPr sz="2000" dirty="0">
                <a:latin typeface="Open Sans"/>
                <a:cs typeface="Open Sans"/>
              </a:rPr>
              <a:t>ou</a:t>
            </a:r>
            <a:r>
              <a:rPr sz="2000" spc="-10" dirty="0">
                <a:latin typeface="Open Sans"/>
                <a:cs typeface="Open Sans"/>
              </a:rPr>
              <a:t> </a:t>
            </a:r>
            <a:r>
              <a:rPr sz="2000" dirty="0">
                <a:latin typeface="Open Sans"/>
                <a:cs typeface="Open Sans"/>
              </a:rPr>
              <a:t>c</a:t>
            </a:r>
            <a:r>
              <a:rPr sz="2000" spc="-5" dirty="0">
                <a:latin typeface="Open Sans"/>
                <a:cs typeface="Open Sans"/>
              </a:rPr>
              <a:t>a</a:t>
            </a:r>
            <a:r>
              <a:rPr sz="2000" dirty="0">
                <a:latin typeface="Open Sans"/>
                <a:cs typeface="Open Sans"/>
              </a:rPr>
              <a:t>n</a:t>
            </a:r>
            <a:r>
              <a:rPr sz="2000" spc="-10" dirty="0">
                <a:latin typeface="Open Sans"/>
                <a:cs typeface="Open Sans"/>
              </a:rPr>
              <a:t> </a:t>
            </a:r>
            <a:r>
              <a:rPr sz="2000" dirty="0">
                <a:latin typeface="Open Sans"/>
                <a:cs typeface="Open Sans"/>
              </a:rPr>
              <a:t>do it!</a:t>
            </a:r>
            <a:endParaRPr sz="2000">
              <a:latin typeface="Open Sans"/>
              <a:cs typeface="Open Sans"/>
            </a:endParaRPr>
          </a:p>
          <a:p>
            <a:pPr>
              <a:lnSpc>
                <a:spcPct val="100000"/>
              </a:lnSpc>
              <a:spcBef>
                <a:spcPts val="46"/>
              </a:spcBef>
              <a:buClr>
                <a:srgbClr val="5D7975"/>
              </a:buClr>
              <a:buFont typeface="Wingdings"/>
              <a:buChar char=""/>
            </a:pPr>
            <a:endParaRPr sz="2450">
              <a:latin typeface="Times New Roman"/>
              <a:cs typeface="Times New Roman"/>
            </a:endParaRPr>
          </a:p>
          <a:p>
            <a:pPr marL="355600" marR="5080" indent="-342900">
              <a:lnSpc>
                <a:spcPts val="1920"/>
              </a:lnSpc>
              <a:buClr>
                <a:srgbClr val="5D7975"/>
              </a:buClr>
              <a:buFont typeface="Wingdings"/>
              <a:buChar char=""/>
              <a:tabLst>
                <a:tab pos="355600" algn="l"/>
              </a:tabLst>
            </a:pPr>
            <a:r>
              <a:rPr sz="2000" spc="-5" dirty="0">
                <a:latin typeface="Open Sans"/>
                <a:cs typeface="Open Sans"/>
              </a:rPr>
              <a:t>Relatio</a:t>
            </a:r>
            <a:r>
              <a:rPr sz="2000" spc="-10" dirty="0">
                <a:latin typeface="Open Sans"/>
                <a:cs typeface="Open Sans"/>
              </a:rPr>
              <a:t>n</a:t>
            </a:r>
            <a:r>
              <a:rPr sz="2000" spc="-5" dirty="0">
                <a:latin typeface="Open Sans"/>
                <a:cs typeface="Open Sans"/>
              </a:rPr>
              <a:t>shi</a:t>
            </a:r>
            <a:r>
              <a:rPr sz="2000" spc="-10" dirty="0">
                <a:latin typeface="Open Sans"/>
                <a:cs typeface="Open Sans"/>
              </a:rPr>
              <a:t>p</a:t>
            </a:r>
            <a:r>
              <a:rPr sz="2000" dirty="0">
                <a:latin typeface="Open Sans"/>
                <a:cs typeface="Open Sans"/>
              </a:rPr>
              <a:t>s</a:t>
            </a:r>
            <a:r>
              <a:rPr sz="2000" spc="-40" dirty="0">
                <a:latin typeface="Open Sans"/>
                <a:cs typeface="Open Sans"/>
              </a:rPr>
              <a:t> </a:t>
            </a:r>
            <a:r>
              <a:rPr sz="2000" spc="-5" dirty="0">
                <a:latin typeface="Open Sans"/>
                <a:cs typeface="Open Sans"/>
              </a:rPr>
              <a:t>a</a:t>
            </a:r>
            <a:r>
              <a:rPr sz="2000" spc="-40" dirty="0">
                <a:latin typeface="Open Sans"/>
                <a:cs typeface="Open Sans"/>
              </a:rPr>
              <a:t>r</a:t>
            </a:r>
            <a:r>
              <a:rPr sz="2000" dirty="0">
                <a:latin typeface="Open Sans"/>
                <a:cs typeface="Open Sans"/>
              </a:rPr>
              <a:t>e </a:t>
            </a:r>
            <a:r>
              <a:rPr sz="2000" spc="-40" dirty="0">
                <a:latin typeface="Open Sans"/>
                <a:cs typeface="Open Sans"/>
              </a:rPr>
              <a:t>r</a:t>
            </a:r>
            <a:r>
              <a:rPr sz="2000" dirty="0">
                <a:latin typeface="Open Sans"/>
                <a:cs typeface="Open Sans"/>
              </a:rPr>
              <a:t>e</a:t>
            </a:r>
            <a:r>
              <a:rPr sz="2000" spc="5" dirty="0">
                <a:latin typeface="Open Sans"/>
                <a:cs typeface="Open Sans"/>
              </a:rPr>
              <a:t>c</a:t>
            </a:r>
            <a:r>
              <a:rPr sz="2000" dirty="0">
                <a:latin typeface="Open Sans"/>
                <a:cs typeface="Open Sans"/>
              </a:rPr>
              <a:t>i</a:t>
            </a:r>
            <a:r>
              <a:rPr sz="2000" spc="-10" dirty="0">
                <a:latin typeface="Open Sans"/>
                <a:cs typeface="Open Sans"/>
              </a:rPr>
              <a:t>p</a:t>
            </a:r>
            <a:r>
              <a:rPr sz="2000" spc="-40" dirty="0">
                <a:latin typeface="Open Sans"/>
                <a:cs typeface="Open Sans"/>
              </a:rPr>
              <a:t>r</a:t>
            </a:r>
            <a:r>
              <a:rPr sz="2000" dirty="0">
                <a:latin typeface="Open Sans"/>
                <a:cs typeface="Open Sans"/>
              </a:rPr>
              <a:t>o</a:t>
            </a:r>
            <a:r>
              <a:rPr sz="2000" spc="5" dirty="0">
                <a:latin typeface="Open Sans"/>
                <a:cs typeface="Open Sans"/>
              </a:rPr>
              <a:t>c</a:t>
            </a:r>
            <a:r>
              <a:rPr sz="2000" spc="-15" dirty="0">
                <a:latin typeface="Open Sans"/>
                <a:cs typeface="Open Sans"/>
              </a:rPr>
              <a:t>a</a:t>
            </a:r>
            <a:r>
              <a:rPr sz="2000" dirty="0">
                <a:latin typeface="Open Sans"/>
                <a:cs typeface="Open Sans"/>
              </a:rPr>
              <a:t>l:</a:t>
            </a:r>
            <a:r>
              <a:rPr sz="2000" spc="-40" dirty="0">
                <a:latin typeface="Open Sans"/>
                <a:cs typeface="Open Sans"/>
              </a:rPr>
              <a:t> </a:t>
            </a:r>
            <a:r>
              <a:rPr sz="2000" dirty="0">
                <a:latin typeface="Open Sans"/>
                <a:cs typeface="Open Sans"/>
              </a:rPr>
              <a:t>(</a:t>
            </a:r>
            <a:r>
              <a:rPr sz="2000" spc="-10" dirty="0">
                <a:latin typeface="Open Sans"/>
                <a:cs typeface="Open Sans"/>
              </a:rPr>
              <a:t>p</a:t>
            </a:r>
            <a:r>
              <a:rPr sz="2000" dirty="0">
                <a:latin typeface="Open Sans"/>
                <a:cs typeface="Open Sans"/>
              </a:rPr>
              <a:t>la</a:t>
            </a:r>
            <a:r>
              <a:rPr sz="2000" spc="-10" dirty="0">
                <a:latin typeface="Open Sans"/>
                <a:cs typeface="Open Sans"/>
              </a:rPr>
              <a:t>n</a:t>
            </a:r>
            <a:r>
              <a:rPr sz="2000" dirty="0">
                <a:latin typeface="Open Sans"/>
                <a:cs typeface="Open Sans"/>
              </a:rPr>
              <a:t>ts/an</a:t>
            </a:r>
            <a:r>
              <a:rPr sz="2000" spc="-10" dirty="0">
                <a:latin typeface="Open Sans"/>
                <a:cs typeface="Open Sans"/>
              </a:rPr>
              <a:t>i</a:t>
            </a:r>
            <a:r>
              <a:rPr sz="2000" spc="-5" dirty="0">
                <a:latin typeface="Open Sans"/>
                <a:cs typeface="Open Sans"/>
              </a:rPr>
              <a:t>mals/peopl</a:t>
            </a:r>
            <a:r>
              <a:rPr sz="2000" dirty="0">
                <a:latin typeface="Open Sans"/>
                <a:cs typeface="Open Sans"/>
              </a:rPr>
              <a:t>e</a:t>
            </a:r>
            <a:r>
              <a:rPr sz="2000" spc="-30" dirty="0">
                <a:latin typeface="Open Sans"/>
                <a:cs typeface="Open Sans"/>
              </a:rPr>
              <a:t> </a:t>
            </a:r>
            <a:r>
              <a:rPr sz="2000" spc="-40" dirty="0">
                <a:latin typeface="Open Sans"/>
                <a:cs typeface="Open Sans"/>
              </a:rPr>
              <a:t>r</a:t>
            </a:r>
            <a:r>
              <a:rPr sz="2000" dirty="0">
                <a:latin typeface="Open Sans"/>
                <a:cs typeface="Open Sans"/>
              </a:rPr>
              <a:t>elation</a:t>
            </a:r>
            <a:r>
              <a:rPr sz="2000" spc="-15" dirty="0">
                <a:latin typeface="Open Sans"/>
                <a:cs typeface="Open Sans"/>
              </a:rPr>
              <a:t>s</a:t>
            </a:r>
            <a:r>
              <a:rPr sz="2000" spc="-10" dirty="0">
                <a:latin typeface="Open Sans"/>
                <a:cs typeface="Open Sans"/>
              </a:rPr>
              <a:t>h</a:t>
            </a:r>
            <a:r>
              <a:rPr sz="2000" dirty="0">
                <a:latin typeface="Open Sans"/>
                <a:cs typeface="Open Sans"/>
              </a:rPr>
              <a:t>i</a:t>
            </a:r>
            <a:r>
              <a:rPr sz="2000" spc="-10" dirty="0">
                <a:latin typeface="Open Sans"/>
                <a:cs typeface="Open Sans"/>
              </a:rPr>
              <a:t>ps</a:t>
            </a:r>
            <a:r>
              <a:rPr sz="2000" dirty="0">
                <a:latin typeface="Open Sans"/>
                <a:cs typeface="Open Sans"/>
              </a:rPr>
              <a:t>) </a:t>
            </a:r>
            <a:r>
              <a:rPr sz="2000" spc="-150" dirty="0">
                <a:latin typeface="Open Sans"/>
                <a:cs typeface="Open Sans"/>
              </a:rPr>
              <a:t>T</a:t>
            </a:r>
            <a:r>
              <a:rPr sz="2000" dirty="0">
                <a:latin typeface="Open Sans"/>
                <a:cs typeface="Open Sans"/>
              </a:rPr>
              <a:t>o</a:t>
            </a:r>
            <a:r>
              <a:rPr sz="2000" spc="15" dirty="0">
                <a:latin typeface="Open Sans"/>
                <a:cs typeface="Open Sans"/>
              </a:rPr>
              <a:t> </a:t>
            </a:r>
            <a:r>
              <a:rPr sz="2000" spc="-10" dirty="0">
                <a:latin typeface="Open Sans"/>
                <a:cs typeface="Open Sans"/>
              </a:rPr>
              <a:t>h</a:t>
            </a:r>
            <a:r>
              <a:rPr sz="2000" spc="-5" dirty="0">
                <a:latin typeface="Open Sans"/>
                <a:cs typeface="Open Sans"/>
              </a:rPr>
              <a:t>av</a:t>
            </a:r>
            <a:r>
              <a:rPr sz="2000" dirty="0">
                <a:latin typeface="Open Sans"/>
                <a:cs typeface="Open Sans"/>
              </a:rPr>
              <a:t>e</a:t>
            </a:r>
            <a:r>
              <a:rPr sz="2000" spc="-10" dirty="0">
                <a:latin typeface="Open Sans"/>
                <a:cs typeface="Open Sans"/>
              </a:rPr>
              <a:t> </a:t>
            </a:r>
            <a:r>
              <a:rPr sz="2000" dirty="0">
                <a:latin typeface="Open Sans"/>
                <a:cs typeface="Open Sans"/>
              </a:rPr>
              <a:t>a</a:t>
            </a:r>
            <a:r>
              <a:rPr sz="2000" spc="5" dirty="0">
                <a:latin typeface="Open Sans"/>
                <a:cs typeface="Open Sans"/>
              </a:rPr>
              <a:t> </a:t>
            </a:r>
            <a:r>
              <a:rPr sz="2000" dirty="0">
                <a:latin typeface="Open Sans"/>
                <a:cs typeface="Open Sans"/>
              </a:rPr>
              <a:t>frien</a:t>
            </a:r>
            <a:r>
              <a:rPr sz="2000" spc="-10" dirty="0">
                <a:latin typeface="Open Sans"/>
                <a:cs typeface="Open Sans"/>
              </a:rPr>
              <a:t>d</a:t>
            </a:r>
            <a:r>
              <a:rPr sz="2000" dirty="0">
                <a:latin typeface="Open Sans"/>
                <a:cs typeface="Open Sans"/>
              </a:rPr>
              <a:t>;</a:t>
            </a:r>
            <a:r>
              <a:rPr sz="2000" spc="-10" dirty="0">
                <a:latin typeface="Open Sans"/>
                <a:cs typeface="Open Sans"/>
              </a:rPr>
              <a:t> </a:t>
            </a:r>
            <a:r>
              <a:rPr sz="2000" dirty="0">
                <a:latin typeface="Open Sans"/>
                <a:cs typeface="Open Sans"/>
              </a:rPr>
              <a:t>you</a:t>
            </a:r>
            <a:r>
              <a:rPr sz="2000" spc="-5" dirty="0">
                <a:latin typeface="Open Sans"/>
                <a:cs typeface="Open Sans"/>
              </a:rPr>
              <a:t> </a:t>
            </a:r>
            <a:r>
              <a:rPr sz="2000" spc="-10" dirty="0">
                <a:latin typeface="Open Sans"/>
                <a:cs typeface="Open Sans"/>
              </a:rPr>
              <a:t>n</a:t>
            </a:r>
            <a:r>
              <a:rPr sz="2000" dirty="0">
                <a:latin typeface="Open Sans"/>
                <a:cs typeface="Open Sans"/>
              </a:rPr>
              <a:t>e</a:t>
            </a:r>
            <a:r>
              <a:rPr sz="2000" spc="5" dirty="0">
                <a:latin typeface="Open Sans"/>
                <a:cs typeface="Open Sans"/>
              </a:rPr>
              <a:t>e</a:t>
            </a:r>
            <a:r>
              <a:rPr sz="2000" dirty="0">
                <a:latin typeface="Open Sans"/>
                <a:cs typeface="Open Sans"/>
              </a:rPr>
              <a:t>d </a:t>
            </a:r>
            <a:r>
              <a:rPr sz="2000" spc="-5" dirty="0">
                <a:latin typeface="Open Sans"/>
                <a:cs typeface="Open Sans"/>
              </a:rPr>
              <a:t>t</a:t>
            </a:r>
            <a:r>
              <a:rPr sz="2000" dirty="0">
                <a:latin typeface="Open Sans"/>
                <a:cs typeface="Open Sans"/>
              </a:rPr>
              <a:t>o be</a:t>
            </a:r>
            <a:r>
              <a:rPr sz="2000" spc="-10" dirty="0">
                <a:latin typeface="Open Sans"/>
                <a:cs typeface="Open Sans"/>
              </a:rPr>
              <a:t> </a:t>
            </a:r>
            <a:r>
              <a:rPr sz="2000" dirty="0">
                <a:latin typeface="Open Sans"/>
                <a:cs typeface="Open Sans"/>
              </a:rPr>
              <a:t>a</a:t>
            </a:r>
            <a:r>
              <a:rPr sz="2000" spc="5" dirty="0">
                <a:latin typeface="Open Sans"/>
                <a:cs typeface="Open Sans"/>
              </a:rPr>
              <a:t> </a:t>
            </a:r>
            <a:r>
              <a:rPr sz="2000" dirty="0">
                <a:latin typeface="Open Sans"/>
                <a:cs typeface="Open Sans"/>
              </a:rPr>
              <a:t>frien</a:t>
            </a:r>
            <a:r>
              <a:rPr sz="2000" spc="-10" dirty="0">
                <a:latin typeface="Open Sans"/>
                <a:cs typeface="Open Sans"/>
              </a:rPr>
              <a:t>d</a:t>
            </a:r>
            <a:r>
              <a:rPr sz="2000" dirty="0">
                <a:latin typeface="Open Sans"/>
                <a:cs typeface="Open Sans"/>
              </a:rPr>
              <a:t>.</a:t>
            </a:r>
            <a:endParaRPr sz="2000">
              <a:latin typeface="Open Sans"/>
              <a:cs typeface="Open Sans"/>
            </a:endParaRPr>
          </a:p>
          <a:p>
            <a:pPr>
              <a:lnSpc>
                <a:spcPct val="100000"/>
              </a:lnSpc>
              <a:spcBef>
                <a:spcPts val="3"/>
              </a:spcBef>
              <a:buClr>
                <a:srgbClr val="5D7975"/>
              </a:buClr>
              <a:buFont typeface="Wingdings"/>
              <a:buChar char=""/>
            </a:pPr>
            <a:endParaRPr sz="2100">
              <a:latin typeface="Times New Roman"/>
              <a:cs typeface="Times New Roman"/>
            </a:endParaRPr>
          </a:p>
          <a:p>
            <a:pPr marL="355600" indent="-342900">
              <a:lnSpc>
                <a:spcPct val="100000"/>
              </a:lnSpc>
              <a:buClr>
                <a:srgbClr val="5D7975"/>
              </a:buClr>
              <a:buFont typeface="Wingdings"/>
              <a:buChar char=""/>
              <a:tabLst>
                <a:tab pos="355600" algn="l"/>
              </a:tabLst>
            </a:pPr>
            <a:r>
              <a:rPr sz="2000" dirty="0">
                <a:latin typeface="Open Sans"/>
                <a:cs typeface="Open Sans"/>
              </a:rPr>
              <a:t>Comm</a:t>
            </a:r>
            <a:r>
              <a:rPr sz="2000" spc="-15" dirty="0">
                <a:latin typeface="Open Sans"/>
                <a:cs typeface="Open Sans"/>
              </a:rPr>
              <a:t>u</a:t>
            </a:r>
            <a:r>
              <a:rPr sz="2000" spc="-10" dirty="0">
                <a:latin typeface="Open Sans"/>
                <a:cs typeface="Open Sans"/>
              </a:rPr>
              <a:t>n</a:t>
            </a:r>
            <a:r>
              <a:rPr sz="2000" dirty="0">
                <a:latin typeface="Open Sans"/>
                <a:cs typeface="Open Sans"/>
              </a:rPr>
              <a:t>ity:</a:t>
            </a:r>
            <a:r>
              <a:rPr sz="2000" spc="5" dirty="0">
                <a:latin typeface="Open Sans"/>
                <a:cs typeface="Open Sans"/>
              </a:rPr>
              <a:t> </a:t>
            </a:r>
            <a:r>
              <a:rPr sz="2000" dirty="0">
                <a:latin typeface="Open Sans"/>
                <a:cs typeface="Open Sans"/>
              </a:rPr>
              <a:t>It ta</a:t>
            </a:r>
            <a:r>
              <a:rPr sz="2000" spc="-35" dirty="0">
                <a:latin typeface="Open Sans"/>
                <a:cs typeface="Open Sans"/>
              </a:rPr>
              <a:t>k</a:t>
            </a:r>
            <a:r>
              <a:rPr sz="2000" dirty="0">
                <a:latin typeface="Open Sans"/>
                <a:cs typeface="Open Sans"/>
              </a:rPr>
              <a:t>es</a:t>
            </a:r>
            <a:r>
              <a:rPr sz="2000" spc="-25" dirty="0">
                <a:latin typeface="Open Sans"/>
                <a:cs typeface="Open Sans"/>
              </a:rPr>
              <a:t> </a:t>
            </a:r>
            <a:r>
              <a:rPr sz="2000" dirty="0">
                <a:latin typeface="Open Sans"/>
                <a:cs typeface="Open Sans"/>
              </a:rPr>
              <a:t>a vil</a:t>
            </a:r>
            <a:r>
              <a:rPr sz="2000" spc="-10" dirty="0">
                <a:latin typeface="Open Sans"/>
                <a:cs typeface="Open Sans"/>
              </a:rPr>
              <a:t>l</a:t>
            </a:r>
            <a:r>
              <a:rPr sz="2000" spc="-5" dirty="0">
                <a:latin typeface="Open Sans"/>
                <a:cs typeface="Open Sans"/>
              </a:rPr>
              <a:t>age!</a:t>
            </a:r>
            <a:endParaRPr sz="2000">
              <a:latin typeface="Open Sans"/>
              <a:cs typeface="Open Sans"/>
            </a:endParaRPr>
          </a:p>
          <a:p>
            <a:pPr>
              <a:lnSpc>
                <a:spcPct val="100000"/>
              </a:lnSpc>
              <a:spcBef>
                <a:spcPts val="42"/>
              </a:spcBef>
              <a:buClr>
                <a:srgbClr val="5D7975"/>
              </a:buClr>
              <a:buFont typeface="Wingdings"/>
              <a:buChar char=""/>
            </a:pPr>
            <a:endParaRPr sz="2050">
              <a:latin typeface="Times New Roman"/>
              <a:cs typeface="Times New Roman"/>
            </a:endParaRPr>
          </a:p>
          <a:p>
            <a:pPr marL="355600" indent="-342900">
              <a:lnSpc>
                <a:spcPct val="100000"/>
              </a:lnSpc>
              <a:buClr>
                <a:srgbClr val="5D7975"/>
              </a:buClr>
              <a:buFont typeface="Wingdings"/>
              <a:buChar char=""/>
              <a:tabLst>
                <a:tab pos="355600" algn="l"/>
              </a:tabLst>
            </a:pPr>
            <a:r>
              <a:rPr sz="2000" dirty="0">
                <a:latin typeface="Open Sans"/>
                <a:cs typeface="Open Sans"/>
              </a:rPr>
              <a:t>Co</a:t>
            </a:r>
            <a:r>
              <a:rPr sz="2000" spc="-10" dirty="0">
                <a:latin typeface="Open Sans"/>
                <a:cs typeface="Open Sans"/>
              </a:rPr>
              <a:t>n</a:t>
            </a:r>
            <a:r>
              <a:rPr sz="2000" spc="-5" dirty="0">
                <a:latin typeface="Open Sans"/>
                <a:cs typeface="Open Sans"/>
              </a:rPr>
              <a:t>s</a:t>
            </a:r>
            <a:r>
              <a:rPr sz="2000" spc="5" dirty="0">
                <a:latin typeface="Open Sans"/>
                <a:cs typeface="Open Sans"/>
              </a:rPr>
              <a:t>e</a:t>
            </a:r>
            <a:r>
              <a:rPr sz="2000" spc="-5" dirty="0">
                <a:latin typeface="Open Sans"/>
                <a:cs typeface="Open Sans"/>
              </a:rPr>
              <a:t>rvation</a:t>
            </a:r>
            <a:r>
              <a:rPr sz="2000" dirty="0">
                <a:latin typeface="Open Sans"/>
                <a:cs typeface="Open Sans"/>
              </a:rPr>
              <a:t>:</a:t>
            </a:r>
            <a:r>
              <a:rPr sz="2000" spc="-25" dirty="0">
                <a:latin typeface="Open Sans"/>
                <a:cs typeface="Open Sans"/>
              </a:rPr>
              <a:t> </a:t>
            </a:r>
            <a:r>
              <a:rPr sz="2000" spc="-30" dirty="0">
                <a:latin typeface="Open Sans"/>
                <a:cs typeface="Open Sans"/>
              </a:rPr>
              <a:t>W</a:t>
            </a:r>
            <a:r>
              <a:rPr sz="2000" dirty="0">
                <a:latin typeface="Open Sans"/>
                <a:cs typeface="Open Sans"/>
              </a:rPr>
              <a:t>e</a:t>
            </a:r>
            <a:r>
              <a:rPr sz="2000" spc="-15" dirty="0">
                <a:latin typeface="Open Sans"/>
                <a:cs typeface="Open Sans"/>
              </a:rPr>
              <a:t> </a:t>
            </a:r>
            <a:r>
              <a:rPr sz="2000" dirty="0">
                <a:latin typeface="Open Sans"/>
                <a:cs typeface="Open Sans"/>
              </a:rPr>
              <a:t>c</a:t>
            </a:r>
            <a:r>
              <a:rPr sz="2000" spc="-5" dirty="0">
                <a:latin typeface="Open Sans"/>
                <a:cs typeface="Open Sans"/>
              </a:rPr>
              <a:t>a</a:t>
            </a:r>
            <a:r>
              <a:rPr sz="2000" dirty="0">
                <a:latin typeface="Open Sans"/>
                <a:cs typeface="Open Sans"/>
              </a:rPr>
              <a:t>n</a:t>
            </a:r>
            <a:r>
              <a:rPr sz="2000" spc="-10" dirty="0">
                <a:latin typeface="Open Sans"/>
                <a:cs typeface="Open Sans"/>
              </a:rPr>
              <a:t> </a:t>
            </a:r>
            <a:r>
              <a:rPr sz="2000" dirty="0">
                <a:latin typeface="Open Sans"/>
                <a:cs typeface="Open Sans"/>
              </a:rPr>
              <a:t>ta</a:t>
            </a:r>
            <a:r>
              <a:rPr sz="2000" spc="-35" dirty="0">
                <a:latin typeface="Open Sans"/>
                <a:cs typeface="Open Sans"/>
              </a:rPr>
              <a:t>k</a:t>
            </a:r>
            <a:r>
              <a:rPr sz="2000" dirty="0">
                <a:latin typeface="Open Sans"/>
                <a:cs typeface="Open Sans"/>
              </a:rPr>
              <a:t>e</a:t>
            </a:r>
            <a:r>
              <a:rPr sz="2000" spc="-25" dirty="0">
                <a:latin typeface="Open Sans"/>
                <a:cs typeface="Open Sans"/>
              </a:rPr>
              <a:t> </a:t>
            </a:r>
            <a:r>
              <a:rPr sz="2000" dirty="0">
                <a:latin typeface="Open Sans"/>
                <a:cs typeface="Open Sans"/>
              </a:rPr>
              <a:t>c</a:t>
            </a:r>
            <a:r>
              <a:rPr sz="2000" spc="-5" dirty="0">
                <a:latin typeface="Open Sans"/>
                <a:cs typeface="Open Sans"/>
              </a:rPr>
              <a:t>a</a:t>
            </a:r>
            <a:r>
              <a:rPr sz="2000" spc="-40" dirty="0">
                <a:latin typeface="Open Sans"/>
                <a:cs typeface="Open Sans"/>
              </a:rPr>
              <a:t>r</a:t>
            </a:r>
            <a:r>
              <a:rPr sz="2000" dirty="0">
                <a:latin typeface="Open Sans"/>
                <a:cs typeface="Open Sans"/>
              </a:rPr>
              <a:t>e</a:t>
            </a:r>
            <a:r>
              <a:rPr sz="2000" spc="-15" dirty="0">
                <a:latin typeface="Open Sans"/>
                <a:cs typeface="Open Sans"/>
              </a:rPr>
              <a:t> </a:t>
            </a:r>
            <a:r>
              <a:rPr sz="2000" dirty="0">
                <a:latin typeface="Open Sans"/>
                <a:cs typeface="Open Sans"/>
              </a:rPr>
              <a:t>of</a:t>
            </a:r>
            <a:r>
              <a:rPr sz="2000" spc="5" dirty="0">
                <a:latin typeface="Open Sans"/>
                <a:cs typeface="Open Sans"/>
              </a:rPr>
              <a:t> </a:t>
            </a:r>
            <a:r>
              <a:rPr sz="2000" dirty="0">
                <a:latin typeface="Open Sans"/>
                <a:cs typeface="Open Sans"/>
              </a:rPr>
              <a:t>o</a:t>
            </a:r>
            <a:r>
              <a:rPr sz="2000" spc="-10" dirty="0">
                <a:latin typeface="Open Sans"/>
                <a:cs typeface="Open Sans"/>
              </a:rPr>
              <a:t>u</a:t>
            </a:r>
            <a:r>
              <a:rPr sz="2000" dirty="0">
                <a:latin typeface="Open Sans"/>
                <a:cs typeface="Open Sans"/>
              </a:rPr>
              <a:t>r </a:t>
            </a:r>
            <a:r>
              <a:rPr sz="2000" spc="5" dirty="0">
                <a:latin typeface="Open Sans"/>
                <a:cs typeface="Open Sans"/>
              </a:rPr>
              <a:t>e</a:t>
            </a:r>
            <a:r>
              <a:rPr sz="2000" spc="-5" dirty="0">
                <a:latin typeface="Open Sans"/>
                <a:cs typeface="Open Sans"/>
              </a:rPr>
              <a:t>arth.</a:t>
            </a:r>
            <a:endParaRPr sz="2000">
              <a:latin typeface="Open Sans"/>
              <a:cs typeface="Open Sans"/>
            </a:endParaRPr>
          </a:p>
          <a:p>
            <a:pPr>
              <a:lnSpc>
                <a:spcPct val="100000"/>
              </a:lnSpc>
              <a:spcBef>
                <a:spcPts val="45"/>
              </a:spcBef>
              <a:buClr>
                <a:srgbClr val="5D7975"/>
              </a:buClr>
              <a:buFont typeface="Wingdings"/>
              <a:buChar char=""/>
            </a:pPr>
            <a:endParaRPr sz="2050">
              <a:latin typeface="Times New Roman"/>
              <a:cs typeface="Times New Roman"/>
            </a:endParaRPr>
          </a:p>
          <a:p>
            <a:pPr marL="355600" indent="-342900">
              <a:lnSpc>
                <a:spcPct val="100000"/>
              </a:lnSpc>
              <a:buClr>
                <a:srgbClr val="5D7975"/>
              </a:buClr>
              <a:buFont typeface="Wingdings"/>
              <a:buChar char=""/>
              <a:tabLst>
                <a:tab pos="355600" algn="l"/>
              </a:tabLst>
            </a:pPr>
            <a:r>
              <a:rPr sz="2000" dirty="0">
                <a:latin typeface="Open Sans"/>
                <a:cs typeface="Open Sans"/>
              </a:rPr>
              <a:t>Adaptatio</a:t>
            </a:r>
            <a:r>
              <a:rPr sz="2000" spc="-15" dirty="0">
                <a:latin typeface="Open Sans"/>
                <a:cs typeface="Open Sans"/>
              </a:rPr>
              <a:t>n</a:t>
            </a:r>
            <a:r>
              <a:rPr sz="2000" dirty="0">
                <a:latin typeface="Open Sans"/>
                <a:cs typeface="Open Sans"/>
              </a:rPr>
              <a:t>:</a:t>
            </a:r>
            <a:r>
              <a:rPr sz="2000" spc="-25" dirty="0">
                <a:latin typeface="Open Sans"/>
                <a:cs typeface="Open Sans"/>
              </a:rPr>
              <a:t> </a:t>
            </a:r>
            <a:r>
              <a:rPr sz="2000" dirty="0">
                <a:latin typeface="Open Sans"/>
                <a:cs typeface="Open Sans"/>
              </a:rPr>
              <a:t>C</a:t>
            </a:r>
            <a:r>
              <a:rPr sz="2000" spc="-10" dirty="0">
                <a:latin typeface="Open Sans"/>
                <a:cs typeface="Open Sans"/>
              </a:rPr>
              <a:t>h</a:t>
            </a:r>
            <a:r>
              <a:rPr sz="2000" spc="-5" dirty="0">
                <a:latin typeface="Open Sans"/>
                <a:cs typeface="Open Sans"/>
              </a:rPr>
              <a:t>an</a:t>
            </a:r>
            <a:r>
              <a:rPr sz="2000" spc="-10" dirty="0">
                <a:latin typeface="Open Sans"/>
                <a:cs typeface="Open Sans"/>
              </a:rPr>
              <a:t>g</a:t>
            </a:r>
            <a:r>
              <a:rPr sz="2000" dirty="0">
                <a:latin typeface="Open Sans"/>
                <a:cs typeface="Open Sans"/>
              </a:rPr>
              <a:t>e</a:t>
            </a:r>
            <a:r>
              <a:rPr sz="2000" spc="5" dirty="0">
                <a:latin typeface="Open Sans"/>
                <a:cs typeface="Open Sans"/>
              </a:rPr>
              <a:t> </a:t>
            </a:r>
            <a:r>
              <a:rPr sz="2000" spc="-40" dirty="0">
                <a:latin typeface="Open Sans"/>
                <a:cs typeface="Open Sans"/>
              </a:rPr>
              <a:t>r</a:t>
            </a:r>
            <a:r>
              <a:rPr sz="2000" dirty="0">
                <a:latin typeface="Open Sans"/>
                <a:cs typeface="Open Sans"/>
              </a:rPr>
              <a:t>eq</a:t>
            </a:r>
            <a:r>
              <a:rPr sz="2000" spc="-10" dirty="0">
                <a:latin typeface="Open Sans"/>
                <a:cs typeface="Open Sans"/>
              </a:rPr>
              <a:t>u</a:t>
            </a:r>
            <a:r>
              <a:rPr sz="2000" dirty="0">
                <a:latin typeface="Open Sans"/>
                <a:cs typeface="Open Sans"/>
              </a:rPr>
              <a:t>i</a:t>
            </a:r>
            <a:r>
              <a:rPr sz="2000" spc="-45" dirty="0">
                <a:latin typeface="Open Sans"/>
                <a:cs typeface="Open Sans"/>
              </a:rPr>
              <a:t>r</a:t>
            </a:r>
            <a:r>
              <a:rPr sz="2000" dirty="0">
                <a:latin typeface="Open Sans"/>
                <a:cs typeface="Open Sans"/>
              </a:rPr>
              <a:t>es</a:t>
            </a:r>
            <a:r>
              <a:rPr sz="2000" spc="-25" dirty="0">
                <a:latin typeface="Open Sans"/>
                <a:cs typeface="Open Sans"/>
              </a:rPr>
              <a:t> </a:t>
            </a:r>
            <a:r>
              <a:rPr sz="2000" dirty="0">
                <a:latin typeface="Open Sans"/>
                <a:cs typeface="Open Sans"/>
              </a:rPr>
              <a:t>a</a:t>
            </a:r>
            <a:r>
              <a:rPr sz="2000" spc="5" dirty="0">
                <a:latin typeface="Open Sans"/>
                <a:cs typeface="Open Sans"/>
              </a:rPr>
              <a:t> </a:t>
            </a:r>
            <a:r>
              <a:rPr sz="2000" spc="-40" dirty="0">
                <a:latin typeface="Open Sans"/>
                <a:cs typeface="Open Sans"/>
              </a:rPr>
              <a:t>r</a:t>
            </a:r>
            <a:r>
              <a:rPr sz="2000" dirty="0">
                <a:latin typeface="Open Sans"/>
                <a:cs typeface="Open Sans"/>
              </a:rPr>
              <a:t>e</a:t>
            </a:r>
            <a:r>
              <a:rPr sz="2000" spc="5" dirty="0">
                <a:latin typeface="Open Sans"/>
                <a:cs typeface="Open Sans"/>
              </a:rPr>
              <a:t>s</a:t>
            </a:r>
            <a:r>
              <a:rPr sz="2000" dirty="0">
                <a:latin typeface="Open Sans"/>
                <a:cs typeface="Open Sans"/>
              </a:rPr>
              <a:t>po</a:t>
            </a:r>
            <a:r>
              <a:rPr sz="2000" spc="-10" dirty="0">
                <a:latin typeface="Open Sans"/>
                <a:cs typeface="Open Sans"/>
              </a:rPr>
              <a:t>n</a:t>
            </a:r>
            <a:r>
              <a:rPr sz="2000" spc="-5" dirty="0">
                <a:latin typeface="Open Sans"/>
                <a:cs typeface="Open Sans"/>
              </a:rPr>
              <a:t>s</a:t>
            </a:r>
            <a:r>
              <a:rPr sz="2000" spc="5" dirty="0">
                <a:latin typeface="Open Sans"/>
                <a:cs typeface="Open Sans"/>
              </a:rPr>
              <a:t>e</a:t>
            </a:r>
            <a:r>
              <a:rPr sz="2000" dirty="0">
                <a:latin typeface="Open Sans"/>
                <a:cs typeface="Open Sans"/>
              </a:rPr>
              <a:t>.</a:t>
            </a:r>
            <a:endParaRPr sz="2000">
              <a:latin typeface="Open Sans"/>
              <a:cs typeface="Open Sans"/>
            </a:endParaRPr>
          </a:p>
          <a:p>
            <a:pPr>
              <a:lnSpc>
                <a:spcPct val="100000"/>
              </a:lnSpc>
              <a:spcBef>
                <a:spcPts val="4"/>
              </a:spcBef>
            </a:pPr>
            <a:endParaRPr sz="2500">
              <a:latin typeface="Times New Roman"/>
              <a:cs typeface="Times New Roman"/>
            </a:endParaRPr>
          </a:p>
          <a:p>
            <a:pPr marL="12700" marR="706755">
              <a:lnSpc>
                <a:spcPct val="80000"/>
              </a:lnSpc>
            </a:pPr>
            <a:r>
              <a:rPr sz="2000" dirty="0">
                <a:latin typeface="Open Sans"/>
                <a:cs typeface="Open Sans"/>
              </a:rPr>
              <a:t>H</a:t>
            </a:r>
            <a:r>
              <a:rPr sz="2000" spc="-40" dirty="0">
                <a:latin typeface="Open Sans"/>
                <a:cs typeface="Open Sans"/>
              </a:rPr>
              <a:t>o</a:t>
            </a:r>
            <a:r>
              <a:rPr sz="2000" dirty="0">
                <a:latin typeface="Open Sans"/>
                <a:cs typeface="Open Sans"/>
              </a:rPr>
              <a:t>w </a:t>
            </a:r>
            <a:r>
              <a:rPr sz="2000" spc="-10" dirty="0">
                <a:latin typeface="Open Sans"/>
                <a:cs typeface="Open Sans"/>
              </a:rPr>
              <a:t>m</a:t>
            </a:r>
            <a:r>
              <a:rPr sz="2000" dirty="0">
                <a:latin typeface="Open Sans"/>
                <a:cs typeface="Open Sans"/>
              </a:rPr>
              <a:t>i</a:t>
            </a:r>
            <a:r>
              <a:rPr sz="2000" spc="-10" dirty="0">
                <a:latin typeface="Open Sans"/>
                <a:cs typeface="Open Sans"/>
              </a:rPr>
              <a:t>gh</a:t>
            </a:r>
            <a:r>
              <a:rPr sz="2000" dirty="0">
                <a:latin typeface="Open Sans"/>
                <a:cs typeface="Open Sans"/>
              </a:rPr>
              <a:t>t </a:t>
            </a:r>
            <a:r>
              <a:rPr sz="2000" spc="-5" dirty="0">
                <a:latin typeface="Open Sans"/>
                <a:cs typeface="Open Sans"/>
              </a:rPr>
              <a:t>som</a:t>
            </a:r>
            <a:r>
              <a:rPr sz="2000" dirty="0">
                <a:latin typeface="Open Sans"/>
                <a:cs typeface="Open Sans"/>
              </a:rPr>
              <a:t>e of t</a:t>
            </a:r>
            <a:r>
              <a:rPr sz="2000" spc="-10" dirty="0">
                <a:latin typeface="Open Sans"/>
                <a:cs typeface="Open Sans"/>
              </a:rPr>
              <a:t>h</a:t>
            </a:r>
            <a:r>
              <a:rPr sz="2000" dirty="0">
                <a:latin typeface="Open Sans"/>
                <a:cs typeface="Open Sans"/>
              </a:rPr>
              <a:t>e</a:t>
            </a:r>
            <a:r>
              <a:rPr sz="2000" spc="5" dirty="0">
                <a:latin typeface="Open Sans"/>
                <a:cs typeface="Open Sans"/>
              </a:rPr>
              <a:t>s</a:t>
            </a:r>
            <a:r>
              <a:rPr sz="2000" dirty="0">
                <a:latin typeface="Open Sans"/>
                <a:cs typeface="Open Sans"/>
              </a:rPr>
              <a:t>e</a:t>
            </a:r>
            <a:r>
              <a:rPr sz="2000" spc="-15" dirty="0">
                <a:latin typeface="Open Sans"/>
                <a:cs typeface="Open Sans"/>
              </a:rPr>
              <a:t> </a:t>
            </a:r>
            <a:r>
              <a:rPr sz="2000" spc="-5" dirty="0">
                <a:latin typeface="Open Sans"/>
                <a:cs typeface="Open Sans"/>
              </a:rPr>
              <a:t>ap</a:t>
            </a:r>
            <a:r>
              <a:rPr sz="2000" spc="-10" dirty="0">
                <a:latin typeface="Open Sans"/>
                <a:cs typeface="Open Sans"/>
              </a:rPr>
              <a:t>p</a:t>
            </a:r>
            <a:r>
              <a:rPr sz="2000" dirty="0">
                <a:latin typeface="Open Sans"/>
                <a:cs typeface="Open Sans"/>
              </a:rPr>
              <a:t>ly </a:t>
            </a:r>
            <a:r>
              <a:rPr sz="2000" spc="-5" dirty="0">
                <a:latin typeface="Open Sans"/>
                <a:cs typeface="Open Sans"/>
              </a:rPr>
              <a:t>t</a:t>
            </a:r>
            <a:r>
              <a:rPr sz="2000" dirty="0">
                <a:latin typeface="Open Sans"/>
                <a:cs typeface="Open Sans"/>
              </a:rPr>
              <a:t>o yo</a:t>
            </a:r>
            <a:r>
              <a:rPr sz="2000" spc="-10" dirty="0">
                <a:latin typeface="Open Sans"/>
                <a:cs typeface="Open Sans"/>
              </a:rPr>
              <a:t>u</a:t>
            </a:r>
            <a:r>
              <a:rPr sz="2000" dirty="0">
                <a:latin typeface="Open Sans"/>
                <a:cs typeface="Open Sans"/>
              </a:rPr>
              <a:t>r particular</a:t>
            </a:r>
            <a:r>
              <a:rPr sz="2000" spc="-55" dirty="0">
                <a:latin typeface="Open Sans"/>
                <a:cs typeface="Open Sans"/>
              </a:rPr>
              <a:t> </a:t>
            </a:r>
            <a:r>
              <a:rPr sz="2000" spc="-5" dirty="0">
                <a:latin typeface="Open Sans"/>
                <a:cs typeface="Open Sans"/>
              </a:rPr>
              <a:t>ag</a:t>
            </a:r>
            <a:r>
              <a:rPr sz="2000" dirty="0">
                <a:latin typeface="Open Sans"/>
                <a:cs typeface="Open Sans"/>
              </a:rPr>
              <a:t>e</a:t>
            </a:r>
            <a:r>
              <a:rPr sz="2000" spc="5" dirty="0">
                <a:latin typeface="Open Sans"/>
                <a:cs typeface="Open Sans"/>
              </a:rPr>
              <a:t> </a:t>
            </a:r>
            <a:r>
              <a:rPr sz="2000" spc="-10" dirty="0">
                <a:latin typeface="Open Sans"/>
                <a:cs typeface="Open Sans"/>
              </a:rPr>
              <a:t>g</a:t>
            </a:r>
            <a:r>
              <a:rPr sz="2000" spc="-40" dirty="0">
                <a:latin typeface="Open Sans"/>
                <a:cs typeface="Open Sans"/>
              </a:rPr>
              <a:t>r</a:t>
            </a:r>
            <a:r>
              <a:rPr sz="2000" dirty="0">
                <a:latin typeface="Open Sans"/>
                <a:cs typeface="Open Sans"/>
              </a:rPr>
              <a:t>oup</a:t>
            </a:r>
            <a:r>
              <a:rPr sz="2000" spc="-5" dirty="0">
                <a:latin typeface="Open Sans"/>
                <a:cs typeface="Open Sans"/>
              </a:rPr>
              <a:t> </a:t>
            </a:r>
            <a:r>
              <a:rPr sz="2000" dirty="0">
                <a:latin typeface="Open Sans"/>
                <a:cs typeface="Open Sans"/>
              </a:rPr>
              <a:t>of c</a:t>
            </a:r>
            <a:r>
              <a:rPr sz="2000" spc="-10" dirty="0">
                <a:latin typeface="Open Sans"/>
                <a:cs typeface="Open Sans"/>
              </a:rPr>
              <a:t>h</a:t>
            </a:r>
            <a:r>
              <a:rPr sz="2000" dirty="0">
                <a:latin typeface="Open Sans"/>
                <a:cs typeface="Open Sans"/>
              </a:rPr>
              <a:t>i</a:t>
            </a:r>
            <a:r>
              <a:rPr sz="2000" spc="-10" dirty="0">
                <a:latin typeface="Open Sans"/>
                <a:cs typeface="Open Sans"/>
              </a:rPr>
              <a:t>l</a:t>
            </a:r>
            <a:r>
              <a:rPr sz="2000" dirty="0">
                <a:latin typeface="Open Sans"/>
                <a:cs typeface="Open Sans"/>
              </a:rPr>
              <a:t>d</a:t>
            </a:r>
            <a:r>
              <a:rPr sz="2000" spc="-45" dirty="0">
                <a:latin typeface="Open Sans"/>
                <a:cs typeface="Open Sans"/>
              </a:rPr>
              <a:t>r</a:t>
            </a:r>
            <a:r>
              <a:rPr sz="2000" dirty="0">
                <a:latin typeface="Open Sans"/>
                <a:cs typeface="Open Sans"/>
              </a:rPr>
              <a:t>en?</a:t>
            </a:r>
            <a:endParaRPr sz="2000">
              <a:latin typeface="Open Sans"/>
              <a:cs typeface="Open Sans"/>
            </a:endParaRPr>
          </a:p>
        </p:txBody>
      </p:sp>
      <p:sp>
        <p:nvSpPr>
          <p:cNvPr id="3" name="object 3"/>
          <p:cNvSpPr/>
          <p:nvPr/>
        </p:nvSpPr>
        <p:spPr>
          <a:xfrm>
            <a:off x="396240" y="420877"/>
            <a:ext cx="6924294" cy="515112"/>
          </a:xfrm>
          <a:prstGeom prst="rect">
            <a:avLst/>
          </a:prstGeom>
          <a:blipFill>
            <a:blip r:embed="rId3" cstate="print"/>
            <a:stretch>
              <a:fillRect/>
            </a:stretch>
          </a:blipFill>
        </p:spPr>
        <p:txBody>
          <a:bodyPr wrap="square" lIns="0" tIns="0" rIns="0" bIns="0" rtlCol="0"/>
          <a:lstStyle/>
          <a:p>
            <a:endParaRPr/>
          </a:p>
        </p:txBody>
      </p:sp>
      <p:sp>
        <p:nvSpPr>
          <p:cNvPr id="4" name="object 4"/>
          <p:cNvSpPr txBox="1"/>
          <p:nvPr/>
        </p:nvSpPr>
        <p:spPr>
          <a:xfrm>
            <a:off x="8378190" y="6418534"/>
            <a:ext cx="230504" cy="203835"/>
          </a:xfrm>
          <a:prstGeom prst="rect">
            <a:avLst/>
          </a:prstGeom>
        </p:spPr>
        <p:txBody>
          <a:bodyPr vert="horz" wrap="square" lIns="0" tIns="0" rIns="0" bIns="0" rtlCol="0">
            <a:spAutoFit/>
          </a:bodyPr>
          <a:lstStyle/>
          <a:p>
            <a:pPr marL="12700">
              <a:lnSpc>
                <a:spcPct val="100000"/>
              </a:lnSpc>
            </a:pPr>
            <a:r>
              <a:rPr sz="1400" dirty="0">
                <a:solidFill>
                  <a:srgbClr val="6D6F73"/>
                </a:solidFill>
                <a:latin typeface="Open Sans"/>
                <a:cs typeface="Open Sans"/>
              </a:rPr>
              <a:t>10</a:t>
            </a:r>
            <a:endParaRPr sz="1400">
              <a:latin typeface="Open Sans"/>
              <a:cs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310809"/>
            <a:ext cx="3922395" cy="4867275"/>
          </a:xfrm>
          <a:prstGeom prst="rect">
            <a:avLst/>
          </a:prstGeom>
        </p:spPr>
        <p:txBody>
          <a:bodyPr vert="horz" wrap="square" lIns="0" tIns="0" rIns="0" bIns="0" rtlCol="0">
            <a:spAutoFit/>
          </a:bodyPr>
          <a:lstStyle/>
          <a:p>
            <a:pPr marL="355600" marR="150495" indent="-342900">
              <a:lnSpc>
                <a:spcPct val="80000"/>
              </a:lnSpc>
              <a:buClr>
                <a:srgbClr val="5D7975"/>
              </a:buClr>
              <a:buFont typeface="Wingdings"/>
              <a:buChar char=""/>
              <a:tabLst>
                <a:tab pos="355600" algn="l"/>
              </a:tabLst>
            </a:pPr>
            <a:r>
              <a:rPr sz="1600" spc="-5" dirty="0">
                <a:latin typeface="Open Sans"/>
                <a:cs typeface="Open Sans"/>
              </a:rPr>
              <a:t>Th</a:t>
            </a:r>
            <a:r>
              <a:rPr sz="1600" spc="-10" dirty="0">
                <a:latin typeface="Open Sans"/>
                <a:cs typeface="Open Sans"/>
              </a:rPr>
              <a:t>e</a:t>
            </a:r>
            <a:r>
              <a:rPr sz="1600" spc="5" dirty="0">
                <a:latin typeface="Open Sans"/>
                <a:cs typeface="Open Sans"/>
              </a:rPr>
              <a:t> </a:t>
            </a:r>
            <a:r>
              <a:rPr sz="1600" spc="-5" dirty="0">
                <a:latin typeface="Open Sans"/>
                <a:cs typeface="Open Sans"/>
              </a:rPr>
              <a:t>n</a:t>
            </a:r>
            <a:r>
              <a:rPr sz="1600" spc="-40" dirty="0">
                <a:latin typeface="Open Sans"/>
                <a:cs typeface="Open Sans"/>
              </a:rPr>
              <a:t>e</a:t>
            </a:r>
            <a:r>
              <a:rPr sz="1600" spc="-5" dirty="0">
                <a:latin typeface="Open Sans"/>
                <a:cs typeface="Open Sans"/>
              </a:rPr>
              <a:t>x</a:t>
            </a:r>
            <a:r>
              <a:rPr sz="1600" spc="-10" dirty="0">
                <a:latin typeface="Open Sans"/>
                <a:cs typeface="Open Sans"/>
              </a:rPr>
              <a:t>t</a:t>
            </a:r>
            <a:r>
              <a:rPr sz="1600" spc="-5" dirty="0">
                <a:latin typeface="Open Sans"/>
                <a:cs typeface="Open Sans"/>
              </a:rPr>
              <a:t> </a:t>
            </a:r>
            <a:r>
              <a:rPr sz="1600" spc="-20" dirty="0">
                <a:latin typeface="Open Sans"/>
                <a:cs typeface="Open Sans"/>
              </a:rPr>
              <a:t>s</a:t>
            </a:r>
            <a:r>
              <a:rPr sz="1600" spc="-10" dirty="0">
                <a:latin typeface="Open Sans"/>
                <a:cs typeface="Open Sans"/>
              </a:rPr>
              <a:t>t</a:t>
            </a:r>
            <a:r>
              <a:rPr sz="1600" spc="-5" dirty="0">
                <a:latin typeface="Open Sans"/>
                <a:cs typeface="Open Sans"/>
              </a:rPr>
              <a:t>e</a:t>
            </a:r>
            <a:r>
              <a:rPr sz="1600" spc="-10" dirty="0">
                <a:latin typeface="Open Sans"/>
                <a:cs typeface="Open Sans"/>
              </a:rPr>
              <a:t>p</a:t>
            </a:r>
            <a:r>
              <a:rPr sz="1600" spc="-5" dirty="0">
                <a:latin typeface="Open Sans"/>
                <a:cs typeface="Open Sans"/>
              </a:rPr>
              <a:t> </a:t>
            </a:r>
            <a:r>
              <a:rPr sz="1600" spc="-10" dirty="0">
                <a:latin typeface="Open Sans"/>
                <a:cs typeface="Open Sans"/>
              </a:rPr>
              <a:t>to</a:t>
            </a:r>
            <a:r>
              <a:rPr sz="1600" dirty="0">
                <a:latin typeface="Open Sans"/>
                <a:cs typeface="Open Sans"/>
              </a:rPr>
              <a:t> </a:t>
            </a:r>
            <a:r>
              <a:rPr sz="1600" spc="-5" dirty="0">
                <a:latin typeface="Open Sans"/>
                <a:cs typeface="Open Sans"/>
              </a:rPr>
              <a:t>bui</a:t>
            </a:r>
            <a:r>
              <a:rPr sz="1600" dirty="0">
                <a:latin typeface="Open Sans"/>
                <a:cs typeface="Open Sans"/>
              </a:rPr>
              <a:t>l</a:t>
            </a:r>
            <a:r>
              <a:rPr sz="1600" spc="-5" dirty="0">
                <a:latin typeface="Open Sans"/>
                <a:cs typeface="Open Sans"/>
              </a:rPr>
              <a:t>di</a:t>
            </a:r>
            <a:r>
              <a:rPr sz="1600" dirty="0">
                <a:latin typeface="Open Sans"/>
                <a:cs typeface="Open Sans"/>
              </a:rPr>
              <a:t>n</a:t>
            </a:r>
            <a:r>
              <a:rPr sz="1600" spc="-10" dirty="0">
                <a:latin typeface="Open Sans"/>
                <a:cs typeface="Open Sans"/>
              </a:rPr>
              <a:t>g</a:t>
            </a:r>
            <a:r>
              <a:rPr sz="1600" spc="-45" dirty="0">
                <a:latin typeface="Open Sans"/>
                <a:cs typeface="Open Sans"/>
              </a:rPr>
              <a:t> </a:t>
            </a:r>
            <a:r>
              <a:rPr sz="1600" spc="-10" dirty="0">
                <a:latin typeface="Open Sans"/>
                <a:cs typeface="Open Sans"/>
              </a:rPr>
              <a:t>a</a:t>
            </a:r>
            <a:r>
              <a:rPr sz="1600" spc="5" dirty="0">
                <a:latin typeface="Open Sans"/>
                <a:cs typeface="Open Sans"/>
              </a:rPr>
              <a:t> </a:t>
            </a:r>
            <a:r>
              <a:rPr sz="1600" spc="-5" dirty="0">
                <a:latin typeface="Open Sans"/>
                <a:cs typeface="Open Sans"/>
              </a:rPr>
              <a:t>unit </a:t>
            </a:r>
            <a:r>
              <a:rPr sz="1600" spc="-10" dirty="0">
                <a:latin typeface="Open Sans"/>
                <a:cs typeface="Open Sans"/>
              </a:rPr>
              <a:t>of st</a:t>
            </a:r>
            <a:r>
              <a:rPr sz="1600" spc="-5" dirty="0">
                <a:latin typeface="Open Sans"/>
                <a:cs typeface="Open Sans"/>
              </a:rPr>
              <a:t>ud</a:t>
            </a:r>
            <a:r>
              <a:rPr sz="1600" spc="-10" dirty="0">
                <a:latin typeface="Open Sans"/>
                <a:cs typeface="Open Sans"/>
              </a:rPr>
              <a:t>y</a:t>
            </a:r>
            <a:r>
              <a:rPr sz="1600" dirty="0">
                <a:latin typeface="Open Sans"/>
                <a:cs typeface="Open Sans"/>
              </a:rPr>
              <a:t> </a:t>
            </a:r>
            <a:r>
              <a:rPr sz="1600" spc="-10" dirty="0">
                <a:latin typeface="Open Sans"/>
                <a:cs typeface="Open Sans"/>
              </a:rPr>
              <a:t>is to</a:t>
            </a:r>
            <a:r>
              <a:rPr sz="1600" dirty="0">
                <a:latin typeface="Open Sans"/>
                <a:cs typeface="Open Sans"/>
              </a:rPr>
              <a:t> </a:t>
            </a:r>
            <a:r>
              <a:rPr sz="1600" spc="-10" dirty="0">
                <a:latin typeface="Open Sans"/>
                <a:cs typeface="Open Sans"/>
              </a:rPr>
              <a:t>se</a:t>
            </a:r>
            <a:r>
              <a:rPr sz="1600" dirty="0">
                <a:latin typeface="Open Sans"/>
                <a:cs typeface="Open Sans"/>
              </a:rPr>
              <a:t>l</a:t>
            </a:r>
            <a:r>
              <a:rPr sz="1600" spc="-10" dirty="0">
                <a:latin typeface="Open Sans"/>
                <a:cs typeface="Open Sans"/>
              </a:rPr>
              <a:t>e</a:t>
            </a:r>
            <a:r>
              <a:rPr sz="1600" spc="-15" dirty="0">
                <a:latin typeface="Open Sans"/>
                <a:cs typeface="Open Sans"/>
              </a:rPr>
              <a:t>c</a:t>
            </a:r>
            <a:r>
              <a:rPr sz="1600" spc="-10" dirty="0">
                <a:latin typeface="Open Sans"/>
                <a:cs typeface="Open Sans"/>
              </a:rPr>
              <a:t>t </a:t>
            </a:r>
            <a:r>
              <a:rPr sz="1600" spc="-15" dirty="0">
                <a:latin typeface="Open Sans"/>
                <a:cs typeface="Open Sans"/>
              </a:rPr>
              <a:t>a</a:t>
            </a:r>
            <a:r>
              <a:rPr sz="1600" spc="-5" dirty="0">
                <a:latin typeface="Open Sans"/>
                <a:cs typeface="Open Sans"/>
              </a:rPr>
              <a:t>n</a:t>
            </a:r>
            <a:r>
              <a:rPr sz="1600" spc="-10" dirty="0">
                <a:latin typeface="Open Sans"/>
                <a:cs typeface="Open Sans"/>
              </a:rPr>
              <a:t>d</a:t>
            </a:r>
            <a:r>
              <a:rPr sz="1600" spc="-5" dirty="0">
                <a:latin typeface="Open Sans"/>
                <a:cs typeface="Open Sans"/>
              </a:rPr>
              <a:t> </a:t>
            </a:r>
            <a:r>
              <a:rPr sz="1600" spc="-10" dirty="0">
                <a:latin typeface="Open Sans"/>
                <a:cs typeface="Open Sans"/>
              </a:rPr>
              <a:t>st</a:t>
            </a:r>
            <a:r>
              <a:rPr sz="1600" spc="-50" dirty="0">
                <a:latin typeface="Open Sans"/>
                <a:cs typeface="Open Sans"/>
              </a:rPr>
              <a:t>r</a:t>
            </a:r>
            <a:r>
              <a:rPr sz="1600" spc="-15" dirty="0">
                <a:latin typeface="Open Sans"/>
                <a:cs typeface="Open Sans"/>
              </a:rPr>
              <a:t>a</a:t>
            </a:r>
            <a:r>
              <a:rPr sz="1600" spc="-10" dirty="0">
                <a:latin typeface="Open Sans"/>
                <a:cs typeface="Open Sans"/>
              </a:rPr>
              <a:t>teg</a:t>
            </a:r>
            <a:r>
              <a:rPr sz="1600" dirty="0">
                <a:latin typeface="Open Sans"/>
                <a:cs typeface="Open Sans"/>
              </a:rPr>
              <a:t>i</a:t>
            </a:r>
            <a:r>
              <a:rPr sz="1600" spc="-15" dirty="0">
                <a:latin typeface="Open Sans"/>
                <a:cs typeface="Open Sans"/>
              </a:rPr>
              <a:t>ca</a:t>
            </a:r>
            <a:r>
              <a:rPr sz="1600" spc="-10" dirty="0">
                <a:latin typeface="Open Sans"/>
                <a:cs typeface="Open Sans"/>
              </a:rPr>
              <a:t>lly se</a:t>
            </a:r>
            <a:r>
              <a:rPr sz="1600" dirty="0">
                <a:latin typeface="Open Sans"/>
                <a:cs typeface="Open Sans"/>
              </a:rPr>
              <a:t>q</a:t>
            </a:r>
            <a:r>
              <a:rPr sz="1600" spc="-5" dirty="0">
                <a:latin typeface="Open Sans"/>
                <a:cs typeface="Open Sans"/>
              </a:rPr>
              <a:t>u</a:t>
            </a:r>
            <a:r>
              <a:rPr sz="1600" spc="-10" dirty="0">
                <a:latin typeface="Open Sans"/>
                <a:cs typeface="Open Sans"/>
              </a:rPr>
              <a:t>e</a:t>
            </a:r>
            <a:r>
              <a:rPr sz="1600" spc="-5" dirty="0">
                <a:latin typeface="Open Sans"/>
                <a:cs typeface="Open Sans"/>
              </a:rPr>
              <a:t>n</a:t>
            </a:r>
            <a:r>
              <a:rPr sz="1600" spc="-15" dirty="0">
                <a:latin typeface="Open Sans"/>
                <a:cs typeface="Open Sans"/>
              </a:rPr>
              <a:t>c</a:t>
            </a:r>
            <a:r>
              <a:rPr sz="1600" spc="-10" dirty="0">
                <a:latin typeface="Open Sans"/>
                <a:cs typeface="Open Sans"/>
              </a:rPr>
              <a:t>e</a:t>
            </a:r>
            <a:r>
              <a:rPr sz="1600" spc="5" dirty="0">
                <a:latin typeface="Open Sans"/>
                <a:cs typeface="Open Sans"/>
              </a:rPr>
              <a:t> </a:t>
            </a:r>
            <a:r>
              <a:rPr sz="1600" spc="-10" dirty="0">
                <a:latin typeface="Open Sans"/>
                <a:cs typeface="Open Sans"/>
              </a:rPr>
              <a:t>t</a:t>
            </a:r>
            <a:r>
              <a:rPr sz="1600" spc="-40" dirty="0">
                <a:latin typeface="Open Sans"/>
                <a:cs typeface="Open Sans"/>
              </a:rPr>
              <a:t>e</a:t>
            </a:r>
            <a:r>
              <a:rPr sz="1600" spc="-5" dirty="0">
                <a:latin typeface="Open Sans"/>
                <a:cs typeface="Open Sans"/>
              </a:rPr>
              <a:t>x</a:t>
            </a:r>
            <a:r>
              <a:rPr sz="1600" spc="-10" dirty="0">
                <a:latin typeface="Open Sans"/>
                <a:cs typeface="Open Sans"/>
              </a:rPr>
              <a:t>t</a:t>
            </a:r>
            <a:r>
              <a:rPr sz="1600" spc="5" dirty="0">
                <a:latin typeface="Open Sans"/>
                <a:cs typeface="Open Sans"/>
              </a:rPr>
              <a:t> </a:t>
            </a:r>
            <a:r>
              <a:rPr sz="1600" spc="-5" dirty="0">
                <a:latin typeface="Open Sans"/>
                <a:cs typeface="Open Sans"/>
              </a:rPr>
              <a:t>(lite</a:t>
            </a:r>
            <a:r>
              <a:rPr sz="1600" spc="-50" dirty="0">
                <a:latin typeface="Open Sans"/>
                <a:cs typeface="Open Sans"/>
              </a:rPr>
              <a:t>r</a:t>
            </a:r>
            <a:r>
              <a:rPr sz="1600" spc="-15" dirty="0">
                <a:latin typeface="Open Sans"/>
                <a:cs typeface="Open Sans"/>
              </a:rPr>
              <a:t>a</a:t>
            </a:r>
            <a:r>
              <a:rPr sz="1600" spc="-10" dirty="0">
                <a:latin typeface="Open Sans"/>
                <a:cs typeface="Open Sans"/>
              </a:rPr>
              <a:t>t</a:t>
            </a:r>
            <a:r>
              <a:rPr sz="1600" spc="-5" dirty="0">
                <a:latin typeface="Open Sans"/>
                <a:cs typeface="Open Sans"/>
              </a:rPr>
              <a:t>u</a:t>
            </a:r>
            <a:r>
              <a:rPr sz="1600" spc="-50" dirty="0">
                <a:latin typeface="Open Sans"/>
                <a:cs typeface="Open Sans"/>
              </a:rPr>
              <a:t>r</a:t>
            </a:r>
            <a:r>
              <a:rPr sz="1600" spc="-10" dirty="0">
                <a:latin typeface="Open Sans"/>
                <a:cs typeface="Open Sans"/>
              </a:rPr>
              <a:t>e</a:t>
            </a:r>
            <a:r>
              <a:rPr sz="1600" spc="-5" dirty="0">
                <a:latin typeface="Open Sans"/>
                <a:cs typeface="Open Sans"/>
              </a:rPr>
              <a:t> </a:t>
            </a:r>
            <a:r>
              <a:rPr sz="1600" spc="-15" dirty="0">
                <a:latin typeface="Open Sans"/>
                <a:cs typeface="Open Sans"/>
              </a:rPr>
              <a:t>a</a:t>
            </a:r>
            <a:r>
              <a:rPr sz="1600" spc="-5" dirty="0">
                <a:latin typeface="Open Sans"/>
                <a:cs typeface="Open Sans"/>
              </a:rPr>
              <a:t>n</a:t>
            </a:r>
            <a:r>
              <a:rPr sz="1600" spc="-10" dirty="0">
                <a:latin typeface="Open Sans"/>
                <a:cs typeface="Open Sans"/>
              </a:rPr>
              <a:t>d</a:t>
            </a:r>
            <a:r>
              <a:rPr sz="1600" spc="-5" dirty="0">
                <a:latin typeface="Open Sans"/>
                <a:cs typeface="Open Sans"/>
              </a:rPr>
              <a:t> in</a:t>
            </a:r>
            <a:r>
              <a:rPr sz="1600" spc="-10" dirty="0">
                <a:latin typeface="Open Sans"/>
                <a:cs typeface="Open Sans"/>
              </a:rPr>
              <a:t>formation </a:t>
            </a:r>
            <a:r>
              <a:rPr sz="1600" spc="-5" dirty="0">
                <a:latin typeface="Open Sans"/>
                <a:cs typeface="Open Sans"/>
              </a:rPr>
              <a:t>b</a:t>
            </a:r>
            <a:r>
              <a:rPr sz="1600" spc="-10" dirty="0">
                <a:latin typeface="Open Sans"/>
                <a:cs typeface="Open Sans"/>
              </a:rPr>
              <a:t>o</a:t>
            </a:r>
            <a:r>
              <a:rPr sz="1600" spc="-20" dirty="0">
                <a:latin typeface="Open Sans"/>
                <a:cs typeface="Open Sans"/>
              </a:rPr>
              <a:t>o</a:t>
            </a:r>
            <a:r>
              <a:rPr sz="1600" spc="-10" dirty="0">
                <a:latin typeface="Open Sans"/>
                <a:cs typeface="Open Sans"/>
              </a:rPr>
              <a:t>ks)</a:t>
            </a:r>
            <a:r>
              <a:rPr sz="1600" spc="-5" dirty="0">
                <a:latin typeface="Open Sans"/>
                <a:cs typeface="Open Sans"/>
              </a:rPr>
              <a:t> </a:t>
            </a:r>
            <a:r>
              <a:rPr sz="1600" spc="-10" dirty="0">
                <a:latin typeface="Open Sans"/>
                <a:cs typeface="Open Sans"/>
              </a:rPr>
              <a:t>t</a:t>
            </a:r>
            <a:r>
              <a:rPr sz="1600" spc="-5" dirty="0">
                <a:latin typeface="Open Sans"/>
                <a:cs typeface="Open Sans"/>
              </a:rPr>
              <a:t>h</a:t>
            </a:r>
            <a:r>
              <a:rPr sz="1600" spc="-15" dirty="0">
                <a:latin typeface="Open Sans"/>
                <a:cs typeface="Open Sans"/>
              </a:rPr>
              <a:t>a</a:t>
            </a:r>
            <a:r>
              <a:rPr sz="1600" spc="-10" dirty="0">
                <a:latin typeface="Open Sans"/>
                <a:cs typeface="Open Sans"/>
              </a:rPr>
              <a:t>t</a:t>
            </a:r>
            <a:r>
              <a:rPr sz="1600" spc="-5" dirty="0">
                <a:latin typeface="Open Sans"/>
                <a:cs typeface="Open Sans"/>
              </a:rPr>
              <a:t> </a:t>
            </a:r>
            <a:r>
              <a:rPr sz="1600" spc="-25" dirty="0">
                <a:latin typeface="Open Sans"/>
                <a:cs typeface="Open Sans"/>
              </a:rPr>
              <a:t>w</a:t>
            </a:r>
            <a:r>
              <a:rPr sz="1600" spc="-5" dirty="0">
                <a:latin typeface="Open Sans"/>
                <a:cs typeface="Open Sans"/>
              </a:rPr>
              <a:t>i</a:t>
            </a:r>
            <a:r>
              <a:rPr sz="1600" dirty="0">
                <a:latin typeface="Open Sans"/>
                <a:cs typeface="Open Sans"/>
              </a:rPr>
              <a:t>l</a:t>
            </a:r>
            <a:r>
              <a:rPr sz="1600" spc="-5" dirty="0">
                <a:latin typeface="Open Sans"/>
                <a:cs typeface="Open Sans"/>
              </a:rPr>
              <a:t>l </a:t>
            </a:r>
            <a:r>
              <a:rPr sz="1600" spc="-10" dirty="0">
                <a:latin typeface="Open Sans"/>
                <a:cs typeface="Open Sans"/>
              </a:rPr>
              <a:t>conti</a:t>
            </a:r>
            <a:r>
              <a:rPr sz="1600" spc="-5" dirty="0">
                <a:latin typeface="Open Sans"/>
                <a:cs typeface="Open Sans"/>
              </a:rPr>
              <a:t>n</a:t>
            </a:r>
            <a:r>
              <a:rPr sz="1600" spc="-10" dirty="0">
                <a:latin typeface="Open Sans"/>
                <a:cs typeface="Open Sans"/>
              </a:rPr>
              <a:t>ua</a:t>
            </a:r>
            <a:r>
              <a:rPr sz="1600" dirty="0">
                <a:latin typeface="Open Sans"/>
                <a:cs typeface="Open Sans"/>
              </a:rPr>
              <a:t>l</a:t>
            </a:r>
            <a:r>
              <a:rPr sz="1600" spc="-10" dirty="0">
                <a:latin typeface="Open Sans"/>
                <a:cs typeface="Open Sans"/>
              </a:rPr>
              <a:t>ly</a:t>
            </a:r>
            <a:r>
              <a:rPr sz="1600" spc="5" dirty="0">
                <a:latin typeface="Open Sans"/>
                <a:cs typeface="Open Sans"/>
              </a:rPr>
              <a:t> </a:t>
            </a:r>
            <a:r>
              <a:rPr sz="1600" spc="-10" dirty="0">
                <a:latin typeface="Open Sans"/>
                <a:cs typeface="Open Sans"/>
              </a:rPr>
              <a:t>a</a:t>
            </a:r>
            <a:r>
              <a:rPr sz="1600" spc="-5" dirty="0">
                <a:latin typeface="Open Sans"/>
                <a:cs typeface="Open Sans"/>
              </a:rPr>
              <a:t>d</a:t>
            </a:r>
            <a:r>
              <a:rPr sz="1600" spc="-10" dirty="0">
                <a:latin typeface="Open Sans"/>
                <a:cs typeface="Open Sans"/>
              </a:rPr>
              <a:t>va</a:t>
            </a:r>
            <a:r>
              <a:rPr sz="1600" spc="-5" dirty="0">
                <a:latin typeface="Open Sans"/>
                <a:cs typeface="Open Sans"/>
              </a:rPr>
              <a:t>n</a:t>
            </a:r>
            <a:r>
              <a:rPr sz="1600" spc="-10" dirty="0">
                <a:latin typeface="Open Sans"/>
                <a:cs typeface="Open Sans"/>
              </a:rPr>
              <a:t>ce</a:t>
            </a:r>
            <a:r>
              <a:rPr sz="1600" spc="-5" dirty="0">
                <a:latin typeface="Open Sans"/>
                <a:cs typeface="Open Sans"/>
              </a:rPr>
              <a:t> </a:t>
            </a:r>
            <a:r>
              <a:rPr sz="1600" spc="-10" dirty="0">
                <a:latin typeface="Open Sans"/>
                <a:cs typeface="Open Sans"/>
              </a:rPr>
              <a:t>chi</a:t>
            </a:r>
            <a:r>
              <a:rPr sz="1600" dirty="0">
                <a:latin typeface="Open Sans"/>
                <a:cs typeface="Open Sans"/>
              </a:rPr>
              <a:t>l</a:t>
            </a:r>
            <a:r>
              <a:rPr sz="1600" spc="-5" dirty="0">
                <a:latin typeface="Open Sans"/>
                <a:cs typeface="Open Sans"/>
              </a:rPr>
              <a:t>d</a:t>
            </a:r>
            <a:r>
              <a:rPr sz="1600" spc="-50" dirty="0">
                <a:latin typeface="Open Sans"/>
                <a:cs typeface="Open Sans"/>
              </a:rPr>
              <a:t>r</a:t>
            </a:r>
            <a:r>
              <a:rPr sz="1600" spc="-10" dirty="0">
                <a:latin typeface="Open Sans"/>
                <a:cs typeface="Open Sans"/>
              </a:rPr>
              <a:t>e</a:t>
            </a:r>
            <a:r>
              <a:rPr sz="1600" spc="-15" dirty="0">
                <a:latin typeface="Open Sans"/>
                <a:cs typeface="Open Sans"/>
              </a:rPr>
              <a:t>n</a:t>
            </a:r>
            <a:r>
              <a:rPr sz="1600" spc="-50" dirty="0">
                <a:latin typeface="Open Sans"/>
                <a:cs typeface="Open Sans"/>
              </a:rPr>
              <a:t>’</a:t>
            </a:r>
            <a:r>
              <a:rPr sz="1600" spc="-10" dirty="0">
                <a:latin typeface="Open Sans"/>
                <a:cs typeface="Open Sans"/>
              </a:rPr>
              <a:t>s</a:t>
            </a:r>
            <a:r>
              <a:rPr sz="1600" spc="-5" dirty="0">
                <a:latin typeface="Open Sans"/>
                <a:cs typeface="Open Sans"/>
              </a:rPr>
              <a:t> und</a:t>
            </a:r>
            <a:r>
              <a:rPr sz="1600" spc="-10" dirty="0">
                <a:latin typeface="Open Sans"/>
                <a:cs typeface="Open Sans"/>
              </a:rPr>
              <a:t>e</a:t>
            </a:r>
            <a:r>
              <a:rPr sz="1600" spc="-15" dirty="0">
                <a:latin typeface="Open Sans"/>
                <a:cs typeface="Open Sans"/>
              </a:rPr>
              <a:t>rsta</a:t>
            </a:r>
            <a:r>
              <a:rPr sz="1600" spc="-5" dirty="0">
                <a:latin typeface="Open Sans"/>
                <a:cs typeface="Open Sans"/>
              </a:rPr>
              <a:t>ndi</a:t>
            </a:r>
            <a:r>
              <a:rPr sz="1600" dirty="0">
                <a:latin typeface="Open Sans"/>
                <a:cs typeface="Open Sans"/>
              </a:rPr>
              <a:t>n</a:t>
            </a:r>
            <a:r>
              <a:rPr sz="1600" spc="-10" dirty="0">
                <a:latin typeface="Open Sans"/>
                <a:cs typeface="Open Sans"/>
              </a:rPr>
              <a:t>g</a:t>
            </a:r>
            <a:r>
              <a:rPr sz="1600" spc="-5" dirty="0">
                <a:latin typeface="Open Sans"/>
                <a:cs typeface="Open Sans"/>
              </a:rPr>
              <a:t> </a:t>
            </a:r>
            <a:r>
              <a:rPr sz="1600" spc="-15" dirty="0">
                <a:latin typeface="Open Sans"/>
                <a:cs typeface="Open Sans"/>
              </a:rPr>
              <a:t>a</a:t>
            </a:r>
            <a:r>
              <a:rPr sz="1600" spc="-50" dirty="0">
                <a:latin typeface="Open Sans"/>
                <a:cs typeface="Open Sans"/>
              </a:rPr>
              <a:t>r</a:t>
            </a:r>
            <a:r>
              <a:rPr sz="1600" spc="-10" dirty="0">
                <a:latin typeface="Open Sans"/>
                <a:cs typeface="Open Sans"/>
              </a:rPr>
              <a:t>ou</a:t>
            </a:r>
            <a:r>
              <a:rPr sz="1600" spc="-5" dirty="0">
                <a:latin typeface="Open Sans"/>
                <a:cs typeface="Open Sans"/>
              </a:rPr>
              <a:t>n</a:t>
            </a:r>
            <a:r>
              <a:rPr sz="1600" spc="-10" dirty="0">
                <a:latin typeface="Open Sans"/>
                <a:cs typeface="Open Sans"/>
              </a:rPr>
              <a:t>d</a:t>
            </a:r>
            <a:r>
              <a:rPr sz="1600" spc="5" dirty="0">
                <a:latin typeface="Open Sans"/>
                <a:cs typeface="Open Sans"/>
              </a:rPr>
              <a:t> </a:t>
            </a:r>
            <a:r>
              <a:rPr sz="1600" spc="-10" dirty="0">
                <a:latin typeface="Open Sans"/>
                <a:cs typeface="Open Sans"/>
              </a:rPr>
              <a:t>t</a:t>
            </a:r>
            <a:r>
              <a:rPr sz="1600" spc="-5" dirty="0">
                <a:latin typeface="Open Sans"/>
                <a:cs typeface="Open Sans"/>
              </a:rPr>
              <a:t>h</a:t>
            </a:r>
            <a:r>
              <a:rPr sz="1600" spc="-10" dirty="0">
                <a:latin typeface="Open Sans"/>
                <a:cs typeface="Open Sans"/>
              </a:rPr>
              <a:t>e</a:t>
            </a:r>
            <a:r>
              <a:rPr sz="1600" spc="-5" dirty="0">
                <a:latin typeface="Open Sans"/>
                <a:cs typeface="Open Sans"/>
              </a:rPr>
              <a:t> </a:t>
            </a:r>
            <a:r>
              <a:rPr sz="1600" spc="-10" dirty="0">
                <a:latin typeface="Open Sans"/>
                <a:cs typeface="Open Sans"/>
              </a:rPr>
              <a:t>e</a:t>
            </a:r>
            <a:r>
              <a:rPr sz="1600" spc="-5" dirty="0">
                <a:latin typeface="Open Sans"/>
                <a:cs typeface="Open Sans"/>
              </a:rPr>
              <a:t>ndu</a:t>
            </a:r>
            <a:r>
              <a:rPr sz="1600" spc="-15" dirty="0">
                <a:latin typeface="Open Sans"/>
                <a:cs typeface="Open Sans"/>
              </a:rPr>
              <a:t>ri</a:t>
            </a:r>
            <a:r>
              <a:rPr sz="1600" spc="-5" dirty="0">
                <a:latin typeface="Open Sans"/>
                <a:cs typeface="Open Sans"/>
              </a:rPr>
              <a:t>n</a:t>
            </a:r>
            <a:r>
              <a:rPr sz="1600" spc="-10" dirty="0">
                <a:latin typeface="Open Sans"/>
                <a:cs typeface="Open Sans"/>
              </a:rPr>
              <a:t>g</a:t>
            </a:r>
            <a:r>
              <a:rPr sz="1600" spc="-5" dirty="0">
                <a:latin typeface="Open Sans"/>
                <a:cs typeface="Open Sans"/>
              </a:rPr>
              <a:t> und</a:t>
            </a:r>
            <a:r>
              <a:rPr sz="1600" spc="-10" dirty="0">
                <a:latin typeface="Open Sans"/>
                <a:cs typeface="Open Sans"/>
              </a:rPr>
              <a:t>e</a:t>
            </a:r>
            <a:r>
              <a:rPr sz="1600" spc="-15" dirty="0">
                <a:latin typeface="Open Sans"/>
                <a:cs typeface="Open Sans"/>
              </a:rPr>
              <a:t>rsta</a:t>
            </a:r>
            <a:r>
              <a:rPr sz="1600" spc="-5" dirty="0">
                <a:latin typeface="Open Sans"/>
                <a:cs typeface="Open Sans"/>
              </a:rPr>
              <a:t>ndi</a:t>
            </a:r>
            <a:r>
              <a:rPr sz="1600" dirty="0">
                <a:latin typeface="Open Sans"/>
                <a:cs typeface="Open Sans"/>
              </a:rPr>
              <a:t>n</a:t>
            </a:r>
            <a:r>
              <a:rPr sz="1600" spc="-10" dirty="0">
                <a:latin typeface="Open Sans"/>
                <a:cs typeface="Open Sans"/>
              </a:rPr>
              <a:t>g.</a:t>
            </a:r>
            <a:endParaRPr sz="1600">
              <a:latin typeface="Open Sans"/>
              <a:cs typeface="Open Sans"/>
            </a:endParaRPr>
          </a:p>
          <a:p>
            <a:pPr marL="355600" marR="273050" indent="-342900">
              <a:lnSpc>
                <a:spcPts val="1540"/>
              </a:lnSpc>
              <a:spcBef>
                <a:spcPts val="365"/>
              </a:spcBef>
              <a:buClr>
                <a:srgbClr val="5D7975"/>
              </a:buClr>
              <a:buFont typeface="Wingdings"/>
              <a:buChar char=""/>
              <a:tabLst>
                <a:tab pos="355600" algn="l"/>
              </a:tabLst>
            </a:pPr>
            <a:r>
              <a:rPr sz="1600" spc="-5" dirty="0">
                <a:latin typeface="Open Sans"/>
                <a:cs typeface="Open Sans"/>
              </a:rPr>
              <a:t>Th</a:t>
            </a:r>
            <a:r>
              <a:rPr sz="1600" spc="-10" dirty="0">
                <a:latin typeface="Open Sans"/>
                <a:cs typeface="Open Sans"/>
              </a:rPr>
              <a:t>e</a:t>
            </a:r>
            <a:r>
              <a:rPr sz="1600" spc="5" dirty="0">
                <a:latin typeface="Open Sans"/>
                <a:cs typeface="Open Sans"/>
              </a:rPr>
              <a:t> </a:t>
            </a:r>
            <a:r>
              <a:rPr sz="1600" spc="-5" dirty="0">
                <a:latin typeface="Open Sans"/>
                <a:cs typeface="Open Sans"/>
              </a:rPr>
              <a:t>i</a:t>
            </a:r>
            <a:r>
              <a:rPr sz="1600" dirty="0">
                <a:latin typeface="Open Sans"/>
                <a:cs typeface="Open Sans"/>
              </a:rPr>
              <a:t>d</a:t>
            </a:r>
            <a:r>
              <a:rPr sz="1600" spc="-10" dirty="0">
                <a:latin typeface="Open Sans"/>
                <a:cs typeface="Open Sans"/>
              </a:rPr>
              <a:t>ea</a:t>
            </a:r>
            <a:r>
              <a:rPr sz="1600" spc="-20" dirty="0">
                <a:latin typeface="Open Sans"/>
                <a:cs typeface="Open Sans"/>
              </a:rPr>
              <a:t> </a:t>
            </a:r>
            <a:r>
              <a:rPr sz="1600" spc="-10" dirty="0">
                <a:latin typeface="Open Sans"/>
                <a:cs typeface="Open Sans"/>
              </a:rPr>
              <a:t>is t</a:t>
            </a:r>
            <a:r>
              <a:rPr sz="1600" spc="-5" dirty="0">
                <a:latin typeface="Open Sans"/>
                <a:cs typeface="Open Sans"/>
              </a:rPr>
              <a:t>h</a:t>
            </a:r>
            <a:r>
              <a:rPr sz="1600" spc="-15" dirty="0">
                <a:latin typeface="Open Sans"/>
                <a:cs typeface="Open Sans"/>
              </a:rPr>
              <a:t>a</a:t>
            </a:r>
            <a:r>
              <a:rPr sz="1600" spc="-10" dirty="0">
                <a:latin typeface="Open Sans"/>
                <a:cs typeface="Open Sans"/>
              </a:rPr>
              <a:t>t</a:t>
            </a:r>
            <a:r>
              <a:rPr sz="1600" spc="-5" dirty="0">
                <a:latin typeface="Open Sans"/>
                <a:cs typeface="Open Sans"/>
              </a:rPr>
              <a:t> </a:t>
            </a:r>
            <a:r>
              <a:rPr sz="1600" spc="-10" dirty="0">
                <a:latin typeface="Open Sans"/>
                <a:cs typeface="Open Sans"/>
              </a:rPr>
              <a:t>e</a:t>
            </a:r>
            <a:r>
              <a:rPr sz="1600" spc="-15" dirty="0">
                <a:latin typeface="Open Sans"/>
                <a:cs typeface="Open Sans"/>
              </a:rPr>
              <a:t>ac</a:t>
            </a:r>
            <a:r>
              <a:rPr sz="1600" spc="-10" dirty="0">
                <a:latin typeface="Open Sans"/>
                <a:cs typeface="Open Sans"/>
              </a:rPr>
              <a:t>h</a:t>
            </a:r>
            <a:r>
              <a:rPr sz="1600" spc="5" dirty="0">
                <a:latin typeface="Open Sans"/>
                <a:cs typeface="Open Sans"/>
              </a:rPr>
              <a:t> </a:t>
            </a:r>
            <a:r>
              <a:rPr sz="1600" spc="-5" dirty="0">
                <a:latin typeface="Open Sans"/>
                <a:cs typeface="Open Sans"/>
              </a:rPr>
              <a:t>b</a:t>
            </a:r>
            <a:r>
              <a:rPr sz="1600" spc="-10" dirty="0">
                <a:latin typeface="Open Sans"/>
                <a:cs typeface="Open Sans"/>
              </a:rPr>
              <a:t>ook </a:t>
            </a:r>
            <a:r>
              <a:rPr sz="1600" spc="-50" dirty="0">
                <a:latin typeface="Open Sans"/>
                <a:cs typeface="Open Sans"/>
              </a:rPr>
              <a:t>r</a:t>
            </a:r>
            <a:r>
              <a:rPr sz="1600" spc="-10" dirty="0">
                <a:latin typeface="Open Sans"/>
                <a:cs typeface="Open Sans"/>
              </a:rPr>
              <a:t>e</a:t>
            </a:r>
            <a:r>
              <a:rPr sz="1600" spc="-15" dirty="0">
                <a:latin typeface="Open Sans"/>
                <a:cs typeface="Open Sans"/>
              </a:rPr>
              <a:t>ad</a:t>
            </a:r>
            <a:r>
              <a:rPr sz="1600" spc="-10" dirty="0">
                <a:latin typeface="Open Sans"/>
                <a:cs typeface="Open Sans"/>
              </a:rPr>
              <a:t> ta</a:t>
            </a:r>
            <a:r>
              <a:rPr sz="1600" spc="-25" dirty="0">
                <a:latin typeface="Open Sans"/>
                <a:cs typeface="Open Sans"/>
              </a:rPr>
              <a:t>r</a:t>
            </a:r>
            <a:r>
              <a:rPr sz="1600" spc="-10" dirty="0">
                <a:latin typeface="Open Sans"/>
                <a:cs typeface="Open Sans"/>
              </a:rPr>
              <a:t>g</a:t>
            </a:r>
            <a:r>
              <a:rPr sz="1600" spc="-5" dirty="0">
                <a:latin typeface="Open Sans"/>
                <a:cs typeface="Open Sans"/>
              </a:rPr>
              <a:t>e</a:t>
            </a:r>
            <a:r>
              <a:rPr sz="1600" spc="-10" dirty="0">
                <a:latin typeface="Open Sans"/>
                <a:cs typeface="Open Sans"/>
              </a:rPr>
              <a:t>ts </a:t>
            </a:r>
            <a:r>
              <a:rPr sz="1600" spc="-5" dirty="0">
                <a:latin typeface="Open Sans"/>
                <a:cs typeface="Open Sans"/>
              </a:rPr>
              <a:t>n</a:t>
            </a:r>
            <a:r>
              <a:rPr sz="1600" spc="-40" dirty="0">
                <a:latin typeface="Open Sans"/>
                <a:cs typeface="Open Sans"/>
              </a:rPr>
              <a:t>e</a:t>
            </a:r>
            <a:r>
              <a:rPr sz="1600" spc="-15" dirty="0">
                <a:latin typeface="Open Sans"/>
                <a:cs typeface="Open Sans"/>
              </a:rPr>
              <a:t>w</a:t>
            </a:r>
            <a:r>
              <a:rPr sz="1600" spc="20" dirty="0">
                <a:latin typeface="Open Sans"/>
                <a:cs typeface="Open Sans"/>
              </a:rPr>
              <a:t> </a:t>
            </a:r>
            <a:r>
              <a:rPr sz="1600" spc="-10" dirty="0">
                <a:latin typeface="Open Sans"/>
                <a:cs typeface="Open Sans"/>
              </a:rPr>
              <a:t>k</a:t>
            </a:r>
            <a:r>
              <a:rPr sz="1600" dirty="0">
                <a:latin typeface="Open Sans"/>
                <a:cs typeface="Open Sans"/>
              </a:rPr>
              <a:t>n</a:t>
            </a:r>
            <a:r>
              <a:rPr sz="1600" spc="-50" dirty="0">
                <a:latin typeface="Open Sans"/>
                <a:cs typeface="Open Sans"/>
              </a:rPr>
              <a:t>o</a:t>
            </a:r>
            <a:r>
              <a:rPr sz="1600" spc="-10" dirty="0">
                <a:latin typeface="Open Sans"/>
                <a:cs typeface="Open Sans"/>
              </a:rPr>
              <a:t>wl</a:t>
            </a:r>
            <a:r>
              <a:rPr sz="1600" spc="-5" dirty="0">
                <a:latin typeface="Open Sans"/>
                <a:cs typeface="Open Sans"/>
              </a:rPr>
              <a:t>ed</a:t>
            </a:r>
            <a:r>
              <a:rPr sz="1600" spc="-10" dirty="0">
                <a:latin typeface="Open Sans"/>
                <a:cs typeface="Open Sans"/>
              </a:rPr>
              <a:t>ge</a:t>
            </a:r>
            <a:r>
              <a:rPr sz="1600" dirty="0">
                <a:latin typeface="Open Sans"/>
                <a:cs typeface="Open Sans"/>
              </a:rPr>
              <a:t> </a:t>
            </a:r>
            <a:r>
              <a:rPr sz="1600" spc="-10" dirty="0">
                <a:latin typeface="Open Sans"/>
                <a:cs typeface="Open Sans"/>
              </a:rPr>
              <a:t>to</a:t>
            </a:r>
            <a:r>
              <a:rPr sz="1600" dirty="0">
                <a:latin typeface="Open Sans"/>
                <a:cs typeface="Open Sans"/>
              </a:rPr>
              <a:t> </a:t>
            </a:r>
            <a:r>
              <a:rPr sz="1600" spc="-5" dirty="0">
                <a:latin typeface="Open Sans"/>
                <a:cs typeface="Open Sans"/>
              </a:rPr>
              <a:t>bui</a:t>
            </a:r>
            <a:r>
              <a:rPr sz="1600" dirty="0">
                <a:latin typeface="Open Sans"/>
                <a:cs typeface="Open Sans"/>
              </a:rPr>
              <a:t>l</a:t>
            </a:r>
            <a:r>
              <a:rPr sz="1600" spc="-10" dirty="0">
                <a:latin typeface="Open Sans"/>
                <a:cs typeface="Open Sans"/>
              </a:rPr>
              <a:t>d</a:t>
            </a:r>
            <a:r>
              <a:rPr sz="1600" spc="-25" dirty="0">
                <a:latin typeface="Open Sans"/>
                <a:cs typeface="Open Sans"/>
              </a:rPr>
              <a:t> </a:t>
            </a:r>
            <a:r>
              <a:rPr sz="1600" spc="-10" dirty="0">
                <a:latin typeface="Open Sans"/>
                <a:cs typeface="Open Sans"/>
              </a:rPr>
              <a:t>for</a:t>
            </a:r>
            <a:r>
              <a:rPr sz="1600" spc="-5" dirty="0">
                <a:latin typeface="Open Sans"/>
                <a:cs typeface="Open Sans"/>
              </a:rPr>
              <a:t> th</a:t>
            </a:r>
            <a:r>
              <a:rPr sz="1600" spc="-10" dirty="0">
                <a:latin typeface="Open Sans"/>
                <a:cs typeface="Open Sans"/>
              </a:rPr>
              <a:t>e</a:t>
            </a:r>
            <a:r>
              <a:rPr sz="1600" spc="5" dirty="0">
                <a:latin typeface="Open Sans"/>
                <a:cs typeface="Open Sans"/>
              </a:rPr>
              <a:t> </a:t>
            </a:r>
            <a:r>
              <a:rPr sz="1600" spc="-15" dirty="0">
                <a:latin typeface="Open Sans"/>
                <a:cs typeface="Open Sans"/>
              </a:rPr>
              <a:t>c</a:t>
            </a:r>
            <a:r>
              <a:rPr sz="1600" spc="-10" dirty="0">
                <a:latin typeface="Open Sans"/>
                <a:cs typeface="Open Sans"/>
              </a:rPr>
              <a:t>hi</a:t>
            </a:r>
            <a:r>
              <a:rPr sz="1600" dirty="0">
                <a:latin typeface="Open Sans"/>
                <a:cs typeface="Open Sans"/>
              </a:rPr>
              <a:t>l</a:t>
            </a:r>
            <a:r>
              <a:rPr sz="1600" spc="-5" dirty="0">
                <a:latin typeface="Open Sans"/>
                <a:cs typeface="Open Sans"/>
              </a:rPr>
              <a:t>d.</a:t>
            </a:r>
            <a:endParaRPr sz="1600">
              <a:latin typeface="Open Sans"/>
              <a:cs typeface="Open Sans"/>
            </a:endParaRPr>
          </a:p>
          <a:p>
            <a:pPr marL="355600" marR="5080" indent="-342900">
              <a:lnSpc>
                <a:spcPct val="80000"/>
              </a:lnSpc>
              <a:spcBef>
                <a:spcPts val="395"/>
              </a:spcBef>
              <a:buClr>
                <a:srgbClr val="5D7975"/>
              </a:buClr>
              <a:buFont typeface="Wingdings"/>
              <a:buChar char=""/>
              <a:tabLst>
                <a:tab pos="355600" algn="l"/>
              </a:tabLst>
            </a:pPr>
            <a:r>
              <a:rPr sz="1600" spc="-10" dirty="0">
                <a:latin typeface="Open Sans"/>
                <a:cs typeface="Open Sans"/>
              </a:rPr>
              <a:t>Inste</a:t>
            </a:r>
            <a:r>
              <a:rPr sz="1600" spc="-15" dirty="0">
                <a:latin typeface="Open Sans"/>
                <a:cs typeface="Open Sans"/>
              </a:rPr>
              <a:t>a</a:t>
            </a:r>
            <a:r>
              <a:rPr sz="1600" spc="-10" dirty="0">
                <a:latin typeface="Open Sans"/>
                <a:cs typeface="Open Sans"/>
              </a:rPr>
              <a:t>d</a:t>
            </a:r>
            <a:r>
              <a:rPr sz="1600" spc="5" dirty="0">
                <a:latin typeface="Open Sans"/>
                <a:cs typeface="Open Sans"/>
              </a:rPr>
              <a:t> </a:t>
            </a:r>
            <a:r>
              <a:rPr sz="1600" spc="-10" dirty="0">
                <a:latin typeface="Open Sans"/>
                <a:cs typeface="Open Sans"/>
              </a:rPr>
              <a:t>of </a:t>
            </a:r>
            <a:r>
              <a:rPr sz="1600" spc="-50" dirty="0">
                <a:latin typeface="Open Sans"/>
                <a:cs typeface="Open Sans"/>
              </a:rPr>
              <a:t>r</a:t>
            </a:r>
            <a:r>
              <a:rPr sz="1600" spc="-10" dirty="0">
                <a:latin typeface="Open Sans"/>
                <a:cs typeface="Open Sans"/>
              </a:rPr>
              <a:t>e</a:t>
            </a:r>
            <a:r>
              <a:rPr sz="1600" spc="-15" dirty="0">
                <a:latin typeface="Open Sans"/>
                <a:cs typeface="Open Sans"/>
              </a:rPr>
              <a:t>a</a:t>
            </a:r>
            <a:r>
              <a:rPr sz="1600" spc="-5" dirty="0">
                <a:latin typeface="Open Sans"/>
                <a:cs typeface="Open Sans"/>
              </a:rPr>
              <a:t>din</a:t>
            </a:r>
            <a:r>
              <a:rPr sz="1600" spc="-10" dirty="0">
                <a:latin typeface="Open Sans"/>
                <a:cs typeface="Open Sans"/>
              </a:rPr>
              <a:t>g</a:t>
            </a:r>
            <a:r>
              <a:rPr sz="1600" spc="-5" dirty="0">
                <a:latin typeface="Open Sans"/>
                <a:cs typeface="Open Sans"/>
              </a:rPr>
              <a:t> </a:t>
            </a:r>
            <a:r>
              <a:rPr sz="1600" spc="-10" dirty="0">
                <a:latin typeface="Open Sans"/>
                <a:cs typeface="Open Sans"/>
              </a:rPr>
              <a:t>8 </a:t>
            </a:r>
            <a:r>
              <a:rPr sz="1600" spc="-5" dirty="0">
                <a:latin typeface="Open Sans"/>
                <a:cs typeface="Open Sans"/>
              </a:rPr>
              <a:t>b</a:t>
            </a:r>
            <a:r>
              <a:rPr sz="1600" spc="-10" dirty="0">
                <a:latin typeface="Open Sans"/>
                <a:cs typeface="Open Sans"/>
              </a:rPr>
              <a:t>o</a:t>
            </a:r>
            <a:r>
              <a:rPr sz="1600" spc="-20" dirty="0">
                <a:latin typeface="Open Sans"/>
                <a:cs typeface="Open Sans"/>
              </a:rPr>
              <a:t>o</a:t>
            </a:r>
            <a:r>
              <a:rPr sz="1600" spc="-10" dirty="0">
                <a:latin typeface="Open Sans"/>
                <a:cs typeface="Open Sans"/>
              </a:rPr>
              <a:t>ks</a:t>
            </a:r>
            <a:r>
              <a:rPr sz="1600" spc="-5" dirty="0">
                <a:latin typeface="Open Sans"/>
                <a:cs typeface="Open Sans"/>
              </a:rPr>
              <a:t> </a:t>
            </a:r>
            <a:r>
              <a:rPr sz="1600" spc="-15" dirty="0">
                <a:latin typeface="Open Sans"/>
                <a:cs typeface="Open Sans"/>
              </a:rPr>
              <a:t>con</a:t>
            </a:r>
            <a:r>
              <a:rPr sz="1600" spc="-5" dirty="0">
                <a:latin typeface="Open Sans"/>
                <a:cs typeface="Open Sans"/>
              </a:rPr>
              <a:t>n</a:t>
            </a:r>
            <a:r>
              <a:rPr sz="1600" spc="-10" dirty="0">
                <a:latin typeface="Open Sans"/>
                <a:cs typeface="Open Sans"/>
              </a:rPr>
              <a:t>e</a:t>
            </a:r>
            <a:r>
              <a:rPr sz="1600" spc="-15" dirty="0">
                <a:latin typeface="Open Sans"/>
                <a:cs typeface="Open Sans"/>
              </a:rPr>
              <a:t>ct</a:t>
            </a:r>
            <a:r>
              <a:rPr sz="1600" spc="-10" dirty="0">
                <a:latin typeface="Open Sans"/>
                <a:cs typeface="Open Sans"/>
              </a:rPr>
              <a:t>ed to a</a:t>
            </a:r>
            <a:r>
              <a:rPr sz="1600" spc="5" dirty="0">
                <a:latin typeface="Open Sans"/>
                <a:cs typeface="Open Sans"/>
              </a:rPr>
              <a:t> </a:t>
            </a:r>
            <a:r>
              <a:rPr sz="1600" spc="-5" dirty="0">
                <a:latin typeface="Open Sans"/>
                <a:cs typeface="Open Sans"/>
              </a:rPr>
              <a:t>pu</a:t>
            </a:r>
            <a:r>
              <a:rPr sz="1600" spc="-15" dirty="0">
                <a:latin typeface="Open Sans"/>
                <a:cs typeface="Open Sans"/>
              </a:rPr>
              <a:t>m</a:t>
            </a:r>
            <a:r>
              <a:rPr sz="1600" spc="-5" dirty="0">
                <a:latin typeface="Open Sans"/>
                <a:cs typeface="Open Sans"/>
              </a:rPr>
              <a:t>p</a:t>
            </a:r>
            <a:r>
              <a:rPr sz="1600" spc="-10" dirty="0">
                <a:latin typeface="Open Sans"/>
                <a:cs typeface="Open Sans"/>
              </a:rPr>
              <a:t>k</a:t>
            </a:r>
            <a:r>
              <a:rPr sz="1600" dirty="0">
                <a:latin typeface="Open Sans"/>
                <a:cs typeface="Open Sans"/>
              </a:rPr>
              <a:t>i</a:t>
            </a:r>
            <a:r>
              <a:rPr sz="1600" spc="-10" dirty="0">
                <a:latin typeface="Open Sans"/>
                <a:cs typeface="Open Sans"/>
              </a:rPr>
              <a:t>n</a:t>
            </a:r>
            <a:r>
              <a:rPr sz="1600" spc="-30" dirty="0">
                <a:latin typeface="Open Sans"/>
                <a:cs typeface="Open Sans"/>
              </a:rPr>
              <a:t> </a:t>
            </a:r>
            <a:r>
              <a:rPr sz="1600" spc="-10" dirty="0">
                <a:latin typeface="Open Sans"/>
                <a:cs typeface="Open Sans"/>
              </a:rPr>
              <a:t>t</a:t>
            </a:r>
            <a:r>
              <a:rPr sz="1600" spc="-5" dirty="0">
                <a:latin typeface="Open Sans"/>
                <a:cs typeface="Open Sans"/>
              </a:rPr>
              <a:t>h</a:t>
            </a:r>
            <a:r>
              <a:rPr sz="1600" spc="-10" dirty="0">
                <a:latin typeface="Open Sans"/>
                <a:cs typeface="Open Sans"/>
              </a:rPr>
              <a:t>eme,</a:t>
            </a:r>
            <a:r>
              <a:rPr sz="1600" spc="-5" dirty="0">
                <a:latin typeface="Open Sans"/>
                <a:cs typeface="Open Sans"/>
              </a:rPr>
              <a:t> </a:t>
            </a:r>
            <a:r>
              <a:rPr sz="1600" spc="-10" dirty="0">
                <a:latin typeface="Open Sans"/>
                <a:cs typeface="Open Sans"/>
              </a:rPr>
              <a:t>se</a:t>
            </a:r>
            <a:r>
              <a:rPr sz="1600" dirty="0">
                <a:latin typeface="Open Sans"/>
                <a:cs typeface="Open Sans"/>
              </a:rPr>
              <a:t>l</a:t>
            </a:r>
            <a:r>
              <a:rPr sz="1600" spc="-10" dirty="0">
                <a:latin typeface="Open Sans"/>
                <a:cs typeface="Open Sans"/>
              </a:rPr>
              <a:t>e</a:t>
            </a:r>
            <a:r>
              <a:rPr sz="1600" spc="-15" dirty="0">
                <a:latin typeface="Open Sans"/>
                <a:cs typeface="Open Sans"/>
              </a:rPr>
              <a:t>c</a:t>
            </a:r>
            <a:r>
              <a:rPr sz="1600" spc="-10" dirty="0">
                <a:latin typeface="Open Sans"/>
                <a:cs typeface="Open Sans"/>
              </a:rPr>
              <a:t>t</a:t>
            </a:r>
            <a:r>
              <a:rPr sz="1600" dirty="0">
                <a:latin typeface="Open Sans"/>
                <a:cs typeface="Open Sans"/>
              </a:rPr>
              <a:t> </a:t>
            </a:r>
            <a:r>
              <a:rPr sz="1600" spc="-5" dirty="0">
                <a:latin typeface="Open Sans"/>
                <a:cs typeface="Open Sans"/>
              </a:rPr>
              <a:t>b</a:t>
            </a:r>
            <a:r>
              <a:rPr sz="1600" spc="-10" dirty="0">
                <a:latin typeface="Open Sans"/>
                <a:cs typeface="Open Sans"/>
              </a:rPr>
              <a:t>ooks</a:t>
            </a:r>
            <a:r>
              <a:rPr sz="1600" spc="-5" dirty="0">
                <a:latin typeface="Open Sans"/>
                <a:cs typeface="Open Sans"/>
              </a:rPr>
              <a:t> th</a:t>
            </a:r>
            <a:r>
              <a:rPr sz="1600" spc="-15" dirty="0">
                <a:latin typeface="Open Sans"/>
                <a:cs typeface="Open Sans"/>
              </a:rPr>
              <a:t>a</a:t>
            </a:r>
            <a:r>
              <a:rPr sz="1600" spc="-10" dirty="0">
                <a:latin typeface="Open Sans"/>
                <a:cs typeface="Open Sans"/>
              </a:rPr>
              <a:t>t</a:t>
            </a:r>
            <a:r>
              <a:rPr sz="1600" spc="-5" dirty="0">
                <a:latin typeface="Open Sans"/>
                <a:cs typeface="Open Sans"/>
              </a:rPr>
              <a:t> bui</a:t>
            </a:r>
            <a:r>
              <a:rPr sz="1600" dirty="0">
                <a:latin typeface="Open Sans"/>
                <a:cs typeface="Open Sans"/>
              </a:rPr>
              <a:t>l</a:t>
            </a:r>
            <a:r>
              <a:rPr sz="1600" spc="-10" dirty="0">
                <a:latin typeface="Open Sans"/>
                <a:cs typeface="Open Sans"/>
              </a:rPr>
              <a:t>d</a:t>
            </a:r>
            <a:r>
              <a:rPr sz="1600" spc="-25" dirty="0">
                <a:latin typeface="Open Sans"/>
                <a:cs typeface="Open Sans"/>
              </a:rPr>
              <a:t> </a:t>
            </a:r>
            <a:r>
              <a:rPr sz="1600" spc="-10" dirty="0">
                <a:latin typeface="Open Sans"/>
                <a:cs typeface="Open Sans"/>
              </a:rPr>
              <a:t>on</a:t>
            </a:r>
            <a:r>
              <a:rPr sz="1600" spc="5" dirty="0">
                <a:latin typeface="Open Sans"/>
                <a:cs typeface="Open Sans"/>
              </a:rPr>
              <a:t> </a:t>
            </a:r>
            <a:r>
              <a:rPr sz="1600" spc="-10" dirty="0">
                <a:latin typeface="Open Sans"/>
                <a:cs typeface="Open Sans"/>
              </a:rPr>
              <a:t>t</a:t>
            </a:r>
            <a:r>
              <a:rPr sz="1600" spc="-5" dirty="0">
                <a:latin typeface="Open Sans"/>
                <a:cs typeface="Open Sans"/>
              </a:rPr>
              <a:t>h</a:t>
            </a:r>
            <a:r>
              <a:rPr sz="1600" spc="-10" dirty="0">
                <a:latin typeface="Open Sans"/>
                <a:cs typeface="Open Sans"/>
              </a:rPr>
              <a:t>e</a:t>
            </a:r>
            <a:r>
              <a:rPr sz="1600" spc="5" dirty="0">
                <a:latin typeface="Open Sans"/>
                <a:cs typeface="Open Sans"/>
              </a:rPr>
              <a:t> </a:t>
            </a:r>
            <a:r>
              <a:rPr sz="1600" spc="-15" dirty="0">
                <a:latin typeface="Open Sans"/>
                <a:cs typeface="Open Sans"/>
              </a:rPr>
              <a:t>conc</a:t>
            </a:r>
            <a:r>
              <a:rPr sz="1600" spc="-5" dirty="0">
                <a:latin typeface="Open Sans"/>
                <a:cs typeface="Open Sans"/>
              </a:rPr>
              <a:t>ep</a:t>
            </a:r>
            <a:r>
              <a:rPr sz="1600" spc="-10" dirty="0">
                <a:latin typeface="Open Sans"/>
                <a:cs typeface="Open Sans"/>
              </a:rPr>
              <a:t>t</a:t>
            </a:r>
            <a:r>
              <a:rPr sz="1600" spc="5" dirty="0">
                <a:latin typeface="Open Sans"/>
                <a:cs typeface="Open Sans"/>
              </a:rPr>
              <a:t> </a:t>
            </a:r>
            <a:r>
              <a:rPr sz="1600" spc="-10" dirty="0">
                <a:latin typeface="Open Sans"/>
                <a:cs typeface="Open Sans"/>
              </a:rPr>
              <a:t>of </a:t>
            </a:r>
            <a:r>
              <a:rPr sz="1600" spc="-5" dirty="0">
                <a:latin typeface="Open Sans"/>
                <a:cs typeface="Open Sans"/>
              </a:rPr>
              <a:t>h</a:t>
            </a:r>
            <a:r>
              <a:rPr sz="1600" spc="-15" dirty="0">
                <a:latin typeface="Open Sans"/>
                <a:cs typeface="Open Sans"/>
              </a:rPr>
              <a:t>ar</a:t>
            </a:r>
            <a:r>
              <a:rPr sz="1600" spc="-5" dirty="0">
                <a:latin typeface="Open Sans"/>
                <a:cs typeface="Open Sans"/>
              </a:rPr>
              <a:t>v</a:t>
            </a:r>
            <a:r>
              <a:rPr sz="1600" spc="-10" dirty="0">
                <a:latin typeface="Open Sans"/>
                <a:cs typeface="Open Sans"/>
              </a:rPr>
              <a:t>e</a:t>
            </a:r>
            <a:r>
              <a:rPr sz="1600" spc="-15" dirty="0">
                <a:latin typeface="Open Sans"/>
                <a:cs typeface="Open Sans"/>
              </a:rPr>
              <a:t>st</a:t>
            </a:r>
            <a:r>
              <a:rPr sz="1600" spc="-10" dirty="0">
                <a:latin typeface="Open Sans"/>
                <a:cs typeface="Open Sans"/>
              </a:rPr>
              <a:t> or</a:t>
            </a:r>
            <a:r>
              <a:rPr sz="1600" spc="-5" dirty="0">
                <a:latin typeface="Open Sans"/>
                <a:cs typeface="Open Sans"/>
              </a:rPr>
              <a:t> </a:t>
            </a:r>
            <a:r>
              <a:rPr sz="1600" spc="-10" dirty="0">
                <a:latin typeface="Open Sans"/>
                <a:cs typeface="Open Sans"/>
              </a:rPr>
              <a:t>t</a:t>
            </a:r>
            <a:r>
              <a:rPr sz="1600" spc="-5" dirty="0">
                <a:latin typeface="Open Sans"/>
                <a:cs typeface="Open Sans"/>
              </a:rPr>
              <a:t>h</a:t>
            </a:r>
            <a:r>
              <a:rPr sz="1600" spc="-10" dirty="0">
                <a:latin typeface="Open Sans"/>
                <a:cs typeface="Open Sans"/>
              </a:rPr>
              <a:t>e</a:t>
            </a:r>
            <a:r>
              <a:rPr sz="1600" spc="-5" dirty="0">
                <a:latin typeface="Open Sans"/>
                <a:cs typeface="Open Sans"/>
              </a:rPr>
              <a:t> </a:t>
            </a:r>
            <a:r>
              <a:rPr sz="1600" spc="-50" dirty="0">
                <a:latin typeface="Open Sans"/>
                <a:cs typeface="Open Sans"/>
              </a:rPr>
              <a:t>r</a:t>
            </a:r>
            <a:r>
              <a:rPr sz="1600" spc="-10" dirty="0">
                <a:latin typeface="Open Sans"/>
                <a:cs typeface="Open Sans"/>
              </a:rPr>
              <a:t>el</a:t>
            </a:r>
            <a:r>
              <a:rPr sz="1600" spc="-5" dirty="0">
                <a:latin typeface="Open Sans"/>
                <a:cs typeface="Open Sans"/>
              </a:rPr>
              <a:t>a</a:t>
            </a:r>
            <a:r>
              <a:rPr sz="1600" spc="-10" dirty="0">
                <a:latin typeface="Open Sans"/>
                <a:cs typeface="Open Sans"/>
              </a:rPr>
              <a:t>t</a:t>
            </a:r>
            <a:r>
              <a:rPr sz="1600" dirty="0">
                <a:latin typeface="Open Sans"/>
                <a:cs typeface="Open Sans"/>
              </a:rPr>
              <a:t>i</a:t>
            </a:r>
            <a:r>
              <a:rPr sz="1600" spc="-10" dirty="0">
                <a:latin typeface="Open Sans"/>
                <a:cs typeface="Open Sans"/>
              </a:rPr>
              <a:t>onsh</a:t>
            </a:r>
            <a:r>
              <a:rPr sz="1600" dirty="0">
                <a:latin typeface="Open Sans"/>
                <a:cs typeface="Open Sans"/>
              </a:rPr>
              <a:t>i</a:t>
            </a:r>
            <a:r>
              <a:rPr sz="1600" spc="-10" dirty="0">
                <a:latin typeface="Open Sans"/>
                <a:cs typeface="Open Sans"/>
              </a:rPr>
              <a:t>p</a:t>
            </a:r>
            <a:r>
              <a:rPr sz="1600" spc="-5" dirty="0">
                <a:latin typeface="Open Sans"/>
                <a:cs typeface="Open Sans"/>
              </a:rPr>
              <a:t> b</a:t>
            </a:r>
            <a:r>
              <a:rPr sz="1600" spc="-10" dirty="0">
                <a:latin typeface="Open Sans"/>
                <a:cs typeface="Open Sans"/>
              </a:rPr>
              <a:t>etw</a:t>
            </a:r>
            <a:r>
              <a:rPr sz="1600" spc="-5" dirty="0">
                <a:latin typeface="Open Sans"/>
                <a:cs typeface="Open Sans"/>
              </a:rPr>
              <a:t>e</a:t>
            </a:r>
            <a:r>
              <a:rPr sz="1600" spc="-10" dirty="0">
                <a:latin typeface="Open Sans"/>
                <a:cs typeface="Open Sans"/>
              </a:rPr>
              <a:t>en</a:t>
            </a:r>
            <a:r>
              <a:rPr sz="1600" spc="5" dirty="0">
                <a:latin typeface="Open Sans"/>
                <a:cs typeface="Open Sans"/>
              </a:rPr>
              <a:t> </a:t>
            </a:r>
            <a:r>
              <a:rPr sz="1600" spc="-5" dirty="0">
                <a:latin typeface="Open Sans"/>
                <a:cs typeface="Open Sans"/>
              </a:rPr>
              <a:t>p</a:t>
            </a:r>
            <a:r>
              <a:rPr sz="1600" spc="-10" dirty="0">
                <a:latin typeface="Open Sans"/>
                <a:cs typeface="Open Sans"/>
              </a:rPr>
              <a:t>eo</a:t>
            </a:r>
            <a:r>
              <a:rPr sz="1600" spc="-5" dirty="0">
                <a:latin typeface="Open Sans"/>
                <a:cs typeface="Open Sans"/>
              </a:rPr>
              <a:t>ple, plan</a:t>
            </a:r>
            <a:r>
              <a:rPr sz="1600" spc="-10" dirty="0">
                <a:latin typeface="Open Sans"/>
                <a:cs typeface="Open Sans"/>
              </a:rPr>
              <a:t>ts,</a:t>
            </a:r>
            <a:r>
              <a:rPr sz="1600" spc="-20" dirty="0">
                <a:latin typeface="Open Sans"/>
                <a:cs typeface="Open Sans"/>
              </a:rPr>
              <a:t> </a:t>
            </a:r>
            <a:r>
              <a:rPr sz="1600" spc="-15" dirty="0">
                <a:latin typeface="Open Sans"/>
                <a:cs typeface="Open Sans"/>
              </a:rPr>
              <a:t>a</a:t>
            </a:r>
            <a:r>
              <a:rPr sz="1600" spc="-5" dirty="0">
                <a:latin typeface="Open Sans"/>
                <a:cs typeface="Open Sans"/>
              </a:rPr>
              <a:t>n</a:t>
            </a:r>
            <a:r>
              <a:rPr sz="1600" spc="-10" dirty="0">
                <a:latin typeface="Open Sans"/>
                <a:cs typeface="Open Sans"/>
              </a:rPr>
              <a:t>d</a:t>
            </a:r>
            <a:r>
              <a:rPr sz="1600" spc="-5" dirty="0">
                <a:latin typeface="Open Sans"/>
                <a:cs typeface="Open Sans"/>
              </a:rPr>
              <a:t> </a:t>
            </a:r>
            <a:r>
              <a:rPr sz="1600" spc="-15" dirty="0">
                <a:latin typeface="Open Sans"/>
                <a:cs typeface="Open Sans"/>
              </a:rPr>
              <a:t>a</a:t>
            </a:r>
            <a:r>
              <a:rPr sz="1600" spc="-5" dirty="0">
                <a:latin typeface="Open Sans"/>
                <a:cs typeface="Open Sans"/>
              </a:rPr>
              <a:t>ni</a:t>
            </a:r>
            <a:r>
              <a:rPr sz="1600" spc="-10" dirty="0">
                <a:latin typeface="Open Sans"/>
                <a:cs typeface="Open Sans"/>
              </a:rPr>
              <a:t>m</a:t>
            </a:r>
            <a:r>
              <a:rPr sz="1600" spc="-15" dirty="0">
                <a:latin typeface="Open Sans"/>
                <a:cs typeface="Open Sans"/>
              </a:rPr>
              <a:t>a</a:t>
            </a:r>
            <a:r>
              <a:rPr sz="1600" dirty="0">
                <a:latin typeface="Open Sans"/>
                <a:cs typeface="Open Sans"/>
              </a:rPr>
              <a:t>l</a:t>
            </a:r>
            <a:r>
              <a:rPr sz="1600" spc="-10" dirty="0">
                <a:latin typeface="Open Sans"/>
                <a:cs typeface="Open Sans"/>
              </a:rPr>
              <a:t>s.</a:t>
            </a:r>
            <a:r>
              <a:rPr sz="1600" spc="-20" dirty="0">
                <a:latin typeface="Open Sans"/>
                <a:cs typeface="Open Sans"/>
              </a:rPr>
              <a:t> </a:t>
            </a:r>
            <a:r>
              <a:rPr sz="1600" spc="-15" dirty="0">
                <a:latin typeface="Open Sans"/>
                <a:cs typeface="Open Sans"/>
              </a:rPr>
              <a:t>W</a:t>
            </a:r>
            <a:r>
              <a:rPr sz="1600" spc="-5" dirty="0">
                <a:latin typeface="Open Sans"/>
                <a:cs typeface="Open Sans"/>
              </a:rPr>
              <a:t>h</a:t>
            </a:r>
            <a:r>
              <a:rPr sz="1600" spc="-15" dirty="0">
                <a:latin typeface="Open Sans"/>
                <a:cs typeface="Open Sans"/>
              </a:rPr>
              <a:t>a</a:t>
            </a:r>
            <a:r>
              <a:rPr sz="1600" spc="-10" dirty="0">
                <a:latin typeface="Open Sans"/>
                <a:cs typeface="Open Sans"/>
              </a:rPr>
              <a:t>t</a:t>
            </a:r>
            <a:r>
              <a:rPr sz="1600" spc="5" dirty="0">
                <a:latin typeface="Open Sans"/>
                <a:cs typeface="Open Sans"/>
              </a:rPr>
              <a:t> </a:t>
            </a:r>
            <a:r>
              <a:rPr sz="1600" spc="-5" dirty="0">
                <a:latin typeface="Open Sans"/>
                <a:cs typeface="Open Sans"/>
              </a:rPr>
              <a:t>b</a:t>
            </a:r>
            <a:r>
              <a:rPr sz="1600" spc="-10" dirty="0">
                <a:latin typeface="Open Sans"/>
                <a:cs typeface="Open Sans"/>
              </a:rPr>
              <a:t>ooks</a:t>
            </a:r>
            <a:r>
              <a:rPr sz="1600" spc="-5" dirty="0">
                <a:latin typeface="Open Sans"/>
                <a:cs typeface="Open Sans"/>
              </a:rPr>
              <a:t> </a:t>
            </a:r>
            <a:r>
              <a:rPr sz="1600" spc="-15" dirty="0">
                <a:latin typeface="Open Sans"/>
                <a:cs typeface="Open Sans"/>
              </a:rPr>
              <a:t>cou</a:t>
            </a:r>
            <a:r>
              <a:rPr sz="1600" dirty="0">
                <a:latin typeface="Open Sans"/>
                <a:cs typeface="Open Sans"/>
              </a:rPr>
              <a:t>l</a:t>
            </a:r>
            <a:r>
              <a:rPr sz="1600" spc="-10" dirty="0">
                <a:latin typeface="Open Sans"/>
                <a:cs typeface="Open Sans"/>
              </a:rPr>
              <a:t>d</a:t>
            </a:r>
            <a:r>
              <a:rPr sz="1600" spc="-5" dirty="0">
                <a:latin typeface="Open Sans"/>
                <a:cs typeface="Open Sans"/>
              </a:rPr>
              <a:t> </a:t>
            </a:r>
            <a:r>
              <a:rPr sz="1600" spc="-10" dirty="0">
                <a:latin typeface="Open Sans"/>
                <a:cs typeface="Open Sans"/>
              </a:rPr>
              <a:t>you</a:t>
            </a:r>
            <a:r>
              <a:rPr sz="1600" spc="20" dirty="0">
                <a:latin typeface="Open Sans"/>
                <a:cs typeface="Open Sans"/>
              </a:rPr>
              <a:t> </a:t>
            </a:r>
            <a:r>
              <a:rPr sz="1600" spc="-15" dirty="0">
                <a:latin typeface="Open Sans"/>
                <a:cs typeface="Open Sans"/>
              </a:rPr>
              <a:t>c</a:t>
            </a:r>
            <a:r>
              <a:rPr sz="1600" spc="-10" dirty="0">
                <a:latin typeface="Open Sans"/>
                <a:cs typeface="Open Sans"/>
              </a:rPr>
              <a:t>hoo</a:t>
            </a:r>
            <a:r>
              <a:rPr sz="1600" spc="-20" dirty="0">
                <a:latin typeface="Open Sans"/>
                <a:cs typeface="Open Sans"/>
              </a:rPr>
              <a:t>s</a:t>
            </a:r>
            <a:r>
              <a:rPr sz="1600" spc="-10" dirty="0">
                <a:latin typeface="Open Sans"/>
                <a:cs typeface="Open Sans"/>
              </a:rPr>
              <a:t>e</a:t>
            </a:r>
            <a:r>
              <a:rPr sz="1600" spc="15" dirty="0">
                <a:latin typeface="Open Sans"/>
                <a:cs typeface="Open Sans"/>
              </a:rPr>
              <a:t> </a:t>
            </a:r>
            <a:r>
              <a:rPr sz="1600" spc="-10" dirty="0">
                <a:latin typeface="Open Sans"/>
                <a:cs typeface="Open Sans"/>
              </a:rPr>
              <a:t>to </a:t>
            </a:r>
            <a:r>
              <a:rPr sz="1600" spc="-5" dirty="0">
                <a:latin typeface="Open Sans"/>
                <a:cs typeface="Open Sans"/>
              </a:rPr>
              <a:t>h</a:t>
            </a:r>
            <a:r>
              <a:rPr sz="1600" spc="-10" dirty="0">
                <a:latin typeface="Open Sans"/>
                <a:cs typeface="Open Sans"/>
              </a:rPr>
              <a:t>elp </a:t>
            </a:r>
            <a:r>
              <a:rPr sz="1600" spc="-15" dirty="0">
                <a:latin typeface="Open Sans"/>
                <a:cs typeface="Open Sans"/>
              </a:rPr>
              <a:t>c</a:t>
            </a:r>
            <a:r>
              <a:rPr sz="1600" spc="-10" dirty="0">
                <a:latin typeface="Open Sans"/>
                <a:cs typeface="Open Sans"/>
              </a:rPr>
              <a:t>hi</a:t>
            </a:r>
            <a:r>
              <a:rPr sz="1600" dirty="0">
                <a:latin typeface="Open Sans"/>
                <a:cs typeface="Open Sans"/>
              </a:rPr>
              <a:t>l</a:t>
            </a:r>
            <a:r>
              <a:rPr sz="1600" spc="-5" dirty="0">
                <a:latin typeface="Open Sans"/>
                <a:cs typeface="Open Sans"/>
              </a:rPr>
              <a:t>d</a:t>
            </a:r>
            <a:r>
              <a:rPr sz="1600" spc="-50" dirty="0">
                <a:latin typeface="Open Sans"/>
                <a:cs typeface="Open Sans"/>
              </a:rPr>
              <a:t>r</a:t>
            </a:r>
            <a:r>
              <a:rPr sz="1600" spc="-10" dirty="0">
                <a:latin typeface="Open Sans"/>
                <a:cs typeface="Open Sans"/>
              </a:rPr>
              <a:t>en</a:t>
            </a:r>
            <a:r>
              <a:rPr sz="1600" spc="-5" dirty="0">
                <a:latin typeface="Open Sans"/>
                <a:cs typeface="Open Sans"/>
              </a:rPr>
              <a:t> b</a:t>
            </a:r>
            <a:r>
              <a:rPr sz="1600" spc="-10" dirty="0">
                <a:latin typeface="Open Sans"/>
                <a:cs typeface="Open Sans"/>
              </a:rPr>
              <a:t>etter </a:t>
            </a:r>
            <a:r>
              <a:rPr sz="1600" spc="-5" dirty="0">
                <a:latin typeface="Open Sans"/>
                <a:cs typeface="Open Sans"/>
              </a:rPr>
              <a:t>und</a:t>
            </a:r>
            <a:r>
              <a:rPr sz="1600" spc="-10" dirty="0">
                <a:latin typeface="Open Sans"/>
                <a:cs typeface="Open Sans"/>
              </a:rPr>
              <a:t>e</a:t>
            </a:r>
            <a:r>
              <a:rPr sz="1600" spc="-15" dirty="0">
                <a:latin typeface="Open Sans"/>
                <a:cs typeface="Open Sans"/>
              </a:rPr>
              <a:t>rsta</a:t>
            </a:r>
            <a:r>
              <a:rPr sz="1600" spc="-5" dirty="0">
                <a:latin typeface="Open Sans"/>
                <a:cs typeface="Open Sans"/>
              </a:rPr>
              <a:t>n</a:t>
            </a:r>
            <a:r>
              <a:rPr sz="1600" spc="-10" dirty="0">
                <a:latin typeface="Open Sans"/>
                <a:cs typeface="Open Sans"/>
              </a:rPr>
              <a:t>d</a:t>
            </a:r>
            <a:r>
              <a:rPr sz="1600" spc="-5" dirty="0">
                <a:latin typeface="Open Sans"/>
                <a:cs typeface="Open Sans"/>
              </a:rPr>
              <a:t> </a:t>
            </a:r>
            <a:r>
              <a:rPr sz="1600" spc="-10" dirty="0">
                <a:latin typeface="Open Sans"/>
                <a:cs typeface="Open Sans"/>
              </a:rPr>
              <a:t>t</a:t>
            </a:r>
            <a:r>
              <a:rPr sz="1600" spc="-5" dirty="0">
                <a:latin typeface="Open Sans"/>
                <a:cs typeface="Open Sans"/>
              </a:rPr>
              <a:t>h</a:t>
            </a:r>
            <a:r>
              <a:rPr sz="1600" spc="-10" dirty="0">
                <a:latin typeface="Open Sans"/>
                <a:cs typeface="Open Sans"/>
              </a:rPr>
              <a:t>is </a:t>
            </a:r>
            <a:r>
              <a:rPr sz="1600" spc="-15" dirty="0">
                <a:latin typeface="Open Sans"/>
                <a:cs typeface="Open Sans"/>
              </a:rPr>
              <a:t>conc</a:t>
            </a:r>
            <a:r>
              <a:rPr sz="1600" spc="-5" dirty="0">
                <a:latin typeface="Open Sans"/>
                <a:cs typeface="Open Sans"/>
              </a:rPr>
              <a:t>ep</a:t>
            </a:r>
            <a:r>
              <a:rPr sz="1600" spc="-10" dirty="0">
                <a:latin typeface="Open Sans"/>
                <a:cs typeface="Open Sans"/>
              </a:rPr>
              <a:t>t?</a:t>
            </a:r>
            <a:endParaRPr sz="1600">
              <a:latin typeface="Open Sans"/>
              <a:cs typeface="Open Sans"/>
            </a:endParaRPr>
          </a:p>
          <a:p>
            <a:pPr marL="355600" marR="34925" indent="-342900">
              <a:lnSpc>
                <a:spcPct val="80000"/>
              </a:lnSpc>
              <a:spcBef>
                <a:spcPts val="380"/>
              </a:spcBef>
              <a:buClr>
                <a:srgbClr val="5D7975"/>
              </a:buClr>
              <a:buFont typeface="Wingdings"/>
              <a:buChar char=""/>
              <a:tabLst>
                <a:tab pos="355600" algn="l"/>
              </a:tabLst>
            </a:pPr>
            <a:r>
              <a:rPr sz="1600" spc="-10" dirty="0">
                <a:latin typeface="Open Sans"/>
                <a:cs typeface="Open Sans"/>
              </a:rPr>
              <a:t>For</a:t>
            </a:r>
            <a:r>
              <a:rPr sz="1600" spc="-15" dirty="0">
                <a:latin typeface="Open Sans"/>
                <a:cs typeface="Open Sans"/>
              </a:rPr>
              <a:t> </a:t>
            </a:r>
            <a:r>
              <a:rPr sz="1600" spc="-5" dirty="0">
                <a:latin typeface="Open Sans"/>
                <a:cs typeface="Open Sans"/>
              </a:rPr>
              <a:t>in</a:t>
            </a:r>
            <a:r>
              <a:rPr sz="1600" spc="-10" dirty="0">
                <a:latin typeface="Open Sans"/>
                <a:cs typeface="Open Sans"/>
              </a:rPr>
              <a:t>fa</a:t>
            </a:r>
            <a:r>
              <a:rPr sz="1600" spc="-5" dirty="0">
                <a:latin typeface="Open Sans"/>
                <a:cs typeface="Open Sans"/>
              </a:rPr>
              <a:t>n</a:t>
            </a:r>
            <a:r>
              <a:rPr sz="1600" spc="-10" dirty="0">
                <a:latin typeface="Open Sans"/>
                <a:cs typeface="Open Sans"/>
              </a:rPr>
              <a:t>ts, you</a:t>
            </a:r>
            <a:r>
              <a:rPr sz="1600" spc="15" dirty="0">
                <a:latin typeface="Open Sans"/>
                <a:cs typeface="Open Sans"/>
              </a:rPr>
              <a:t> </a:t>
            </a:r>
            <a:r>
              <a:rPr sz="1600" spc="-20" dirty="0">
                <a:latin typeface="Open Sans"/>
                <a:cs typeface="Open Sans"/>
              </a:rPr>
              <a:t>m</a:t>
            </a:r>
            <a:r>
              <a:rPr sz="1600" dirty="0">
                <a:latin typeface="Open Sans"/>
                <a:cs typeface="Open Sans"/>
              </a:rPr>
              <a:t>i</a:t>
            </a:r>
            <a:r>
              <a:rPr sz="1600" spc="-10" dirty="0">
                <a:latin typeface="Open Sans"/>
                <a:cs typeface="Open Sans"/>
              </a:rPr>
              <a:t>g</a:t>
            </a:r>
            <a:r>
              <a:rPr sz="1600" spc="-5" dirty="0">
                <a:latin typeface="Open Sans"/>
                <a:cs typeface="Open Sans"/>
              </a:rPr>
              <a:t>h</a:t>
            </a:r>
            <a:r>
              <a:rPr sz="1600" spc="-10" dirty="0">
                <a:latin typeface="Open Sans"/>
                <a:cs typeface="Open Sans"/>
              </a:rPr>
              <a:t>t </a:t>
            </a:r>
            <a:r>
              <a:rPr sz="1600" spc="-5" dirty="0">
                <a:latin typeface="Open Sans"/>
                <a:cs typeface="Open Sans"/>
              </a:rPr>
              <a:t>b</a:t>
            </a:r>
            <a:r>
              <a:rPr sz="1600" spc="-10" dirty="0">
                <a:latin typeface="Open Sans"/>
                <a:cs typeface="Open Sans"/>
              </a:rPr>
              <a:t>e</a:t>
            </a:r>
            <a:r>
              <a:rPr sz="1600" spc="-15" dirty="0">
                <a:latin typeface="Open Sans"/>
                <a:cs typeface="Open Sans"/>
              </a:rPr>
              <a:t> </a:t>
            </a:r>
            <a:r>
              <a:rPr sz="1600" spc="-10" dirty="0">
                <a:latin typeface="Open Sans"/>
                <a:cs typeface="Open Sans"/>
              </a:rPr>
              <a:t>fo</a:t>
            </a:r>
            <a:r>
              <a:rPr sz="1600" spc="-20" dirty="0">
                <a:latin typeface="Open Sans"/>
                <a:cs typeface="Open Sans"/>
              </a:rPr>
              <a:t>c</a:t>
            </a:r>
            <a:r>
              <a:rPr sz="1600" spc="-10" dirty="0">
                <a:latin typeface="Open Sans"/>
                <a:cs typeface="Open Sans"/>
              </a:rPr>
              <a:t>used</a:t>
            </a:r>
            <a:r>
              <a:rPr sz="1600" spc="5" dirty="0">
                <a:latin typeface="Open Sans"/>
                <a:cs typeface="Open Sans"/>
              </a:rPr>
              <a:t> </a:t>
            </a:r>
            <a:r>
              <a:rPr sz="1600" spc="-10" dirty="0">
                <a:latin typeface="Open Sans"/>
                <a:cs typeface="Open Sans"/>
              </a:rPr>
              <a:t>on</a:t>
            </a:r>
            <a:r>
              <a:rPr sz="1600" spc="-5" dirty="0">
                <a:latin typeface="Open Sans"/>
                <a:cs typeface="Open Sans"/>
              </a:rPr>
              <a:t> p</a:t>
            </a:r>
            <a:r>
              <a:rPr sz="1600" spc="-10" dirty="0">
                <a:latin typeface="Open Sans"/>
                <a:cs typeface="Open Sans"/>
              </a:rPr>
              <a:t>eo</a:t>
            </a:r>
            <a:r>
              <a:rPr sz="1600" spc="-5" dirty="0">
                <a:latin typeface="Open Sans"/>
                <a:cs typeface="Open Sans"/>
              </a:rPr>
              <a:t>p</a:t>
            </a:r>
            <a:r>
              <a:rPr sz="1600" spc="-10" dirty="0">
                <a:latin typeface="Open Sans"/>
                <a:cs typeface="Open Sans"/>
              </a:rPr>
              <a:t>le</a:t>
            </a:r>
            <a:r>
              <a:rPr sz="1600" spc="-25" dirty="0">
                <a:latin typeface="Open Sans"/>
                <a:cs typeface="Open Sans"/>
              </a:rPr>
              <a:t> </a:t>
            </a:r>
            <a:r>
              <a:rPr sz="1600" spc="-5" dirty="0">
                <a:latin typeface="Open Sans"/>
                <a:cs typeface="Open Sans"/>
              </a:rPr>
              <a:t>h</a:t>
            </a:r>
            <a:r>
              <a:rPr sz="1600" spc="-10" dirty="0">
                <a:latin typeface="Open Sans"/>
                <a:cs typeface="Open Sans"/>
              </a:rPr>
              <a:t>el</a:t>
            </a:r>
            <a:r>
              <a:rPr sz="1600" dirty="0">
                <a:latin typeface="Open Sans"/>
                <a:cs typeface="Open Sans"/>
              </a:rPr>
              <a:t>p</a:t>
            </a:r>
            <a:r>
              <a:rPr sz="1600" spc="-5" dirty="0">
                <a:latin typeface="Open Sans"/>
                <a:cs typeface="Open Sans"/>
              </a:rPr>
              <a:t>i</a:t>
            </a:r>
            <a:r>
              <a:rPr sz="1600" dirty="0">
                <a:latin typeface="Open Sans"/>
                <a:cs typeface="Open Sans"/>
              </a:rPr>
              <a:t>n</a:t>
            </a:r>
            <a:r>
              <a:rPr sz="1600" spc="-10" dirty="0">
                <a:latin typeface="Open Sans"/>
                <a:cs typeface="Open Sans"/>
              </a:rPr>
              <a:t>g</a:t>
            </a:r>
            <a:r>
              <a:rPr sz="1600" spc="-20" dirty="0">
                <a:latin typeface="Open Sans"/>
                <a:cs typeface="Open Sans"/>
              </a:rPr>
              <a:t> </a:t>
            </a:r>
            <a:r>
              <a:rPr sz="1600" spc="-10" dirty="0">
                <a:latin typeface="Open Sans"/>
                <a:cs typeface="Open Sans"/>
              </a:rPr>
              <a:t>one</a:t>
            </a:r>
            <a:r>
              <a:rPr sz="1600" spc="5" dirty="0">
                <a:latin typeface="Open Sans"/>
                <a:cs typeface="Open Sans"/>
              </a:rPr>
              <a:t> </a:t>
            </a:r>
            <a:r>
              <a:rPr sz="1600" spc="-15" dirty="0">
                <a:latin typeface="Open Sans"/>
                <a:cs typeface="Open Sans"/>
              </a:rPr>
              <a:t>a</a:t>
            </a:r>
            <a:r>
              <a:rPr sz="1600" spc="-5" dirty="0">
                <a:latin typeface="Open Sans"/>
                <a:cs typeface="Open Sans"/>
              </a:rPr>
              <a:t>n</a:t>
            </a:r>
            <a:r>
              <a:rPr sz="1600" spc="-10" dirty="0">
                <a:latin typeface="Open Sans"/>
                <a:cs typeface="Open Sans"/>
              </a:rPr>
              <a:t>ot</a:t>
            </a:r>
            <a:r>
              <a:rPr sz="1600" spc="-5" dirty="0">
                <a:latin typeface="Open Sans"/>
                <a:cs typeface="Open Sans"/>
              </a:rPr>
              <a:t>h</a:t>
            </a:r>
            <a:r>
              <a:rPr sz="1600" spc="-10" dirty="0">
                <a:latin typeface="Open Sans"/>
                <a:cs typeface="Open Sans"/>
              </a:rPr>
              <a:t>er</a:t>
            </a:r>
            <a:r>
              <a:rPr sz="1600" spc="-5" dirty="0">
                <a:latin typeface="Open Sans"/>
                <a:cs typeface="Open Sans"/>
              </a:rPr>
              <a:t> an</a:t>
            </a:r>
            <a:r>
              <a:rPr sz="1600" spc="-10" dirty="0">
                <a:latin typeface="Open Sans"/>
                <a:cs typeface="Open Sans"/>
              </a:rPr>
              <a:t>d</a:t>
            </a:r>
            <a:r>
              <a:rPr sz="1600" spc="-5" dirty="0">
                <a:latin typeface="Open Sans"/>
                <a:cs typeface="Open Sans"/>
              </a:rPr>
              <a:t> </a:t>
            </a:r>
            <a:r>
              <a:rPr sz="1600" spc="-50" dirty="0">
                <a:latin typeface="Open Sans"/>
                <a:cs typeface="Open Sans"/>
              </a:rPr>
              <a:t>r</a:t>
            </a:r>
            <a:r>
              <a:rPr sz="1600" spc="-10" dirty="0">
                <a:latin typeface="Open Sans"/>
                <a:cs typeface="Open Sans"/>
              </a:rPr>
              <a:t>e</a:t>
            </a:r>
            <a:r>
              <a:rPr sz="1600" spc="-15" dirty="0">
                <a:latin typeface="Open Sans"/>
                <a:cs typeface="Open Sans"/>
              </a:rPr>
              <a:t>ad</a:t>
            </a:r>
            <a:r>
              <a:rPr sz="1600" spc="-10" dirty="0">
                <a:latin typeface="Open Sans"/>
                <a:cs typeface="Open Sans"/>
              </a:rPr>
              <a:t> </a:t>
            </a:r>
            <a:r>
              <a:rPr sz="1600" spc="-5" dirty="0">
                <a:latin typeface="Open Sans"/>
                <a:cs typeface="Open Sans"/>
              </a:rPr>
              <a:t>b</a:t>
            </a:r>
            <a:r>
              <a:rPr sz="1600" spc="-10" dirty="0">
                <a:latin typeface="Open Sans"/>
                <a:cs typeface="Open Sans"/>
              </a:rPr>
              <a:t>ooks t</a:t>
            </a:r>
            <a:r>
              <a:rPr sz="1600" spc="-5" dirty="0">
                <a:latin typeface="Open Sans"/>
                <a:cs typeface="Open Sans"/>
              </a:rPr>
              <a:t>h</a:t>
            </a:r>
            <a:r>
              <a:rPr sz="1600" spc="-15" dirty="0">
                <a:latin typeface="Open Sans"/>
                <a:cs typeface="Open Sans"/>
              </a:rPr>
              <a:t>a</a:t>
            </a:r>
            <a:r>
              <a:rPr sz="1600" spc="-10" dirty="0">
                <a:latin typeface="Open Sans"/>
                <a:cs typeface="Open Sans"/>
              </a:rPr>
              <a:t>t</a:t>
            </a:r>
            <a:r>
              <a:rPr sz="1600" spc="5" dirty="0">
                <a:latin typeface="Open Sans"/>
                <a:cs typeface="Open Sans"/>
              </a:rPr>
              <a:t> </a:t>
            </a:r>
            <a:r>
              <a:rPr sz="1600" spc="-10" dirty="0">
                <a:latin typeface="Open Sans"/>
                <a:cs typeface="Open Sans"/>
              </a:rPr>
              <a:t>sh</a:t>
            </a:r>
            <a:r>
              <a:rPr sz="1600" spc="-45" dirty="0">
                <a:latin typeface="Open Sans"/>
                <a:cs typeface="Open Sans"/>
              </a:rPr>
              <a:t>o</a:t>
            </a:r>
            <a:r>
              <a:rPr sz="1600" spc="-15" dirty="0">
                <a:latin typeface="Open Sans"/>
                <a:cs typeface="Open Sans"/>
              </a:rPr>
              <a:t>w</a:t>
            </a:r>
            <a:r>
              <a:rPr sz="1600" spc="20" dirty="0">
                <a:latin typeface="Open Sans"/>
                <a:cs typeface="Open Sans"/>
              </a:rPr>
              <a:t> </a:t>
            </a:r>
            <a:r>
              <a:rPr sz="1600" spc="-10" dirty="0">
                <a:latin typeface="Open Sans"/>
                <a:cs typeface="Open Sans"/>
              </a:rPr>
              <a:t>t</a:t>
            </a:r>
            <a:r>
              <a:rPr sz="1600" spc="-5" dirty="0">
                <a:latin typeface="Open Sans"/>
                <a:cs typeface="Open Sans"/>
              </a:rPr>
              <a:t>h</a:t>
            </a:r>
            <a:r>
              <a:rPr sz="1600" spc="-10" dirty="0">
                <a:latin typeface="Open Sans"/>
                <a:cs typeface="Open Sans"/>
              </a:rPr>
              <a:t>e</a:t>
            </a:r>
            <a:r>
              <a:rPr sz="1600" spc="-5" dirty="0">
                <a:latin typeface="Open Sans"/>
                <a:cs typeface="Open Sans"/>
              </a:rPr>
              <a:t> diffe</a:t>
            </a:r>
            <a:r>
              <a:rPr sz="1600" spc="-50" dirty="0">
                <a:latin typeface="Open Sans"/>
                <a:cs typeface="Open Sans"/>
              </a:rPr>
              <a:t>r</a:t>
            </a:r>
            <a:r>
              <a:rPr sz="1600" spc="-10" dirty="0">
                <a:latin typeface="Open Sans"/>
                <a:cs typeface="Open Sans"/>
              </a:rPr>
              <a:t>e</a:t>
            </a:r>
            <a:r>
              <a:rPr sz="1600" spc="-5" dirty="0">
                <a:latin typeface="Open Sans"/>
                <a:cs typeface="Open Sans"/>
              </a:rPr>
              <a:t>n</a:t>
            </a:r>
            <a:r>
              <a:rPr sz="1600" spc="-10" dirty="0">
                <a:latin typeface="Open Sans"/>
                <a:cs typeface="Open Sans"/>
              </a:rPr>
              <a:t>t</a:t>
            </a:r>
            <a:r>
              <a:rPr sz="1600" spc="-20" dirty="0">
                <a:latin typeface="Open Sans"/>
                <a:cs typeface="Open Sans"/>
              </a:rPr>
              <a:t> </a:t>
            </a:r>
            <a:r>
              <a:rPr sz="1600" spc="-10" dirty="0">
                <a:latin typeface="Open Sans"/>
                <a:cs typeface="Open Sans"/>
              </a:rPr>
              <a:t>ways</a:t>
            </a:r>
            <a:r>
              <a:rPr sz="1600" spc="-5" dirty="0">
                <a:latin typeface="Open Sans"/>
                <a:cs typeface="Open Sans"/>
              </a:rPr>
              <a:t> p</a:t>
            </a:r>
            <a:r>
              <a:rPr sz="1600" spc="-10" dirty="0">
                <a:latin typeface="Open Sans"/>
                <a:cs typeface="Open Sans"/>
              </a:rPr>
              <a:t>eo</a:t>
            </a:r>
            <a:r>
              <a:rPr sz="1600" spc="-5" dirty="0">
                <a:latin typeface="Open Sans"/>
                <a:cs typeface="Open Sans"/>
              </a:rPr>
              <a:t>p</a:t>
            </a:r>
            <a:r>
              <a:rPr sz="1600" spc="-10" dirty="0">
                <a:latin typeface="Open Sans"/>
                <a:cs typeface="Open Sans"/>
              </a:rPr>
              <a:t>le</a:t>
            </a:r>
            <a:r>
              <a:rPr sz="1600" spc="-25" dirty="0">
                <a:latin typeface="Open Sans"/>
                <a:cs typeface="Open Sans"/>
              </a:rPr>
              <a:t> </a:t>
            </a:r>
            <a:r>
              <a:rPr sz="1600" spc="-5" dirty="0">
                <a:latin typeface="Open Sans"/>
                <a:cs typeface="Open Sans"/>
              </a:rPr>
              <a:t>h</a:t>
            </a:r>
            <a:r>
              <a:rPr sz="1600" spc="-10" dirty="0">
                <a:latin typeface="Open Sans"/>
                <a:cs typeface="Open Sans"/>
              </a:rPr>
              <a:t>elp</a:t>
            </a:r>
            <a:r>
              <a:rPr sz="1600" dirty="0">
                <a:latin typeface="Open Sans"/>
                <a:cs typeface="Open Sans"/>
              </a:rPr>
              <a:t> </a:t>
            </a:r>
            <a:r>
              <a:rPr sz="1600" spc="-15" dirty="0">
                <a:latin typeface="Open Sans"/>
                <a:cs typeface="Open Sans"/>
              </a:rPr>
              <a:t>a</a:t>
            </a:r>
            <a:r>
              <a:rPr sz="1600" spc="-10" dirty="0">
                <a:latin typeface="Open Sans"/>
                <a:cs typeface="Open Sans"/>
              </a:rPr>
              <a:t>s</a:t>
            </a:r>
            <a:r>
              <a:rPr sz="1600" dirty="0">
                <a:latin typeface="Open Sans"/>
                <a:cs typeface="Open Sans"/>
              </a:rPr>
              <a:t> </a:t>
            </a:r>
            <a:r>
              <a:rPr sz="1600" spc="-15" dirty="0">
                <a:latin typeface="Open Sans"/>
                <a:cs typeface="Open Sans"/>
              </a:rPr>
              <a:t>we</a:t>
            </a:r>
            <a:r>
              <a:rPr sz="1600" dirty="0">
                <a:latin typeface="Open Sans"/>
                <a:cs typeface="Open Sans"/>
              </a:rPr>
              <a:t>l</a:t>
            </a:r>
            <a:r>
              <a:rPr sz="1600" spc="-5" dirty="0">
                <a:latin typeface="Open Sans"/>
                <a:cs typeface="Open Sans"/>
              </a:rPr>
              <a:t>l </a:t>
            </a:r>
            <a:r>
              <a:rPr sz="1600" spc="-15" dirty="0">
                <a:latin typeface="Open Sans"/>
                <a:cs typeface="Open Sans"/>
              </a:rPr>
              <a:t>a</a:t>
            </a:r>
            <a:r>
              <a:rPr sz="1600" spc="-10" dirty="0">
                <a:latin typeface="Open Sans"/>
                <a:cs typeface="Open Sans"/>
              </a:rPr>
              <a:t>s</a:t>
            </a:r>
            <a:r>
              <a:rPr sz="1600" spc="-5" dirty="0">
                <a:latin typeface="Open Sans"/>
                <a:cs typeface="Open Sans"/>
              </a:rPr>
              <a:t> </a:t>
            </a:r>
            <a:r>
              <a:rPr sz="1600" spc="-10" dirty="0">
                <a:latin typeface="Open Sans"/>
                <a:cs typeface="Open Sans"/>
              </a:rPr>
              <a:t>t</a:t>
            </a:r>
            <a:r>
              <a:rPr sz="1600" spc="-5" dirty="0">
                <a:latin typeface="Open Sans"/>
                <a:cs typeface="Open Sans"/>
              </a:rPr>
              <a:t>h</a:t>
            </a:r>
            <a:r>
              <a:rPr sz="1600" spc="-10" dirty="0">
                <a:latin typeface="Open Sans"/>
                <a:cs typeface="Open Sans"/>
              </a:rPr>
              <a:t>e</a:t>
            </a:r>
            <a:r>
              <a:rPr sz="1600" spc="-5" dirty="0">
                <a:latin typeface="Open Sans"/>
                <a:cs typeface="Open Sans"/>
              </a:rPr>
              <a:t> diffe</a:t>
            </a:r>
            <a:r>
              <a:rPr sz="1600" spc="-50" dirty="0">
                <a:latin typeface="Open Sans"/>
                <a:cs typeface="Open Sans"/>
              </a:rPr>
              <a:t>r</a:t>
            </a:r>
            <a:r>
              <a:rPr sz="1600" spc="-10" dirty="0">
                <a:latin typeface="Open Sans"/>
                <a:cs typeface="Open Sans"/>
              </a:rPr>
              <a:t>e</a:t>
            </a:r>
            <a:r>
              <a:rPr sz="1600" spc="-5" dirty="0">
                <a:latin typeface="Open Sans"/>
                <a:cs typeface="Open Sans"/>
              </a:rPr>
              <a:t>n</a:t>
            </a:r>
            <a:r>
              <a:rPr sz="1600" spc="-10" dirty="0">
                <a:latin typeface="Open Sans"/>
                <a:cs typeface="Open Sans"/>
              </a:rPr>
              <a:t>t ty</a:t>
            </a:r>
            <a:r>
              <a:rPr sz="1600" spc="-5" dirty="0">
                <a:latin typeface="Open Sans"/>
                <a:cs typeface="Open Sans"/>
              </a:rPr>
              <a:t>p</a:t>
            </a:r>
            <a:r>
              <a:rPr sz="1600" spc="-10" dirty="0">
                <a:latin typeface="Open Sans"/>
                <a:cs typeface="Open Sans"/>
              </a:rPr>
              <a:t>es</a:t>
            </a:r>
            <a:r>
              <a:rPr sz="1600" spc="-5" dirty="0">
                <a:latin typeface="Open Sans"/>
                <a:cs typeface="Open Sans"/>
              </a:rPr>
              <a:t> </a:t>
            </a:r>
            <a:r>
              <a:rPr sz="1600" spc="-10" dirty="0">
                <a:latin typeface="Open Sans"/>
                <a:cs typeface="Open Sans"/>
              </a:rPr>
              <a:t>of </a:t>
            </a:r>
            <a:r>
              <a:rPr sz="1600" spc="-5" dirty="0">
                <a:latin typeface="Open Sans"/>
                <a:cs typeface="Open Sans"/>
              </a:rPr>
              <a:t>p</a:t>
            </a:r>
            <a:r>
              <a:rPr sz="1600" spc="-10" dirty="0">
                <a:latin typeface="Open Sans"/>
                <a:cs typeface="Open Sans"/>
              </a:rPr>
              <a:t>eo</a:t>
            </a:r>
            <a:r>
              <a:rPr sz="1600" spc="-5" dirty="0">
                <a:latin typeface="Open Sans"/>
                <a:cs typeface="Open Sans"/>
              </a:rPr>
              <a:t>p</a:t>
            </a:r>
            <a:r>
              <a:rPr sz="1600" spc="-10" dirty="0">
                <a:latin typeface="Open Sans"/>
                <a:cs typeface="Open Sans"/>
              </a:rPr>
              <a:t>le</a:t>
            </a:r>
            <a:r>
              <a:rPr sz="1600" spc="-15" dirty="0">
                <a:latin typeface="Open Sans"/>
                <a:cs typeface="Open Sans"/>
              </a:rPr>
              <a:t> who</a:t>
            </a:r>
            <a:r>
              <a:rPr sz="1600" spc="15" dirty="0">
                <a:latin typeface="Open Sans"/>
                <a:cs typeface="Open Sans"/>
              </a:rPr>
              <a:t> </a:t>
            </a:r>
            <a:r>
              <a:rPr sz="1600" spc="-15" dirty="0">
                <a:latin typeface="Open Sans"/>
                <a:cs typeface="Open Sans"/>
              </a:rPr>
              <a:t>a</a:t>
            </a:r>
            <a:r>
              <a:rPr sz="1600" spc="-45" dirty="0">
                <a:latin typeface="Open Sans"/>
                <a:cs typeface="Open Sans"/>
              </a:rPr>
              <a:t>r</a:t>
            </a:r>
            <a:r>
              <a:rPr sz="1600" spc="-10" dirty="0">
                <a:latin typeface="Open Sans"/>
                <a:cs typeface="Open Sans"/>
              </a:rPr>
              <a:t>e</a:t>
            </a:r>
            <a:r>
              <a:rPr sz="1600" spc="-5" dirty="0">
                <a:latin typeface="Open Sans"/>
                <a:cs typeface="Open Sans"/>
              </a:rPr>
              <a:t> h</a:t>
            </a:r>
            <a:r>
              <a:rPr sz="1600" spc="-10" dirty="0">
                <a:latin typeface="Open Sans"/>
                <a:cs typeface="Open Sans"/>
              </a:rPr>
              <a:t>el</a:t>
            </a:r>
            <a:r>
              <a:rPr sz="1600" dirty="0">
                <a:latin typeface="Open Sans"/>
                <a:cs typeface="Open Sans"/>
              </a:rPr>
              <a:t>p</a:t>
            </a:r>
            <a:r>
              <a:rPr sz="1600" spc="-10" dirty="0">
                <a:latin typeface="Open Sans"/>
                <a:cs typeface="Open Sans"/>
              </a:rPr>
              <a:t>e</a:t>
            </a:r>
            <a:r>
              <a:rPr sz="1600" spc="-15" dirty="0">
                <a:latin typeface="Open Sans"/>
                <a:cs typeface="Open Sans"/>
              </a:rPr>
              <a:t>rs</a:t>
            </a:r>
            <a:r>
              <a:rPr sz="1600" spc="-10" dirty="0">
                <a:latin typeface="Open Sans"/>
                <a:cs typeface="Open Sans"/>
              </a:rPr>
              <a:t> </a:t>
            </a:r>
            <a:r>
              <a:rPr sz="1600" spc="-5" dirty="0">
                <a:latin typeface="Open Sans"/>
                <a:cs typeface="Open Sans"/>
              </a:rPr>
              <a:t>(d</a:t>
            </a:r>
            <a:r>
              <a:rPr sz="1600" spc="-10" dirty="0">
                <a:latin typeface="Open Sans"/>
                <a:cs typeface="Open Sans"/>
              </a:rPr>
              <a:t>octor</a:t>
            </a:r>
            <a:r>
              <a:rPr sz="1600" spc="-20" dirty="0">
                <a:latin typeface="Open Sans"/>
                <a:cs typeface="Open Sans"/>
              </a:rPr>
              <a:t>s</a:t>
            </a:r>
            <a:r>
              <a:rPr sz="1600" spc="-5" dirty="0">
                <a:latin typeface="Open Sans"/>
                <a:cs typeface="Open Sans"/>
              </a:rPr>
              <a:t>,</a:t>
            </a:r>
            <a:r>
              <a:rPr sz="1600" spc="5" dirty="0">
                <a:latin typeface="Open Sans"/>
                <a:cs typeface="Open Sans"/>
              </a:rPr>
              <a:t> </a:t>
            </a:r>
            <a:r>
              <a:rPr sz="1600" spc="-5" dirty="0">
                <a:latin typeface="Open Sans"/>
                <a:cs typeface="Open Sans"/>
              </a:rPr>
              <a:t>fi</a:t>
            </a:r>
            <a:r>
              <a:rPr sz="1600" spc="-50" dirty="0">
                <a:latin typeface="Open Sans"/>
                <a:cs typeface="Open Sans"/>
              </a:rPr>
              <a:t>r</a:t>
            </a:r>
            <a:r>
              <a:rPr sz="1600" spc="-15" dirty="0">
                <a:latin typeface="Open Sans"/>
                <a:cs typeface="Open Sans"/>
              </a:rPr>
              <a:t>ema</a:t>
            </a:r>
            <a:r>
              <a:rPr sz="1600" spc="-5" dirty="0">
                <a:latin typeface="Open Sans"/>
                <a:cs typeface="Open Sans"/>
              </a:rPr>
              <a:t>n, </a:t>
            </a:r>
            <a:r>
              <a:rPr sz="1600" spc="-10" dirty="0">
                <a:latin typeface="Open Sans"/>
                <a:cs typeface="Open Sans"/>
              </a:rPr>
              <a:t>fam</a:t>
            </a:r>
            <a:r>
              <a:rPr sz="1600" spc="-5" dirty="0">
                <a:latin typeface="Open Sans"/>
                <a:cs typeface="Open Sans"/>
              </a:rPr>
              <a:t>i</a:t>
            </a:r>
            <a:r>
              <a:rPr sz="1600" dirty="0">
                <a:latin typeface="Open Sans"/>
                <a:cs typeface="Open Sans"/>
              </a:rPr>
              <a:t>l</a:t>
            </a:r>
            <a:r>
              <a:rPr sz="1600" spc="-70" dirty="0">
                <a:latin typeface="Open Sans"/>
                <a:cs typeface="Open Sans"/>
              </a:rPr>
              <a:t>y</a:t>
            </a:r>
            <a:r>
              <a:rPr sz="1600" spc="-5" dirty="0">
                <a:latin typeface="Open Sans"/>
                <a:cs typeface="Open Sans"/>
              </a:rPr>
              <a:t>,</a:t>
            </a:r>
            <a:r>
              <a:rPr sz="1600" spc="-30" dirty="0">
                <a:latin typeface="Open Sans"/>
                <a:cs typeface="Open Sans"/>
              </a:rPr>
              <a:t> </a:t>
            </a:r>
            <a:r>
              <a:rPr sz="1600" spc="-10" dirty="0">
                <a:latin typeface="Open Sans"/>
                <a:cs typeface="Open Sans"/>
              </a:rPr>
              <a:t>t</a:t>
            </a:r>
            <a:r>
              <a:rPr sz="1600" spc="-5" dirty="0">
                <a:latin typeface="Open Sans"/>
                <a:cs typeface="Open Sans"/>
              </a:rPr>
              <a:t>e</a:t>
            </a:r>
            <a:r>
              <a:rPr sz="1600" spc="-15" dirty="0">
                <a:latin typeface="Open Sans"/>
                <a:cs typeface="Open Sans"/>
              </a:rPr>
              <a:t>ac</a:t>
            </a:r>
            <a:r>
              <a:rPr sz="1600" spc="-5" dirty="0">
                <a:latin typeface="Open Sans"/>
                <a:cs typeface="Open Sans"/>
              </a:rPr>
              <a:t>h</a:t>
            </a:r>
            <a:r>
              <a:rPr sz="1600" spc="-10" dirty="0">
                <a:latin typeface="Open Sans"/>
                <a:cs typeface="Open Sans"/>
              </a:rPr>
              <a:t>e</a:t>
            </a:r>
            <a:r>
              <a:rPr sz="1600" spc="-15" dirty="0">
                <a:latin typeface="Open Sans"/>
                <a:cs typeface="Open Sans"/>
              </a:rPr>
              <a:t>rs,</a:t>
            </a:r>
            <a:r>
              <a:rPr sz="1600" spc="-10" dirty="0">
                <a:latin typeface="Open Sans"/>
                <a:cs typeface="Open Sans"/>
              </a:rPr>
              <a:t> et</a:t>
            </a:r>
            <a:r>
              <a:rPr sz="1600" spc="-15" dirty="0">
                <a:latin typeface="Open Sans"/>
                <a:cs typeface="Open Sans"/>
              </a:rPr>
              <a:t>c…)</a:t>
            </a:r>
            <a:endParaRPr sz="1600">
              <a:latin typeface="Open Sans"/>
              <a:cs typeface="Open Sans"/>
            </a:endParaRPr>
          </a:p>
        </p:txBody>
      </p:sp>
      <p:sp>
        <p:nvSpPr>
          <p:cNvPr id="3" name="object 3"/>
          <p:cNvSpPr/>
          <p:nvPr/>
        </p:nvSpPr>
        <p:spPr>
          <a:xfrm>
            <a:off x="472440" y="420877"/>
            <a:ext cx="3328289" cy="51511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5715000" y="1278636"/>
            <a:ext cx="2142744" cy="2144268"/>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5715000" y="3558540"/>
            <a:ext cx="2142744" cy="2142744"/>
          </a:xfrm>
          <a:prstGeom prst="rect">
            <a:avLst/>
          </a:prstGeom>
          <a:blipFill>
            <a:blip r:embed="rId5" cstate="print"/>
            <a:stretch>
              <a:fillRect/>
            </a:stretch>
          </a:blipFill>
        </p:spPr>
        <p:txBody>
          <a:bodyPr wrap="square" lIns="0" tIns="0" rIns="0" bIns="0" rtlCol="0"/>
          <a:lstStyle/>
          <a:p>
            <a:endParaRP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11</a:t>
            </a:fld>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342821"/>
            <a:ext cx="8155305" cy="4481830"/>
          </a:xfrm>
          <a:prstGeom prst="rect">
            <a:avLst/>
          </a:prstGeom>
        </p:spPr>
        <p:txBody>
          <a:bodyPr vert="horz" wrap="square" lIns="0" tIns="0" rIns="0" bIns="0" rtlCol="0">
            <a:spAutoFit/>
          </a:bodyPr>
          <a:lstStyle/>
          <a:p>
            <a:pPr marL="12700" marR="1632585">
              <a:lnSpc>
                <a:spcPts val="3460"/>
              </a:lnSpc>
            </a:pPr>
            <a:r>
              <a:rPr sz="3200" dirty="0">
                <a:latin typeface="Open Sans"/>
                <a:cs typeface="Open Sans"/>
              </a:rPr>
              <a:t>Acc</a:t>
            </a:r>
            <a:r>
              <a:rPr sz="3200" spc="-15" dirty="0">
                <a:latin typeface="Open Sans"/>
                <a:cs typeface="Open Sans"/>
              </a:rPr>
              <a:t>o</a:t>
            </a:r>
            <a:r>
              <a:rPr sz="3200" spc="-65" dirty="0">
                <a:latin typeface="Open Sans"/>
                <a:cs typeface="Open Sans"/>
              </a:rPr>
              <a:t>r</a:t>
            </a:r>
            <a:r>
              <a:rPr sz="3200" dirty="0">
                <a:latin typeface="Open Sans"/>
                <a:cs typeface="Open Sans"/>
              </a:rPr>
              <a:t>ding</a:t>
            </a:r>
            <a:r>
              <a:rPr sz="3200" spc="-5" dirty="0">
                <a:latin typeface="Open Sans"/>
                <a:cs typeface="Open Sans"/>
              </a:rPr>
              <a:t> </a:t>
            </a:r>
            <a:r>
              <a:rPr sz="3200" dirty="0">
                <a:latin typeface="Open Sans"/>
                <a:cs typeface="Open Sans"/>
              </a:rPr>
              <a:t>to</a:t>
            </a:r>
            <a:r>
              <a:rPr sz="3200" spc="-15" dirty="0">
                <a:latin typeface="Open Sans"/>
                <a:cs typeface="Open Sans"/>
              </a:rPr>
              <a:t> </a:t>
            </a:r>
            <a:r>
              <a:rPr sz="3200" spc="-5" dirty="0">
                <a:latin typeface="Open Sans"/>
                <a:cs typeface="Open Sans"/>
              </a:rPr>
              <a:t>th</a:t>
            </a:r>
            <a:r>
              <a:rPr sz="3200" dirty="0">
                <a:latin typeface="Open Sans"/>
                <a:cs typeface="Open Sans"/>
              </a:rPr>
              <a:t>e </a:t>
            </a:r>
            <a:r>
              <a:rPr sz="3200" spc="-5" dirty="0">
                <a:latin typeface="Open Sans"/>
                <a:cs typeface="Open Sans"/>
              </a:rPr>
              <a:t>Re</a:t>
            </a:r>
            <a:r>
              <a:rPr sz="3200" spc="-10" dirty="0">
                <a:latin typeface="Open Sans"/>
                <a:cs typeface="Open Sans"/>
              </a:rPr>
              <a:t>a</a:t>
            </a:r>
            <a:r>
              <a:rPr sz="3200" dirty="0">
                <a:latin typeface="Open Sans"/>
                <a:cs typeface="Open Sans"/>
              </a:rPr>
              <a:t>d to</a:t>
            </a:r>
            <a:r>
              <a:rPr sz="3200" spc="-15" dirty="0">
                <a:latin typeface="Open Sans"/>
                <a:cs typeface="Open Sans"/>
              </a:rPr>
              <a:t> </a:t>
            </a:r>
            <a:r>
              <a:rPr sz="3200" dirty="0">
                <a:latin typeface="Open Sans"/>
                <a:cs typeface="Open Sans"/>
              </a:rPr>
              <a:t>be</a:t>
            </a:r>
            <a:r>
              <a:rPr sz="3200" spc="5" dirty="0">
                <a:latin typeface="Open Sans"/>
                <a:cs typeface="Open Sans"/>
              </a:rPr>
              <a:t> </a:t>
            </a:r>
            <a:r>
              <a:rPr sz="3200" spc="-5" dirty="0">
                <a:latin typeface="Open Sans"/>
                <a:cs typeface="Open Sans"/>
              </a:rPr>
              <a:t>Re</a:t>
            </a:r>
            <a:r>
              <a:rPr sz="3200" spc="-15" dirty="0">
                <a:latin typeface="Open Sans"/>
                <a:cs typeface="Open Sans"/>
              </a:rPr>
              <a:t>a</a:t>
            </a:r>
            <a:r>
              <a:rPr sz="3200" dirty="0">
                <a:latin typeface="Open Sans"/>
                <a:cs typeface="Open Sans"/>
              </a:rPr>
              <a:t>dy init</a:t>
            </a:r>
            <a:r>
              <a:rPr sz="3200" spc="5" dirty="0">
                <a:latin typeface="Open Sans"/>
                <a:cs typeface="Open Sans"/>
              </a:rPr>
              <a:t>i</a:t>
            </a:r>
            <a:r>
              <a:rPr sz="3200" spc="-5" dirty="0">
                <a:latin typeface="Open Sans"/>
                <a:cs typeface="Open Sans"/>
              </a:rPr>
              <a:t>a</a:t>
            </a:r>
            <a:r>
              <a:rPr sz="3200" spc="-10" dirty="0">
                <a:latin typeface="Open Sans"/>
                <a:cs typeface="Open Sans"/>
              </a:rPr>
              <a:t>t</a:t>
            </a:r>
            <a:r>
              <a:rPr sz="3200" dirty="0">
                <a:latin typeface="Open Sans"/>
                <a:cs typeface="Open Sans"/>
              </a:rPr>
              <a:t>ive,</a:t>
            </a:r>
            <a:endParaRPr sz="3200">
              <a:latin typeface="Open Sans"/>
              <a:cs typeface="Open Sans"/>
            </a:endParaRPr>
          </a:p>
          <a:p>
            <a:pPr marL="756285" marR="5080" indent="-287020">
              <a:lnSpc>
                <a:spcPct val="90000"/>
              </a:lnSpc>
              <a:spcBef>
                <a:spcPts val="720"/>
              </a:spcBef>
            </a:pPr>
            <a:r>
              <a:rPr sz="3200" dirty="0">
                <a:solidFill>
                  <a:srgbClr val="5D7975"/>
                </a:solidFill>
                <a:latin typeface="Arial"/>
                <a:cs typeface="Arial"/>
              </a:rPr>
              <a:t>–</a:t>
            </a:r>
            <a:r>
              <a:rPr sz="3200" spc="-415" dirty="0">
                <a:solidFill>
                  <a:srgbClr val="5D7975"/>
                </a:solidFill>
                <a:latin typeface="Arial"/>
                <a:cs typeface="Arial"/>
              </a:rPr>
              <a:t> </a:t>
            </a:r>
            <a:r>
              <a:rPr sz="3200" b="1" i="1" dirty="0">
                <a:latin typeface="Open Sans"/>
                <a:cs typeface="Open Sans"/>
              </a:rPr>
              <a:t>“Lite</a:t>
            </a:r>
            <a:r>
              <a:rPr sz="3200" b="1" i="1" spc="-60" dirty="0">
                <a:latin typeface="Open Sans"/>
                <a:cs typeface="Open Sans"/>
              </a:rPr>
              <a:t>r</a:t>
            </a:r>
            <a:r>
              <a:rPr sz="3200" b="1" i="1" dirty="0">
                <a:latin typeface="Open Sans"/>
                <a:cs typeface="Open Sans"/>
              </a:rPr>
              <a:t>acy</a:t>
            </a:r>
            <a:r>
              <a:rPr sz="3200" b="1" i="1" spc="5" dirty="0">
                <a:latin typeface="Open Sans"/>
                <a:cs typeface="Open Sans"/>
              </a:rPr>
              <a:t> </a:t>
            </a:r>
            <a:r>
              <a:rPr sz="3200" b="1" i="1" dirty="0">
                <a:latin typeface="Open Sans"/>
                <a:cs typeface="Open Sans"/>
              </a:rPr>
              <a:t>u</a:t>
            </a:r>
            <a:r>
              <a:rPr sz="3200" b="1" i="1" spc="-15" dirty="0">
                <a:latin typeface="Open Sans"/>
                <a:cs typeface="Open Sans"/>
              </a:rPr>
              <a:t>n</a:t>
            </a:r>
            <a:r>
              <a:rPr sz="3200" b="1" i="1" dirty="0">
                <a:latin typeface="Open Sans"/>
                <a:cs typeface="Open Sans"/>
              </a:rPr>
              <a:t>its </a:t>
            </a:r>
            <a:r>
              <a:rPr sz="3200" b="1" i="1" spc="5" dirty="0">
                <a:latin typeface="Open Sans"/>
                <a:cs typeface="Open Sans"/>
              </a:rPr>
              <a:t>a</a:t>
            </a:r>
            <a:r>
              <a:rPr sz="3200" b="1" i="1" spc="-65" dirty="0">
                <a:latin typeface="Open Sans"/>
                <a:cs typeface="Open Sans"/>
              </a:rPr>
              <a:t>r</a:t>
            </a:r>
            <a:r>
              <a:rPr sz="3200" b="1" i="1" dirty="0">
                <a:latin typeface="Open Sans"/>
                <a:cs typeface="Open Sans"/>
              </a:rPr>
              <a:t>e ma</a:t>
            </a:r>
            <a:r>
              <a:rPr sz="3200" b="1" i="1" spc="5" dirty="0">
                <a:latin typeface="Open Sans"/>
                <a:cs typeface="Open Sans"/>
              </a:rPr>
              <a:t>d</a:t>
            </a:r>
            <a:r>
              <a:rPr sz="3200" b="1" i="1" dirty="0">
                <a:latin typeface="Open Sans"/>
                <a:cs typeface="Open Sans"/>
              </a:rPr>
              <a:t>e</a:t>
            </a:r>
            <a:r>
              <a:rPr sz="3200" b="1" i="1" spc="-15" dirty="0">
                <a:latin typeface="Open Sans"/>
                <a:cs typeface="Open Sans"/>
              </a:rPr>
              <a:t> </a:t>
            </a:r>
            <a:r>
              <a:rPr sz="3200" b="1" i="1" dirty="0">
                <a:latin typeface="Open Sans"/>
                <a:cs typeface="Open Sans"/>
              </a:rPr>
              <a:t>up of</a:t>
            </a:r>
            <a:r>
              <a:rPr sz="3200" b="1" i="1" spc="10" dirty="0">
                <a:latin typeface="Open Sans"/>
                <a:cs typeface="Open Sans"/>
              </a:rPr>
              <a:t> </a:t>
            </a:r>
            <a:r>
              <a:rPr sz="3200" b="1" i="1" dirty="0">
                <a:latin typeface="Open Sans"/>
                <a:cs typeface="Open Sans"/>
              </a:rPr>
              <a:t>a </a:t>
            </a:r>
            <a:r>
              <a:rPr sz="3200" b="1" i="1" spc="-5" dirty="0">
                <a:latin typeface="Open Sans"/>
                <a:cs typeface="Open Sans"/>
              </a:rPr>
              <a:t>varie</a:t>
            </a:r>
            <a:r>
              <a:rPr sz="3200" b="1" i="1" spc="5" dirty="0">
                <a:latin typeface="Open Sans"/>
                <a:cs typeface="Open Sans"/>
              </a:rPr>
              <a:t>t</a:t>
            </a:r>
            <a:r>
              <a:rPr sz="3200" b="1" i="1" dirty="0">
                <a:latin typeface="Open Sans"/>
                <a:cs typeface="Open Sans"/>
              </a:rPr>
              <a:t>y</a:t>
            </a:r>
            <a:r>
              <a:rPr sz="3200" b="1" i="1" spc="-15" dirty="0">
                <a:latin typeface="Open Sans"/>
                <a:cs typeface="Open Sans"/>
              </a:rPr>
              <a:t> </a:t>
            </a:r>
            <a:r>
              <a:rPr sz="3200" b="1" i="1" dirty="0">
                <a:latin typeface="Open Sans"/>
                <a:cs typeface="Open Sans"/>
              </a:rPr>
              <a:t>of </a:t>
            </a:r>
            <a:r>
              <a:rPr sz="3200" b="1" i="1" spc="10" dirty="0">
                <a:latin typeface="Open Sans"/>
                <a:cs typeface="Open Sans"/>
              </a:rPr>
              <a:t>t</a:t>
            </a:r>
            <a:r>
              <a:rPr sz="3200" b="1" i="1" spc="-60" dirty="0">
                <a:latin typeface="Open Sans"/>
                <a:cs typeface="Open Sans"/>
              </a:rPr>
              <a:t>e</a:t>
            </a:r>
            <a:r>
              <a:rPr sz="3200" b="1" i="1" dirty="0">
                <a:latin typeface="Open Sans"/>
                <a:cs typeface="Open Sans"/>
              </a:rPr>
              <a:t>xts,</a:t>
            </a:r>
            <a:r>
              <a:rPr sz="3200" b="1" i="1" spc="-20" dirty="0">
                <a:latin typeface="Open Sans"/>
                <a:cs typeface="Open Sans"/>
              </a:rPr>
              <a:t> </a:t>
            </a:r>
            <a:r>
              <a:rPr sz="3200" b="1" i="1" dirty="0">
                <a:latin typeface="Open Sans"/>
                <a:cs typeface="Open Sans"/>
              </a:rPr>
              <a:t>in</a:t>
            </a:r>
            <a:r>
              <a:rPr sz="3200" b="1" i="1" spc="-15" dirty="0">
                <a:latin typeface="Open Sans"/>
                <a:cs typeface="Open Sans"/>
              </a:rPr>
              <a:t>s</a:t>
            </a:r>
            <a:r>
              <a:rPr sz="3200" b="1" i="1" spc="-5" dirty="0">
                <a:latin typeface="Open Sans"/>
                <a:cs typeface="Open Sans"/>
              </a:rPr>
              <a:t>tructional st</a:t>
            </a:r>
            <a:r>
              <a:rPr sz="3200" b="1" i="1" spc="-65" dirty="0">
                <a:latin typeface="Open Sans"/>
                <a:cs typeface="Open Sans"/>
              </a:rPr>
              <a:t>r</a:t>
            </a:r>
            <a:r>
              <a:rPr sz="3200" b="1" i="1" spc="-5" dirty="0">
                <a:latin typeface="Open Sans"/>
                <a:cs typeface="Open Sans"/>
              </a:rPr>
              <a:t>at</a:t>
            </a:r>
            <a:r>
              <a:rPr sz="3200" b="1" i="1" spc="5" dirty="0">
                <a:latin typeface="Open Sans"/>
                <a:cs typeface="Open Sans"/>
              </a:rPr>
              <a:t>e</a:t>
            </a:r>
            <a:r>
              <a:rPr sz="3200" b="1" i="1" dirty="0">
                <a:latin typeface="Open Sans"/>
                <a:cs typeface="Open Sans"/>
              </a:rPr>
              <a:t>g</a:t>
            </a:r>
            <a:r>
              <a:rPr sz="3200" b="1" i="1" spc="-10" dirty="0">
                <a:latin typeface="Open Sans"/>
                <a:cs typeface="Open Sans"/>
              </a:rPr>
              <a:t>i</a:t>
            </a:r>
            <a:r>
              <a:rPr sz="3200" b="1" i="1" spc="-5" dirty="0">
                <a:latin typeface="Open Sans"/>
                <a:cs typeface="Open Sans"/>
              </a:rPr>
              <a:t>es</a:t>
            </a:r>
            <a:r>
              <a:rPr sz="3200" b="1" i="1" dirty="0">
                <a:latin typeface="Open Sans"/>
                <a:cs typeface="Open Sans"/>
              </a:rPr>
              <a:t>,</a:t>
            </a:r>
            <a:r>
              <a:rPr sz="3200" b="1" i="1" spc="-10" dirty="0">
                <a:latin typeface="Open Sans"/>
                <a:cs typeface="Open Sans"/>
              </a:rPr>
              <a:t> </a:t>
            </a:r>
            <a:r>
              <a:rPr sz="3200" b="1" i="1" spc="-5" dirty="0">
                <a:latin typeface="Open Sans"/>
                <a:cs typeface="Open Sans"/>
              </a:rPr>
              <a:t>an</a:t>
            </a:r>
            <a:r>
              <a:rPr sz="3200" b="1" i="1" dirty="0">
                <a:latin typeface="Open Sans"/>
                <a:cs typeface="Open Sans"/>
              </a:rPr>
              <a:t>d </a:t>
            </a:r>
            <a:r>
              <a:rPr sz="3200" b="1" i="1" spc="-5" dirty="0">
                <a:latin typeface="Open Sans"/>
                <a:cs typeface="Open Sans"/>
              </a:rPr>
              <a:t>standa</a:t>
            </a:r>
            <a:r>
              <a:rPr sz="3200" b="1" i="1" spc="-65" dirty="0">
                <a:latin typeface="Open Sans"/>
                <a:cs typeface="Open Sans"/>
              </a:rPr>
              <a:t>r</a:t>
            </a:r>
            <a:r>
              <a:rPr sz="3200" b="1" i="1" spc="10" dirty="0">
                <a:latin typeface="Open Sans"/>
                <a:cs typeface="Open Sans"/>
              </a:rPr>
              <a:t>d</a:t>
            </a:r>
            <a:r>
              <a:rPr sz="3200" b="1" i="1" dirty="0">
                <a:latin typeface="Open Sans"/>
                <a:cs typeface="Open Sans"/>
              </a:rPr>
              <a:t>-</a:t>
            </a:r>
            <a:r>
              <a:rPr sz="3200" b="1" i="1" spc="-5" dirty="0">
                <a:latin typeface="Open Sans"/>
                <a:cs typeface="Open Sans"/>
              </a:rPr>
              <a:t>a</a:t>
            </a:r>
            <a:r>
              <a:rPr sz="3200" b="1" i="1" spc="-15" dirty="0">
                <a:latin typeface="Open Sans"/>
                <a:cs typeface="Open Sans"/>
              </a:rPr>
              <a:t>l</a:t>
            </a:r>
            <a:r>
              <a:rPr sz="3200" b="1" i="1" dirty="0">
                <a:latin typeface="Open Sans"/>
                <a:cs typeface="Open Sans"/>
              </a:rPr>
              <a:t>i</a:t>
            </a:r>
            <a:r>
              <a:rPr sz="3200" b="1" i="1" spc="-10" dirty="0">
                <a:latin typeface="Open Sans"/>
                <a:cs typeface="Open Sans"/>
              </a:rPr>
              <a:t>g</a:t>
            </a:r>
            <a:r>
              <a:rPr sz="3200" b="1" i="1" dirty="0">
                <a:latin typeface="Open Sans"/>
                <a:cs typeface="Open Sans"/>
              </a:rPr>
              <a:t>ned</a:t>
            </a:r>
            <a:r>
              <a:rPr sz="3200" b="1" i="1" spc="-20" dirty="0">
                <a:latin typeface="Open Sans"/>
                <a:cs typeface="Open Sans"/>
              </a:rPr>
              <a:t> </a:t>
            </a:r>
            <a:r>
              <a:rPr sz="3200" b="1" i="1" spc="-5" dirty="0">
                <a:latin typeface="Open Sans"/>
                <a:cs typeface="Open Sans"/>
              </a:rPr>
              <a:t>tasks t</a:t>
            </a:r>
            <a:r>
              <a:rPr sz="3200" b="1" i="1" dirty="0">
                <a:latin typeface="Open Sans"/>
                <a:cs typeface="Open Sans"/>
              </a:rPr>
              <a:t>o </a:t>
            </a:r>
            <a:r>
              <a:rPr sz="3200" b="1" i="1" spc="-5" dirty="0">
                <a:latin typeface="Open Sans"/>
                <a:cs typeface="Open Sans"/>
              </a:rPr>
              <a:t>suppo</a:t>
            </a:r>
            <a:r>
              <a:rPr sz="3200" b="1" i="1" spc="-15" dirty="0">
                <a:latin typeface="Open Sans"/>
                <a:cs typeface="Open Sans"/>
              </a:rPr>
              <a:t>r</a:t>
            </a:r>
            <a:r>
              <a:rPr sz="3200" b="1" i="1" dirty="0">
                <a:latin typeface="Open Sans"/>
                <a:cs typeface="Open Sans"/>
              </a:rPr>
              <a:t>t</a:t>
            </a:r>
            <a:r>
              <a:rPr sz="3200" b="1" i="1" spc="10" dirty="0">
                <a:latin typeface="Open Sans"/>
                <a:cs typeface="Open Sans"/>
              </a:rPr>
              <a:t> </a:t>
            </a:r>
            <a:r>
              <a:rPr sz="3200" b="1" i="1" spc="-5" dirty="0">
                <a:latin typeface="Open Sans"/>
                <a:cs typeface="Open Sans"/>
              </a:rPr>
              <a:t>studen</a:t>
            </a:r>
            <a:r>
              <a:rPr sz="3200" b="1" i="1" spc="5" dirty="0">
                <a:latin typeface="Open Sans"/>
                <a:cs typeface="Open Sans"/>
              </a:rPr>
              <a:t>t</a:t>
            </a:r>
            <a:r>
              <a:rPr sz="3200" b="1" i="1" dirty="0">
                <a:latin typeface="Open Sans"/>
                <a:cs typeface="Open Sans"/>
              </a:rPr>
              <a:t>s</a:t>
            </a:r>
            <a:r>
              <a:rPr sz="3200" b="1" i="1" spc="-20" dirty="0">
                <a:latin typeface="Open Sans"/>
                <a:cs typeface="Open Sans"/>
              </a:rPr>
              <a:t> </a:t>
            </a:r>
            <a:r>
              <a:rPr sz="3200" b="1" i="1" dirty="0">
                <a:latin typeface="Open Sans"/>
                <a:cs typeface="Open Sans"/>
              </a:rPr>
              <a:t>in</a:t>
            </a:r>
            <a:r>
              <a:rPr sz="3200" b="1" i="1" spc="10" dirty="0">
                <a:latin typeface="Open Sans"/>
                <a:cs typeface="Open Sans"/>
              </a:rPr>
              <a:t> </a:t>
            </a:r>
            <a:r>
              <a:rPr sz="3200" b="1" i="1" dirty="0">
                <a:latin typeface="Open Sans"/>
                <a:cs typeface="Open Sans"/>
              </a:rPr>
              <a:t>gain</a:t>
            </a:r>
            <a:r>
              <a:rPr sz="3200" b="1" i="1" spc="-10" dirty="0">
                <a:latin typeface="Open Sans"/>
                <a:cs typeface="Open Sans"/>
              </a:rPr>
              <a:t>i</a:t>
            </a:r>
            <a:r>
              <a:rPr sz="3200" b="1" i="1" dirty="0">
                <a:latin typeface="Open Sans"/>
                <a:cs typeface="Open Sans"/>
              </a:rPr>
              <a:t>ng understanding</a:t>
            </a:r>
            <a:r>
              <a:rPr sz="3200" b="1" i="1" spc="-5" dirty="0">
                <a:latin typeface="Open Sans"/>
                <a:cs typeface="Open Sans"/>
              </a:rPr>
              <a:t> </a:t>
            </a:r>
            <a:r>
              <a:rPr sz="3200" b="1" i="1" dirty="0">
                <a:latin typeface="Open Sans"/>
                <a:cs typeface="Open Sans"/>
              </a:rPr>
              <a:t>of</a:t>
            </a:r>
            <a:r>
              <a:rPr sz="3200" b="1" i="1" spc="20" dirty="0">
                <a:latin typeface="Open Sans"/>
                <a:cs typeface="Open Sans"/>
              </a:rPr>
              <a:t> </a:t>
            </a:r>
            <a:r>
              <a:rPr sz="3200" b="1" i="1" dirty="0">
                <a:latin typeface="Open Sans"/>
                <a:cs typeface="Open Sans"/>
              </a:rPr>
              <a:t>a concept</a:t>
            </a:r>
            <a:r>
              <a:rPr sz="3200" b="1" i="1" spc="-5" dirty="0">
                <a:latin typeface="Open Sans"/>
                <a:cs typeface="Open Sans"/>
              </a:rPr>
              <a:t> </a:t>
            </a:r>
            <a:r>
              <a:rPr sz="3200" b="1" i="1" dirty="0">
                <a:latin typeface="Open Sans"/>
                <a:cs typeface="Open Sans"/>
              </a:rPr>
              <a:t>(s</a:t>
            </a:r>
            <a:r>
              <a:rPr sz="3200" b="1" i="1" spc="-15" dirty="0">
                <a:latin typeface="Open Sans"/>
                <a:cs typeface="Open Sans"/>
              </a:rPr>
              <a:t>)</a:t>
            </a:r>
            <a:r>
              <a:rPr sz="3200" b="1" i="1" dirty="0">
                <a:latin typeface="Open Sans"/>
                <a:cs typeface="Open Sans"/>
              </a:rPr>
              <a:t>.</a:t>
            </a:r>
            <a:r>
              <a:rPr sz="3200" b="1" i="1" spc="15" dirty="0">
                <a:latin typeface="Open Sans"/>
                <a:cs typeface="Open Sans"/>
              </a:rPr>
              <a:t> </a:t>
            </a:r>
            <a:r>
              <a:rPr sz="3200" b="1" i="1" dirty="0">
                <a:latin typeface="Open Sans"/>
                <a:cs typeface="Open Sans"/>
              </a:rPr>
              <a:t>The len</a:t>
            </a:r>
            <a:r>
              <a:rPr sz="3200" b="1" i="1" spc="-15" dirty="0">
                <a:latin typeface="Open Sans"/>
                <a:cs typeface="Open Sans"/>
              </a:rPr>
              <a:t>g</a:t>
            </a:r>
            <a:r>
              <a:rPr sz="3200" b="1" i="1" spc="-5" dirty="0">
                <a:latin typeface="Open Sans"/>
                <a:cs typeface="Open Sans"/>
              </a:rPr>
              <a:t>t</a:t>
            </a:r>
            <a:r>
              <a:rPr sz="3200" b="1" i="1" dirty="0">
                <a:latin typeface="Open Sans"/>
                <a:cs typeface="Open Sans"/>
              </a:rPr>
              <a:t>h</a:t>
            </a:r>
            <a:r>
              <a:rPr sz="3200" b="1" i="1" spc="15" dirty="0">
                <a:latin typeface="Open Sans"/>
                <a:cs typeface="Open Sans"/>
              </a:rPr>
              <a:t> </a:t>
            </a:r>
            <a:r>
              <a:rPr sz="3200" b="1" i="1" dirty="0">
                <a:latin typeface="Open Sans"/>
                <a:cs typeface="Open Sans"/>
              </a:rPr>
              <a:t>of </a:t>
            </a:r>
            <a:r>
              <a:rPr sz="3200" b="1" i="1" spc="5" dirty="0">
                <a:latin typeface="Open Sans"/>
                <a:cs typeface="Open Sans"/>
              </a:rPr>
              <a:t>t</a:t>
            </a:r>
            <a:r>
              <a:rPr sz="3200" b="1" i="1" dirty="0">
                <a:latin typeface="Open Sans"/>
                <a:cs typeface="Open Sans"/>
              </a:rPr>
              <a:t>he un</a:t>
            </a:r>
            <a:r>
              <a:rPr sz="3200" b="1" i="1" spc="-10" dirty="0">
                <a:latin typeface="Open Sans"/>
                <a:cs typeface="Open Sans"/>
              </a:rPr>
              <a:t>i</a:t>
            </a:r>
            <a:r>
              <a:rPr sz="3200" b="1" i="1" dirty="0">
                <a:latin typeface="Open Sans"/>
                <a:cs typeface="Open Sans"/>
              </a:rPr>
              <a:t>t</a:t>
            </a:r>
            <a:r>
              <a:rPr sz="3200" b="1" i="1" spc="10" dirty="0">
                <a:latin typeface="Open Sans"/>
                <a:cs typeface="Open Sans"/>
              </a:rPr>
              <a:t> </a:t>
            </a:r>
            <a:r>
              <a:rPr sz="3200" b="1" i="1" dirty="0">
                <a:latin typeface="Open Sans"/>
                <a:cs typeface="Open Sans"/>
              </a:rPr>
              <a:t>may</a:t>
            </a:r>
            <a:r>
              <a:rPr sz="3200" b="1" i="1" spc="-5" dirty="0">
                <a:latin typeface="Open Sans"/>
                <a:cs typeface="Open Sans"/>
              </a:rPr>
              <a:t> var</a:t>
            </a:r>
            <a:r>
              <a:rPr sz="3200" b="1" i="1" dirty="0">
                <a:latin typeface="Open Sans"/>
                <a:cs typeface="Open Sans"/>
              </a:rPr>
              <a:t>y</a:t>
            </a:r>
            <a:r>
              <a:rPr sz="3200" b="1" i="1" spc="-10" dirty="0">
                <a:latin typeface="Open Sans"/>
                <a:cs typeface="Open Sans"/>
              </a:rPr>
              <a:t> </a:t>
            </a:r>
            <a:r>
              <a:rPr sz="3200" b="1" i="1" spc="-5" dirty="0">
                <a:latin typeface="Open Sans"/>
                <a:cs typeface="Open Sans"/>
              </a:rPr>
              <a:t>depending </a:t>
            </a:r>
            <a:r>
              <a:rPr sz="3200" b="1" i="1" dirty="0">
                <a:latin typeface="Open Sans"/>
                <a:cs typeface="Open Sans"/>
              </a:rPr>
              <a:t>on </a:t>
            </a:r>
            <a:r>
              <a:rPr sz="3200" b="1" i="1" spc="-5" dirty="0">
                <a:latin typeface="Open Sans"/>
                <a:cs typeface="Open Sans"/>
              </a:rPr>
              <a:t>th</a:t>
            </a:r>
            <a:r>
              <a:rPr sz="3200" b="1" i="1" dirty="0">
                <a:latin typeface="Open Sans"/>
                <a:cs typeface="Open Sans"/>
              </a:rPr>
              <a:t>e</a:t>
            </a:r>
            <a:r>
              <a:rPr sz="3200" b="1" i="1" spc="15" dirty="0">
                <a:latin typeface="Open Sans"/>
                <a:cs typeface="Open Sans"/>
              </a:rPr>
              <a:t> </a:t>
            </a:r>
            <a:r>
              <a:rPr sz="3200" b="1" i="1" dirty="0">
                <a:latin typeface="Open Sans"/>
                <a:cs typeface="Open Sans"/>
              </a:rPr>
              <a:t>concepts </a:t>
            </a:r>
            <a:r>
              <a:rPr sz="3200" b="1" i="1" spc="-5" dirty="0">
                <a:latin typeface="Open Sans"/>
                <a:cs typeface="Open Sans"/>
              </a:rPr>
              <a:t>an</a:t>
            </a:r>
            <a:r>
              <a:rPr sz="3200" b="1" i="1" dirty="0">
                <a:latin typeface="Open Sans"/>
                <a:cs typeface="Open Sans"/>
              </a:rPr>
              <a:t>d </a:t>
            </a:r>
            <a:r>
              <a:rPr sz="3200" b="1" i="1" spc="-5" dirty="0">
                <a:latin typeface="Open Sans"/>
                <a:cs typeface="Open Sans"/>
              </a:rPr>
              <a:t>enduring </a:t>
            </a:r>
            <a:r>
              <a:rPr sz="3200" b="1" i="1" dirty="0">
                <a:latin typeface="Open Sans"/>
                <a:cs typeface="Open Sans"/>
              </a:rPr>
              <a:t>understandings</a:t>
            </a:r>
            <a:r>
              <a:rPr sz="3200" b="1" i="1" spc="-10" dirty="0">
                <a:latin typeface="Open Sans"/>
                <a:cs typeface="Open Sans"/>
              </a:rPr>
              <a:t>.</a:t>
            </a:r>
            <a:r>
              <a:rPr sz="3200" b="1" i="1" dirty="0">
                <a:latin typeface="Open Sans"/>
                <a:cs typeface="Open Sans"/>
              </a:rPr>
              <a:t>”</a:t>
            </a:r>
            <a:endParaRPr sz="3200">
              <a:latin typeface="Open Sans"/>
              <a:cs typeface="Open Sans"/>
            </a:endParaRPr>
          </a:p>
        </p:txBody>
      </p:sp>
      <p:sp>
        <p:nvSpPr>
          <p:cNvPr id="3" name="object 3"/>
          <p:cNvSpPr/>
          <p:nvPr/>
        </p:nvSpPr>
        <p:spPr>
          <a:xfrm>
            <a:off x="396240" y="420877"/>
            <a:ext cx="4620641" cy="515112"/>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12</a:t>
            </a:fld>
            <a:endParaRP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307382"/>
            <a:ext cx="3769360" cy="4385310"/>
          </a:xfrm>
          <a:prstGeom prst="rect">
            <a:avLst/>
          </a:prstGeom>
        </p:spPr>
        <p:txBody>
          <a:bodyPr vert="horz" wrap="square" lIns="0" tIns="0" rIns="0" bIns="0" rtlCol="0">
            <a:spAutoFit/>
          </a:bodyPr>
          <a:lstStyle/>
          <a:p>
            <a:pPr marL="355600" marR="5080" indent="-342900">
              <a:lnSpc>
                <a:spcPct val="80000"/>
              </a:lnSpc>
              <a:buClr>
                <a:srgbClr val="5D7975"/>
              </a:buClr>
              <a:buFont typeface="Wingdings"/>
              <a:buChar char=""/>
              <a:tabLst>
                <a:tab pos="355600" algn="l"/>
              </a:tabLst>
            </a:pPr>
            <a:r>
              <a:rPr sz="1900" spc="-15" dirty="0">
                <a:latin typeface="Open Sans"/>
                <a:cs typeface="Open Sans"/>
              </a:rPr>
              <a:t>Ess</a:t>
            </a:r>
            <a:r>
              <a:rPr sz="1900" spc="-10" dirty="0">
                <a:latin typeface="Open Sans"/>
                <a:cs typeface="Open Sans"/>
              </a:rPr>
              <a:t>e</a:t>
            </a:r>
            <a:r>
              <a:rPr sz="1900" spc="-15" dirty="0">
                <a:latin typeface="Open Sans"/>
                <a:cs typeface="Open Sans"/>
              </a:rPr>
              <a:t>n</a:t>
            </a:r>
            <a:r>
              <a:rPr sz="1900" spc="-5" dirty="0">
                <a:latin typeface="Open Sans"/>
                <a:cs typeface="Open Sans"/>
              </a:rPr>
              <a:t>ti</a:t>
            </a:r>
            <a:r>
              <a:rPr sz="1900" spc="-10" dirty="0">
                <a:latin typeface="Open Sans"/>
                <a:cs typeface="Open Sans"/>
              </a:rPr>
              <a:t>a</a:t>
            </a:r>
            <a:r>
              <a:rPr sz="1900" spc="-5" dirty="0">
                <a:latin typeface="Open Sans"/>
                <a:cs typeface="Open Sans"/>
              </a:rPr>
              <a:t>l</a:t>
            </a:r>
            <a:r>
              <a:rPr sz="1900" spc="25" dirty="0">
                <a:latin typeface="Open Sans"/>
                <a:cs typeface="Open Sans"/>
              </a:rPr>
              <a:t> </a:t>
            </a:r>
            <a:r>
              <a:rPr sz="1900" spc="-55" dirty="0">
                <a:latin typeface="Open Sans"/>
                <a:cs typeface="Open Sans"/>
              </a:rPr>
              <a:t>r</a:t>
            </a:r>
            <a:r>
              <a:rPr sz="1900" spc="-10" dirty="0">
                <a:latin typeface="Open Sans"/>
                <a:cs typeface="Open Sans"/>
              </a:rPr>
              <a:t>e</a:t>
            </a:r>
            <a:r>
              <a:rPr sz="1900" spc="-5" dirty="0">
                <a:latin typeface="Open Sans"/>
                <a:cs typeface="Open Sans"/>
              </a:rPr>
              <a:t>f</a:t>
            </a:r>
            <a:r>
              <a:rPr sz="1900" spc="-10" dirty="0">
                <a:latin typeface="Open Sans"/>
                <a:cs typeface="Open Sans"/>
              </a:rPr>
              <a:t>e</a:t>
            </a:r>
            <a:r>
              <a:rPr sz="1900" spc="-15" dirty="0">
                <a:latin typeface="Open Sans"/>
                <a:cs typeface="Open Sans"/>
              </a:rPr>
              <a:t>r</a:t>
            </a:r>
            <a:r>
              <a:rPr sz="1900" spc="-10" dirty="0">
                <a:latin typeface="Open Sans"/>
                <a:cs typeface="Open Sans"/>
              </a:rPr>
              <a:t>s</a:t>
            </a:r>
            <a:r>
              <a:rPr sz="1900" spc="5" dirty="0">
                <a:latin typeface="Open Sans"/>
                <a:cs typeface="Open Sans"/>
              </a:rPr>
              <a:t> </a:t>
            </a:r>
            <a:r>
              <a:rPr sz="1900" spc="-15" dirty="0">
                <a:latin typeface="Open Sans"/>
                <a:cs typeface="Open Sans"/>
              </a:rPr>
              <a:t>to</a:t>
            </a:r>
            <a:r>
              <a:rPr sz="1900" spc="-5" dirty="0">
                <a:latin typeface="Open Sans"/>
                <a:cs typeface="Open Sans"/>
              </a:rPr>
              <a:t> </a:t>
            </a:r>
            <a:r>
              <a:rPr sz="1900" spc="-10" dirty="0">
                <a:latin typeface="Open Sans"/>
                <a:cs typeface="Open Sans"/>
              </a:rPr>
              <a:t>what</a:t>
            </a:r>
            <a:r>
              <a:rPr sz="1900" dirty="0">
                <a:latin typeface="Open Sans"/>
                <a:cs typeface="Open Sans"/>
              </a:rPr>
              <a:t> </a:t>
            </a:r>
            <a:r>
              <a:rPr sz="1900" spc="-10" dirty="0">
                <a:latin typeface="Open Sans"/>
                <a:cs typeface="Open Sans"/>
              </a:rPr>
              <a:t>is important</a:t>
            </a:r>
            <a:r>
              <a:rPr sz="1900" spc="15" dirty="0">
                <a:latin typeface="Open Sans"/>
                <a:cs typeface="Open Sans"/>
              </a:rPr>
              <a:t> </a:t>
            </a:r>
            <a:r>
              <a:rPr sz="1900" spc="-10" dirty="0">
                <a:latin typeface="Open Sans"/>
                <a:cs typeface="Open Sans"/>
              </a:rPr>
              <a:t>or</a:t>
            </a:r>
            <a:r>
              <a:rPr sz="1900" dirty="0">
                <a:latin typeface="Open Sans"/>
                <a:cs typeface="Open Sans"/>
              </a:rPr>
              <a:t> </a:t>
            </a:r>
            <a:r>
              <a:rPr sz="1900" spc="-10" dirty="0">
                <a:latin typeface="Open Sans"/>
                <a:cs typeface="Open Sans"/>
              </a:rPr>
              <a:t>vi</a:t>
            </a:r>
            <a:r>
              <a:rPr sz="1900" spc="-5" dirty="0">
                <a:latin typeface="Open Sans"/>
                <a:cs typeface="Open Sans"/>
              </a:rPr>
              <a:t>t</a:t>
            </a:r>
            <a:r>
              <a:rPr sz="1900" spc="-20" dirty="0">
                <a:latin typeface="Open Sans"/>
                <a:cs typeface="Open Sans"/>
              </a:rPr>
              <a:t>a</a:t>
            </a:r>
            <a:r>
              <a:rPr sz="1900" spc="-5" dirty="0">
                <a:latin typeface="Open Sans"/>
                <a:cs typeface="Open Sans"/>
              </a:rPr>
              <a:t>l</a:t>
            </a:r>
            <a:r>
              <a:rPr sz="1900" dirty="0">
                <a:latin typeface="Open Sans"/>
                <a:cs typeface="Open Sans"/>
              </a:rPr>
              <a:t> </a:t>
            </a:r>
            <a:r>
              <a:rPr sz="1900" spc="-5" dirty="0">
                <a:latin typeface="Open Sans"/>
                <a:cs typeface="Open Sans"/>
              </a:rPr>
              <a:t>f</a:t>
            </a:r>
            <a:r>
              <a:rPr sz="1900" spc="-10" dirty="0">
                <a:latin typeface="Open Sans"/>
                <a:cs typeface="Open Sans"/>
              </a:rPr>
              <a:t>or</a:t>
            </a:r>
            <a:r>
              <a:rPr sz="1900" dirty="0">
                <a:latin typeface="Open Sans"/>
                <a:cs typeface="Open Sans"/>
              </a:rPr>
              <a:t> </a:t>
            </a:r>
            <a:r>
              <a:rPr sz="1900" spc="-15" dirty="0">
                <a:latin typeface="Open Sans"/>
                <a:cs typeface="Open Sans"/>
              </a:rPr>
              <a:t>p</a:t>
            </a:r>
            <a:r>
              <a:rPr sz="1900" spc="-10" dirty="0">
                <a:latin typeface="Open Sans"/>
                <a:cs typeface="Open Sans"/>
              </a:rPr>
              <a:t>e</a:t>
            </a:r>
            <a:r>
              <a:rPr sz="1900" spc="-15" dirty="0">
                <a:latin typeface="Open Sans"/>
                <a:cs typeface="Open Sans"/>
              </a:rPr>
              <a:t>rs</a:t>
            </a:r>
            <a:r>
              <a:rPr sz="1900" spc="-25" dirty="0">
                <a:latin typeface="Open Sans"/>
                <a:cs typeface="Open Sans"/>
              </a:rPr>
              <a:t>o</a:t>
            </a:r>
            <a:r>
              <a:rPr sz="1900" spc="-10" dirty="0">
                <a:latin typeface="Open Sans"/>
                <a:cs typeface="Open Sans"/>
              </a:rPr>
              <a:t>nal unde</a:t>
            </a:r>
            <a:r>
              <a:rPr sz="1900" spc="-15" dirty="0">
                <a:latin typeface="Open Sans"/>
                <a:cs typeface="Open Sans"/>
              </a:rPr>
              <a:t>r</a:t>
            </a:r>
            <a:r>
              <a:rPr sz="1900" spc="-20" dirty="0">
                <a:latin typeface="Open Sans"/>
                <a:cs typeface="Open Sans"/>
              </a:rPr>
              <a:t>s</a:t>
            </a:r>
            <a:r>
              <a:rPr sz="1900" spc="-10" dirty="0">
                <a:latin typeface="Open Sans"/>
                <a:cs typeface="Open Sans"/>
              </a:rPr>
              <a:t>tanding</a:t>
            </a:r>
            <a:r>
              <a:rPr sz="1900" dirty="0">
                <a:latin typeface="Open Sans"/>
                <a:cs typeface="Open Sans"/>
              </a:rPr>
              <a:t> </a:t>
            </a:r>
            <a:r>
              <a:rPr sz="1900" spc="-30" dirty="0">
                <a:latin typeface="Open Sans"/>
                <a:cs typeface="Open Sans"/>
              </a:rPr>
              <a:t>(</a:t>
            </a:r>
            <a:r>
              <a:rPr sz="1900" spc="-15" dirty="0">
                <a:latin typeface="Open Sans"/>
                <a:cs typeface="Open Sans"/>
              </a:rPr>
              <a:t>McTighe</a:t>
            </a:r>
            <a:r>
              <a:rPr sz="1900" spc="-30" dirty="0">
                <a:latin typeface="Open Sans"/>
                <a:cs typeface="Open Sans"/>
              </a:rPr>
              <a:t> </a:t>
            </a:r>
            <a:r>
              <a:rPr sz="1900" spc="-15" dirty="0">
                <a:latin typeface="Open Sans"/>
                <a:cs typeface="Open Sans"/>
              </a:rPr>
              <a:t>&amp;</a:t>
            </a:r>
            <a:r>
              <a:rPr sz="1900" spc="-10" dirty="0">
                <a:latin typeface="Open Sans"/>
                <a:cs typeface="Open Sans"/>
              </a:rPr>
              <a:t> Wiggins,</a:t>
            </a:r>
            <a:r>
              <a:rPr sz="1900" spc="-5" dirty="0">
                <a:latin typeface="Open Sans"/>
                <a:cs typeface="Open Sans"/>
              </a:rPr>
              <a:t> </a:t>
            </a:r>
            <a:r>
              <a:rPr sz="1900" spc="-15" dirty="0">
                <a:latin typeface="Open Sans"/>
                <a:cs typeface="Open Sans"/>
              </a:rPr>
              <a:t>20</a:t>
            </a:r>
            <a:r>
              <a:rPr sz="1900" spc="-25" dirty="0">
                <a:latin typeface="Open Sans"/>
                <a:cs typeface="Open Sans"/>
              </a:rPr>
              <a:t>1</a:t>
            </a:r>
            <a:r>
              <a:rPr sz="1900" spc="-10" dirty="0">
                <a:latin typeface="Open Sans"/>
                <a:cs typeface="Open Sans"/>
              </a:rPr>
              <a:t>3,</a:t>
            </a:r>
            <a:r>
              <a:rPr sz="1900" spc="20" dirty="0">
                <a:latin typeface="Open Sans"/>
                <a:cs typeface="Open Sans"/>
              </a:rPr>
              <a:t> </a:t>
            </a:r>
            <a:r>
              <a:rPr sz="1900" spc="-10" dirty="0">
                <a:latin typeface="Open Sans"/>
                <a:cs typeface="Open Sans"/>
              </a:rPr>
              <a:t>p. 8).</a:t>
            </a:r>
            <a:endParaRPr sz="1900">
              <a:latin typeface="Open Sans"/>
              <a:cs typeface="Open Sans"/>
            </a:endParaRPr>
          </a:p>
          <a:p>
            <a:pPr marL="355600" marR="9525" indent="-342900">
              <a:lnSpc>
                <a:spcPct val="80000"/>
              </a:lnSpc>
              <a:spcBef>
                <a:spcPts val="455"/>
              </a:spcBef>
              <a:buClr>
                <a:srgbClr val="5D7975"/>
              </a:buClr>
              <a:buFont typeface="Wingdings"/>
              <a:buChar char=""/>
              <a:tabLst>
                <a:tab pos="355600" algn="l"/>
              </a:tabLst>
            </a:pPr>
            <a:r>
              <a:rPr sz="1900" spc="-15" dirty="0">
                <a:latin typeface="Open Sans"/>
                <a:cs typeface="Open Sans"/>
              </a:rPr>
              <a:t>Ess</a:t>
            </a:r>
            <a:r>
              <a:rPr sz="1900" spc="-10" dirty="0">
                <a:latin typeface="Open Sans"/>
                <a:cs typeface="Open Sans"/>
              </a:rPr>
              <a:t>e</a:t>
            </a:r>
            <a:r>
              <a:rPr sz="1900" spc="-15" dirty="0">
                <a:latin typeface="Open Sans"/>
                <a:cs typeface="Open Sans"/>
              </a:rPr>
              <a:t>n</a:t>
            </a:r>
            <a:r>
              <a:rPr sz="1900" spc="-5" dirty="0">
                <a:latin typeface="Open Sans"/>
                <a:cs typeface="Open Sans"/>
              </a:rPr>
              <a:t>ti</a:t>
            </a:r>
            <a:r>
              <a:rPr sz="1900" spc="-10" dirty="0">
                <a:latin typeface="Open Sans"/>
                <a:cs typeface="Open Sans"/>
              </a:rPr>
              <a:t>a</a:t>
            </a:r>
            <a:r>
              <a:rPr sz="1900" spc="-5" dirty="0">
                <a:latin typeface="Open Sans"/>
                <a:cs typeface="Open Sans"/>
              </a:rPr>
              <a:t>l</a:t>
            </a:r>
            <a:r>
              <a:rPr sz="1900" spc="25" dirty="0">
                <a:latin typeface="Open Sans"/>
                <a:cs typeface="Open Sans"/>
              </a:rPr>
              <a:t> </a:t>
            </a:r>
            <a:r>
              <a:rPr sz="1900" spc="-15" dirty="0">
                <a:latin typeface="Open Sans"/>
                <a:cs typeface="Open Sans"/>
              </a:rPr>
              <a:t>qu</a:t>
            </a:r>
            <a:r>
              <a:rPr sz="1900" spc="-10" dirty="0">
                <a:latin typeface="Open Sans"/>
                <a:cs typeface="Open Sans"/>
              </a:rPr>
              <a:t>estions</a:t>
            </a:r>
            <a:r>
              <a:rPr sz="1900" spc="5" dirty="0">
                <a:latin typeface="Open Sans"/>
                <a:cs typeface="Open Sans"/>
              </a:rPr>
              <a:t> </a:t>
            </a:r>
            <a:r>
              <a:rPr sz="1900" spc="-15" dirty="0">
                <a:latin typeface="Open Sans"/>
                <a:cs typeface="Open Sans"/>
              </a:rPr>
              <a:t>h</a:t>
            </a:r>
            <a:r>
              <a:rPr sz="1900" spc="-10" dirty="0">
                <a:latin typeface="Open Sans"/>
                <a:cs typeface="Open Sans"/>
              </a:rPr>
              <a:t>elp</a:t>
            </a:r>
            <a:r>
              <a:rPr sz="1900" spc="-5" dirty="0">
                <a:latin typeface="Open Sans"/>
                <a:cs typeface="Open Sans"/>
              </a:rPr>
              <a:t> </a:t>
            </a:r>
            <a:r>
              <a:rPr sz="1900" spc="-15" dirty="0">
                <a:latin typeface="Open Sans"/>
                <a:cs typeface="Open Sans"/>
              </a:rPr>
              <a:t>chi</a:t>
            </a:r>
            <a:r>
              <a:rPr sz="1900" dirty="0">
                <a:latin typeface="Open Sans"/>
                <a:cs typeface="Open Sans"/>
              </a:rPr>
              <a:t>l</a:t>
            </a:r>
            <a:r>
              <a:rPr sz="1900" spc="-15" dirty="0">
                <a:latin typeface="Open Sans"/>
                <a:cs typeface="Open Sans"/>
              </a:rPr>
              <a:t>d</a:t>
            </a:r>
            <a:r>
              <a:rPr sz="1900" spc="-45" dirty="0">
                <a:latin typeface="Open Sans"/>
                <a:cs typeface="Open Sans"/>
              </a:rPr>
              <a:t>r</a:t>
            </a:r>
            <a:r>
              <a:rPr sz="1900" spc="-10" dirty="0">
                <a:latin typeface="Open Sans"/>
                <a:cs typeface="Open Sans"/>
              </a:rPr>
              <a:t>e</a:t>
            </a:r>
            <a:r>
              <a:rPr sz="1900" spc="-15" dirty="0">
                <a:latin typeface="Open Sans"/>
                <a:cs typeface="Open Sans"/>
              </a:rPr>
              <a:t>n</a:t>
            </a:r>
            <a:r>
              <a:rPr sz="1900" spc="-25" dirty="0">
                <a:latin typeface="Open Sans"/>
                <a:cs typeface="Open Sans"/>
              </a:rPr>
              <a:t> </a:t>
            </a:r>
            <a:r>
              <a:rPr sz="1900" spc="-15" dirty="0">
                <a:latin typeface="Open Sans"/>
                <a:cs typeface="Open Sans"/>
              </a:rPr>
              <a:t>to</a:t>
            </a:r>
            <a:r>
              <a:rPr sz="1900" spc="10" dirty="0">
                <a:latin typeface="Open Sans"/>
                <a:cs typeface="Open Sans"/>
              </a:rPr>
              <a:t> </a:t>
            </a:r>
            <a:r>
              <a:rPr sz="1900" spc="-45" dirty="0">
                <a:latin typeface="Open Sans"/>
                <a:cs typeface="Open Sans"/>
              </a:rPr>
              <a:t>e</a:t>
            </a:r>
            <a:r>
              <a:rPr sz="1900" spc="-10" dirty="0">
                <a:latin typeface="Open Sans"/>
                <a:cs typeface="Open Sans"/>
              </a:rPr>
              <a:t>xplo</a:t>
            </a:r>
            <a:r>
              <a:rPr sz="1900" spc="-55" dirty="0">
                <a:latin typeface="Open Sans"/>
                <a:cs typeface="Open Sans"/>
              </a:rPr>
              <a:t>r</a:t>
            </a:r>
            <a:r>
              <a:rPr sz="1900" spc="-15" dirty="0">
                <a:latin typeface="Open Sans"/>
                <a:cs typeface="Open Sans"/>
              </a:rPr>
              <a:t>e</a:t>
            </a:r>
            <a:r>
              <a:rPr sz="1900" dirty="0">
                <a:latin typeface="Open Sans"/>
                <a:cs typeface="Open Sans"/>
              </a:rPr>
              <a:t> </a:t>
            </a:r>
            <a:r>
              <a:rPr sz="1900" spc="-20" dirty="0">
                <a:latin typeface="Open Sans"/>
                <a:cs typeface="Open Sans"/>
              </a:rPr>
              <a:t>a</a:t>
            </a:r>
            <a:r>
              <a:rPr sz="1900" spc="-10" dirty="0">
                <a:latin typeface="Open Sans"/>
                <a:cs typeface="Open Sans"/>
              </a:rPr>
              <a:t>n</a:t>
            </a:r>
            <a:r>
              <a:rPr sz="1900" spc="-15" dirty="0">
                <a:latin typeface="Open Sans"/>
                <a:cs typeface="Open Sans"/>
              </a:rPr>
              <a:t>d</a:t>
            </a:r>
            <a:r>
              <a:rPr sz="1900" spc="-5" dirty="0">
                <a:latin typeface="Open Sans"/>
                <a:cs typeface="Open Sans"/>
              </a:rPr>
              <a:t> t</a:t>
            </a:r>
            <a:r>
              <a:rPr sz="1900" spc="-10" dirty="0">
                <a:latin typeface="Open Sans"/>
                <a:cs typeface="Open Sans"/>
              </a:rPr>
              <a:t>hink</a:t>
            </a:r>
            <a:r>
              <a:rPr sz="1900" spc="-5" dirty="0">
                <a:latin typeface="Open Sans"/>
                <a:cs typeface="Open Sans"/>
              </a:rPr>
              <a:t> </a:t>
            </a:r>
            <a:r>
              <a:rPr sz="1900" spc="-20" dirty="0">
                <a:latin typeface="Open Sans"/>
                <a:cs typeface="Open Sans"/>
              </a:rPr>
              <a:t>mo</a:t>
            </a:r>
            <a:r>
              <a:rPr sz="1900" spc="-50" dirty="0">
                <a:latin typeface="Open Sans"/>
                <a:cs typeface="Open Sans"/>
              </a:rPr>
              <a:t>r</a:t>
            </a:r>
            <a:r>
              <a:rPr sz="1900" spc="-15" dirty="0">
                <a:latin typeface="Open Sans"/>
                <a:cs typeface="Open Sans"/>
              </a:rPr>
              <a:t>e</a:t>
            </a:r>
            <a:r>
              <a:rPr sz="1900" dirty="0">
                <a:latin typeface="Open Sans"/>
                <a:cs typeface="Open Sans"/>
              </a:rPr>
              <a:t> </a:t>
            </a:r>
            <a:r>
              <a:rPr sz="1900" spc="-15" dirty="0">
                <a:latin typeface="Open Sans"/>
                <a:cs typeface="Open Sans"/>
              </a:rPr>
              <a:t>d</a:t>
            </a:r>
            <a:r>
              <a:rPr sz="1900" spc="-5" dirty="0">
                <a:latin typeface="Open Sans"/>
                <a:cs typeface="Open Sans"/>
              </a:rPr>
              <a:t>e</a:t>
            </a:r>
            <a:r>
              <a:rPr sz="1900" spc="-10" dirty="0">
                <a:latin typeface="Open Sans"/>
                <a:cs typeface="Open Sans"/>
              </a:rPr>
              <a:t>e</a:t>
            </a:r>
            <a:r>
              <a:rPr sz="1900" spc="-15" dirty="0">
                <a:latin typeface="Open Sans"/>
                <a:cs typeface="Open Sans"/>
              </a:rPr>
              <a:t>p</a:t>
            </a:r>
            <a:r>
              <a:rPr sz="1900" dirty="0">
                <a:latin typeface="Open Sans"/>
                <a:cs typeface="Open Sans"/>
              </a:rPr>
              <a:t>l</a:t>
            </a:r>
            <a:r>
              <a:rPr sz="1900" spc="-10" dirty="0">
                <a:latin typeface="Open Sans"/>
                <a:cs typeface="Open Sans"/>
              </a:rPr>
              <a:t>y </a:t>
            </a:r>
            <a:r>
              <a:rPr sz="1900" spc="-20" dirty="0">
                <a:latin typeface="Open Sans"/>
                <a:cs typeface="Open Sans"/>
              </a:rPr>
              <a:t>a</a:t>
            </a:r>
            <a:r>
              <a:rPr sz="1900" spc="-10" dirty="0">
                <a:latin typeface="Open Sans"/>
                <a:cs typeface="Open Sans"/>
              </a:rPr>
              <a:t>bout</a:t>
            </a:r>
            <a:r>
              <a:rPr sz="1900" spc="15" dirty="0">
                <a:latin typeface="Open Sans"/>
                <a:cs typeface="Open Sans"/>
              </a:rPr>
              <a:t> </a:t>
            </a:r>
            <a:r>
              <a:rPr sz="1900" spc="-20" dirty="0">
                <a:latin typeface="Open Sans"/>
                <a:cs typeface="Open Sans"/>
              </a:rPr>
              <a:t>conc</a:t>
            </a:r>
            <a:r>
              <a:rPr sz="1900" spc="-15" dirty="0">
                <a:latin typeface="Open Sans"/>
                <a:cs typeface="Open Sans"/>
              </a:rPr>
              <a:t>ep</a:t>
            </a:r>
            <a:r>
              <a:rPr sz="1900" spc="-5" dirty="0">
                <a:latin typeface="Open Sans"/>
                <a:cs typeface="Open Sans"/>
              </a:rPr>
              <a:t>t</a:t>
            </a:r>
            <a:r>
              <a:rPr sz="1900" spc="-10" dirty="0">
                <a:latin typeface="Open Sans"/>
                <a:cs typeface="Open Sans"/>
              </a:rPr>
              <a:t>s p</a:t>
            </a:r>
            <a:r>
              <a:rPr sz="1900" spc="-45" dirty="0">
                <a:latin typeface="Open Sans"/>
                <a:cs typeface="Open Sans"/>
              </a:rPr>
              <a:t>r</a:t>
            </a:r>
            <a:r>
              <a:rPr sz="1900" spc="-10" dirty="0">
                <a:latin typeface="Open Sans"/>
                <a:cs typeface="Open Sans"/>
              </a:rPr>
              <a:t>esente</a:t>
            </a:r>
            <a:r>
              <a:rPr sz="1900" spc="-15" dirty="0">
                <a:latin typeface="Open Sans"/>
                <a:cs typeface="Open Sans"/>
              </a:rPr>
              <a:t>d</a:t>
            </a:r>
            <a:r>
              <a:rPr sz="1900" spc="-5" dirty="0">
                <a:latin typeface="Open Sans"/>
                <a:cs typeface="Open Sans"/>
              </a:rPr>
              <a:t> </a:t>
            </a:r>
            <a:r>
              <a:rPr sz="1900" dirty="0">
                <a:latin typeface="Open Sans"/>
                <a:cs typeface="Open Sans"/>
              </a:rPr>
              <a:t>i</a:t>
            </a:r>
            <a:r>
              <a:rPr sz="1900" spc="-15" dirty="0">
                <a:latin typeface="Open Sans"/>
                <a:cs typeface="Open Sans"/>
              </a:rPr>
              <a:t>n</a:t>
            </a:r>
            <a:r>
              <a:rPr sz="1900" spc="-10" dirty="0">
                <a:latin typeface="Open Sans"/>
                <a:cs typeface="Open Sans"/>
              </a:rPr>
              <a:t> </a:t>
            </a:r>
            <a:r>
              <a:rPr sz="1900" spc="-15" dirty="0">
                <a:latin typeface="Open Sans"/>
                <a:cs typeface="Open Sans"/>
              </a:rPr>
              <a:t>a</a:t>
            </a:r>
            <a:r>
              <a:rPr sz="1900" spc="-5" dirty="0">
                <a:latin typeface="Open Sans"/>
                <a:cs typeface="Open Sans"/>
              </a:rPr>
              <a:t> t</a:t>
            </a:r>
            <a:r>
              <a:rPr sz="1900" spc="-45" dirty="0">
                <a:latin typeface="Open Sans"/>
                <a:cs typeface="Open Sans"/>
              </a:rPr>
              <a:t>e</a:t>
            </a:r>
            <a:r>
              <a:rPr sz="1900" spc="-10" dirty="0">
                <a:latin typeface="Open Sans"/>
                <a:cs typeface="Open Sans"/>
              </a:rPr>
              <a:t>xt</a:t>
            </a:r>
            <a:r>
              <a:rPr sz="1900" spc="5" dirty="0">
                <a:latin typeface="Open Sans"/>
                <a:cs typeface="Open Sans"/>
              </a:rPr>
              <a:t> </a:t>
            </a:r>
            <a:r>
              <a:rPr sz="1900" spc="-10" dirty="0">
                <a:latin typeface="Open Sans"/>
                <a:cs typeface="Open Sans"/>
              </a:rPr>
              <a:t>or</a:t>
            </a:r>
            <a:r>
              <a:rPr sz="1900" spc="5" dirty="0">
                <a:latin typeface="Open Sans"/>
                <a:cs typeface="Open Sans"/>
              </a:rPr>
              <a:t> </a:t>
            </a:r>
            <a:r>
              <a:rPr sz="1900" spc="-10" dirty="0">
                <a:latin typeface="Open Sans"/>
                <a:cs typeface="Open Sans"/>
              </a:rPr>
              <a:t>book.</a:t>
            </a:r>
            <a:r>
              <a:rPr sz="1900" spc="-5" dirty="0">
                <a:latin typeface="Open Sans"/>
                <a:cs typeface="Open Sans"/>
              </a:rPr>
              <a:t> </a:t>
            </a:r>
            <a:r>
              <a:rPr sz="1900" spc="-15" dirty="0">
                <a:latin typeface="Open Sans"/>
                <a:cs typeface="Open Sans"/>
              </a:rPr>
              <a:t>Th</a:t>
            </a:r>
            <a:r>
              <a:rPr sz="1900" spc="-50" dirty="0">
                <a:latin typeface="Open Sans"/>
                <a:cs typeface="Open Sans"/>
              </a:rPr>
              <a:t>e</a:t>
            </a:r>
            <a:r>
              <a:rPr sz="1900" spc="-10" dirty="0">
                <a:latin typeface="Open Sans"/>
                <a:cs typeface="Open Sans"/>
              </a:rPr>
              <a:t>y</a:t>
            </a:r>
            <a:r>
              <a:rPr sz="1900" dirty="0">
                <a:latin typeface="Open Sans"/>
                <a:cs typeface="Open Sans"/>
              </a:rPr>
              <a:t> </a:t>
            </a:r>
            <a:r>
              <a:rPr sz="1900" spc="-15" dirty="0">
                <a:latin typeface="Open Sans"/>
                <a:cs typeface="Open Sans"/>
              </a:rPr>
              <a:t>b</a:t>
            </a:r>
            <a:r>
              <a:rPr sz="1900" spc="-10" dirty="0">
                <a:latin typeface="Open Sans"/>
                <a:cs typeface="Open Sans"/>
              </a:rPr>
              <a:t>egin</a:t>
            </a:r>
            <a:r>
              <a:rPr sz="1900" spc="-25" dirty="0">
                <a:latin typeface="Open Sans"/>
                <a:cs typeface="Open Sans"/>
              </a:rPr>
              <a:t> </a:t>
            </a:r>
            <a:r>
              <a:rPr sz="1900" spc="-10" dirty="0">
                <a:latin typeface="Open Sans"/>
                <a:cs typeface="Open Sans"/>
              </a:rPr>
              <a:t>asking</a:t>
            </a:r>
            <a:r>
              <a:rPr sz="1900" spc="5" dirty="0">
                <a:latin typeface="Open Sans"/>
                <a:cs typeface="Open Sans"/>
              </a:rPr>
              <a:t> </a:t>
            </a:r>
            <a:r>
              <a:rPr sz="1900" spc="-15" dirty="0">
                <a:latin typeface="Open Sans"/>
                <a:cs typeface="Open Sans"/>
              </a:rPr>
              <a:t>“H</a:t>
            </a:r>
            <a:r>
              <a:rPr sz="1900" spc="-55" dirty="0">
                <a:latin typeface="Open Sans"/>
                <a:cs typeface="Open Sans"/>
              </a:rPr>
              <a:t>o</a:t>
            </a:r>
            <a:r>
              <a:rPr sz="1900" spc="-15" dirty="0">
                <a:latin typeface="Open Sans"/>
                <a:cs typeface="Open Sans"/>
              </a:rPr>
              <a:t>w</a:t>
            </a:r>
            <a:r>
              <a:rPr sz="1900" spc="-5" dirty="0">
                <a:latin typeface="Open Sans"/>
                <a:cs typeface="Open Sans"/>
              </a:rPr>
              <a:t> </a:t>
            </a:r>
            <a:r>
              <a:rPr sz="1900" spc="-15" dirty="0">
                <a:latin typeface="Open Sans"/>
                <a:cs typeface="Open Sans"/>
              </a:rPr>
              <a:t>do</a:t>
            </a:r>
            <a:r>
              <a:rPr sz="1900" spc="-5" dirty="0">
                <a:latin typeface="Open Sans"/>
                <a:cs typeface="Open Sans"/>
              </a:rPr>
              <a:t> </a:t>
            </a:r>
            <a:r>
              <a:rPr sz="1900" spc="-15" dirty="0">
                <a:latin typeface="Open Sans"/>
                <a:cs typeface="Open Sans"/>
              </a:rPr>
              <a:t>we</a:t>
            </a:r>
            <a:r>
              <a:rPr sz="1900" spc="-10" dirty="0">
                <a:latin typeface="Open Sans"/>
                <a:cs typeface="Open Sans"/>
              </a:rPr>
              <a:t> kn</a:t>
            </a:r>
            <a:r>
              <a:rPr sz="1900" spc="-50" dirty="0">
                <a:latin typeface="Open Sans"/>
                <a:cs typeface="Open Sans"/>
              </a:rPr>
              <a:t>o</a:t>
            </a:r>
            <a:r>
              <a:rPr sz="1900" spc="20" dirty="0">
                <a:latin typeface="Open Sans"/>
                <a:cs typeface="Open Sans"/>
              </a:rPr>
              <a:t>w</a:t>
            </a:r>
            <a:r>
              <a:rPr sz="1900" spc="-10" dirty="0">
                <a:latin typeface="Open Sans"/>
                <a:cs typeface="Open Sans"/>
              </a:rPr>
              <a:t>?”</a:t>
            </a:r>
            <a:endParaRPr sz="1900">
              <a:latin typeface="Open Sans"/>
              <a:cs typeface="Open Sans"/>
            </a:endParaRPr>
          </a:p>
          <a:p>
            <a:pPr marL="355600" marR="130175" indent="-342900">
              <a:lnSpc>
                <a:spcPts val="1820"/>
              </a:lnSpc>
              <a:spcBef>
                <a:spcPts val="440"/>
              </a:spcBef>
              <a:buClr>
                <a:srgbClr val="5D7975"/>
              </a:buClr>
              <a:buFont typeface="Wingdings"/>
              <a:buChar char=""/>
              <a:tabLst>
                <a:tab pos="355600" algn="l"/>
              </a:tabLst>
            </a:pPr>
            <a:r>
              <a:rPr sz="1900" spc="-15" dirty="0">
                <a:latin typeface="Open Sans"/>
                <a:cs typeface="Open Sans"/>
              </a:rPr>
              <a:t>Ess</a:t>
            </a:r>
            <a:r>
              <a:rPr sz="1900" spc="-10" dirty="0">
                <a:latin typeface="Open Sans"/>
                <a:cs typeface="Open Sans"/>
              </a:rPr>
              <a:t>e</a:t>
            </a:r>
            <a:r>
              <a:rPr sz="1900" spc="-15" dirty="0">
                <a:latin typeface="Open Sans"/>
                <a:cs typeface="Open Sans"/>
              </a:rPr>
              <a:t>n</a:t>
            </a:r>
            <a:r>
              <a:rPr sz="1900" spc="-5" dirty="0">
                <a:latin typeface="Open Sans"/>
                <a:cs typeface="Open Sans"/>
              </a:rPr>
              <a:t>ti</a:t>
            </a:r>
            <a:r>
              <a:rPr sz="1900" spc="-10" dirty="0">
                <a:latin typeface="Open Sans"/>
                <a:cs typeface="Open Sans"/>
              </a:rPr>
              <a:t>a</a:t>
            </a:r>
            <a:r>
              <a:rPr sz="1900" spc="-5" dirty="0">
                <a:latin typeface="Open Sans"/>
                <a:cs typeface="Open Sans"/>
              </a:rPr>
              <a:t>l</a:t>
            </a:r>
            <a:r>
              <a:rPr sz="1900" spc="25" dirty="0">
                <a:latin typeface="Open Sans"/>
                <a:cs typeface="Open Sans"/>
              </a:rPr>
              <a:t> </a:t>
            </a:r>
            <a:r>
              <a:rPr sz="1900" spc="-15" dirty="0">
                <a:latin typeface="Open Sans"/>
                <a:cs typeface="Open Sans"/>
              </a:rPr>
              <a:t>qu</a:t>
            </a:r>
            <a:r>
              <a:rPr sz="1900" spc="-10" dirty="0">
                <a:latin typeface="Open Sans"/>
                <a:cs typeface="Open Sans"/>
              </a:rPr>
              <a:t>estions</a:t>
            </a:r>
            <a:r>
              <a:rPr sz="1900" spc="5" dirty="0">
                <a:latin typeface="Open Sans"/>
                <a:cs typeface="Open Sans"/>
              </a:rPr>
              <a:t> </a:t>
            </a:r>
            <a:r>
              <a:rPr sz="1900" spc="-15" dirty="0">
                <a:latin typeface="Open Sans"/>
                <a:cs typeface="Open Sans"/>
              </a:rPr>
              <a:t>h</a:t>
            </a:r>
            <a:r>
              <a:rPr sz="1900" spc="-10" dirty="0">
                <a:latin typeface="Open Sans"/>
                <a:cs typeface="Open Sans"/>
              </a:rPr>
              <a:t>elp</a:t>
            </a:r>
            <a:r>
              <a:rPr sz="1900" spc="-5" dirty="0">
                <a:latin typeface="Open Sans"/>
                <a:cs typeface="Open Sans"/>
              </a:rPr>
              <a:t> </a:t>
            </a:r>
            <a:r>
              <a:rPr sz="1900" spc="-15" dirty="0">
                <a:latin typeface="Open Sans"/>
                <a:cs typeface="Open Sans"/>
              </a:rPr>
              <a:t>chi</a:t>
            </a:r>
            <a:r>
              <a:rPr sz="1900" dirty="0">
                <a:latin typeface="Open Sans"/>
                <a:cs typeface="Open Sans"/>
              </a:rPr>
              <a:t>l</a:t>
            </a:r>
            <a:r>
              <a:rPr sz="1900" spc="-15" dirty="0">
                <a:latin typeface="Open Sans"/>
                <a:cs typeface="Open Sans"/>
              </a:rPr>
              <a:t>d</a:t>
            </a:r>
            <a:r>
              <a:rPr sz="1900" spc="-45" dirty="0">
                <a:latin typeface="Open Sans"/>
                <a:cs typeface="Open Sans"/>
              </a:rPr>
              <a:t>r</a:t>
            </a:r>
            <a:r>
              <a:rPr sz="1900" spc="-10" dirty="0">
                <a:latin typeface="Open Sans"/>
                <a:cs typeface="Open Sans"/>
              </a:rPr>
              <a:t>e</a:t>
            </a:r>
            <a:r>
              <a:rPr sz="1900" spc="-15" dirty="0">
                <a:latin typeface="Open Sans"/>
                <a:cs typeface="Open Sans"/>
              </a:rPr>
              <a:t>n</a:t>
            </a:r>
            <a:r>
              <a:rPr sz="1900" spc="-25" dirty="0">
                <a:latin typeface="Open Sans"/>
                <a:cs typeface="Open Sans"/>
              </a:rPr>
              <a:t> </a:t>
            </a:r>
            <a:r>
              <a:rPr sz="1900" spc="-10" dirty="0">
                <a:latin typeface="Open Sans"/>
                <a:cs typeface="Open Sans"/>
              </a:rPr>
              <a:t>build</a:t>
            </a:r>
            <a:r>
              <a:rPr sz="1900" spc="-5" dirty="0">
                <a:latin typeface="Open Sans"/>
                <a:cs typeface="Open Sans"/>
              </a:rPr>
              <a:t> </a:t>
            </a:r>
            <a:r>
              <a:rPr sz="1900" spc="-15" dirty="0">
                <a:latin typeface="Open Sans"/>
                <a:cs typeface="Open Sans"/>
              </a:rPr>
              <a:t>on</a:t>
            </a:r>
            <a:r>
              <a:rPr sz="1900" spc="-5" dirty="0">
                <a:latin typeface="Open Sans"/>
                <a:cs typeface="Open Sans"/>
              </a:rPr>
              <a:t> </a:t>
            </a:r>
            <a:r>
              <a:rPr sz="1900" spc="-20" dirty="0">
                <a:latin typeface="Open Sans"/>
                <a:cs typeface="Open Sans"/>
              </a:rPr>
              <a:t>conc</a:t>
            </a:r>
            <a:r>
              <a:rPr sz="1900" spc="-10" dirty="0">
                <a:latin typeface="Open Sans"/>
                <a:cs typeface="Open Sans"/>
              </a:rPr>
              <a:t>e</a:t>
            </a:r>
            <a:r>
              <a:rPr sz="1900" spc="-15" dirty="0">
                <a:latin typeface="Open Sans"/>
                <a:cs typeface="Open Sans"/>
              </a:rPr>
              <a:t>p</a:t>
            </a:r>
            <a:r>
              <a:rPr sz="1900" spc="-5" dirty="0">
                <a:latin typeface="Open Sans"/>
                <a:cs typeface="Open Sans"/>
              </a:rPr>
              <a:t>t</a:t>
            </a:r>
            <a:r>
              <a:rPr sz="1900" spc="-10" dirty="0">
                <a:latin typeface="Open Sans"/>
                <a:cs typeface="Open Sans"/>
              </a:rPr>
              <a:t>s</a:t>
            </a:r>
            <a:r>
              <a:rPr sz="1900" spc="-5" dirty="0">
                <a:latin typeface="Open Sans"/>
                <a:cs typeface="Open Sans"/>
              </a:rPr>
              <a:t> l</a:t>
            </a:r>
            <a:r>
              <a:rPr sz="1900" spc="-10" dirty="0">
                <a:latin typeface="Open Sans"/>
                <a:cs typeface="Open Sans"/>
              </a:rPr>
              <a:t>e</a:t>
            </a:r>
            <a:r>
              <a:rPr sz="1900" spc="-15" dirty="0">
                <a:latin typeface="Open Sans"/>
                <a:cs typeface="Open Sans"/>
              </a:rPr>
              <a:t>arn</a:t>
            </a:r>
            <a:r>
              <a:rPr sz="1900" spc="-10" dirty="0">
                <a:latin typeface="Open Sans"/>
                <a:cs typeface="Open Sans"/>
              </a:rPr>
              <a:t>e</a:t>
            </a:r>
            <a:r>
              <a:rPr sz="1900" spc="-15" dirty="0">
                <a:latin typeface="Open Sans"/>
                <a:cs typeface="Open Sans"/>
              </a:rPr>
              <a:t>d</a:t>
            </a:r>
            <a:r>
              <a:rPr sz="1900" spc="-10" dirty="0">
                <a:latin typeface="Open Sans"/>
                <a:cs typeface="Open Sans"/>
              </a:rPr>
              <a:t> </a:t>
            </a:r>
            <a:r>
              <a:rPr sz="1900" spc="-5" dirty="0">
                <a:latin typeface="Open Sans"/>
                <a:cs typeface="Open Sans"/>
              </a:rPr>
              <a:t>f</a:t>
            </a:r>
            <a:r>
              <a:rPr sz="1900" spc="-55" dirty="0">
                <a:latin typeface="Open Sans"/>
                <a:cs typeface="Open Sans"/>
              </a:rPr>
              <a:t>r</a:t>
            </a:r>
            <a:r>
              <a:rPr sz="1900" spc="-15" dirty="0">
                <a:latin typeface="Open Sans"/>
                <a:cs typeface="Open Sans"/>
              </a:rPr>
              <a:t>om</a:t>
            </a:r>
            <a:r>
              <a:rPr sz="1900" spc="10" dirty="0">
                <a:latin typeface="Open Sans"/>
                <a:cs typeface="Open Sans"/>
              </a:rPr>
              <a:t> </a:t>
            </a:r>
            <a:r>
              <a:rPr sz="1900" spc="-10" dirty="0">
                <a:latin typeface="Open Sans"/>
                <a:cs typeface="Open Sans"/>
              </a:rPr>
              <a:t>other</a:t>
            </a:r>
            <a:r>
              <a:rPr sz="1900" spc="5" dirty="0">
                <a:latin typeface="Open Sans"/>
                <a:cs typeface="Open Sans"/>
              </a:rPr>
              <a:t> </a:t>
            </a:r>
            <a:r>
              <a:rPr sz="1900" spc="-10" dirty="0">
                <a:latin typeface="Open Sans"/>
                <a:cs typeface="Open Sans"/>
              </a:rPr>
              <a:t>t</a:t>
            </a:r>
            <a:r>
              <a:rPr sz="1900" spc="-40" dirty="0">
                <a:latin typeface="Open Sans"/>
                <a:cs typeface="Open Sans"/>
              </a:rPr>
              <a:t>e</a:t>
            </a:r>
            <a:r>
              <a:rPr sz="1900" spc="-10" dirty="0">
                <a:latin typeface="Open Sans"/>
                <a:cs typeface="Open Sans"/>
              </a:rPr>
              <a:t>xt</a:t>
            </a:r>
            <a:r>
              <a:rPr sz="1900" spc="5" dirty="0">
                <a:latin typeface="Open Sans"/>
                <a:cs typeface="Open Sans"/>
              </a:rPr>
              <a:t> </a:t>
            </a:r>
            <a:r>
              <a:rPr sz="1900" spc="-50" dirty="0">
                <a:latin typeface="Open Sans"/>
                <a:cs typeface="Open Sans"/>
              </a:rPr>
              <a:t>r</a:t>
            </a:r>
            <a:r>
              <a:rPr sz="1900" spc="-10" dirty="0">
                <a:latin typeface="Open Sans"/>
                <a:cs typeface="Open Sans"/>
              </a:rPr>
              <a:t>e</a:t>
            </a:r>
            <a:r>
              <a:rPr sz="1900" spc="-20" dirty="0">
                <a:latin typeface="Open Sans"/>
                <a:cs typeface="Open Sans"/>
              </a:rPr>
              <a:t>a</a:t>
            </a:r>
            <a:r>
              <a:rPr sz="1900" spc="-10" dirty="0">
                <a:latin typeface="Open Sans"/>
                <a:cs typeface="Open Sans"/>
              </a:rPr>
              <a:t>d</a:t>
            </a:r>
            <a:r>
              <a:rPr sz="1900" spc="-5" dirty="0">
                <a:latin typeface="Open Sans"/>
                <a:cs typeface="Open Sans"/>
              </a:rPr>
              <a:t>.</a:t>
            </a:r>
            <a:endParaRPr sz="1900">
              <a:latin typeface="Open Sans"/>
              <a:cs typeface="Open Sans"/>
            </a:endParaRPr>
          </a:p>
          <a:p>
            <a:pPr marL="355600" marR="160020" indent="-342900">
              <a:lnSpc>
                <a:spcPct val="80000"/>
              </a:lnSpc>
              <a:spcBef>
                <a:spcPts val="470"/>
              </a:spcBef>
              <a:buClr>
                <a:srgbClr val="5D7975"/>
              </a:buClr>
              <a:buFont typeface="Wingdings"/>
              <a:buChar char=""/>
              <a:tabLst>
                <a:tab pos="355600" algn="l"/>
              </a:tabLst>
            </a:pPr>
            <a:r>
              <a:rPr sz="1900" spc="-15" dirty="0">
                <a:latin typeface="Open Sans"/>
                <a:cs typeface="Open Sans"/>
              </a:rPr>
              <a:t>Ess</a:t>
            </a:r>
            <a:r>
              <a:rPr sz="1900" spc="-10" dirty="0">
                <a:latin typeface="Open Sans"/>
                <a:cs typeface="Open Sans"/>
              </a:rPr>
              <a:t>e</a:t>
            </a:r>
            <a:r>
              <a:rPr sz="1900" spc="-15" dirty="0">
                <a:latin typeface="Open Sans"/>
                <a:cs typeface="Open Sans"/>
              </a:rPr>
              <a:t>n</a:t>
            </a:r>
            <a:r>
              <a:rPr sz="1900" spc="-5" dirty="0">
                <a:latin typeface="Open Sans"/>
                <a:cs typeface="Open Sans"/>
              </a:rPr>
              <a:t>ti</a:t>
            </a:r>
            <a:r>
              <a:rPr sz="1900" spc="-10" dirty="0">
                <a:latin typeface="Open Sans"/>
                <a:cs typeface="Open Sans"/>
              </a:rPr>
              <a:t>a</a:t>
            </a:r>
            <a:r>
              <a:rPr sz="1900" spc="-5" dirty="0">
                <a:latin typeface="Open Sans"/>
                <a:cs typeface="Open Sans"/>
              </a:rPr>
              <a:t>l</a:t>
            </a:r>
            <a:r>
              <a:rPr sz="1900" spc="25" dirty="0">
                <a:latin typeface="Open Sans"/>
                <a:cs typeface="Open Sans"/>
              </a:rPr>
              <a:t> </a:t>
            </a:r>
            <a:r>
              <a:rPr sz="1900" spc="-15" dirty="0">
                <a:latin typeface="Open Sans"/>
                <a:cs typeface="Open Sans"/>
              </a:rPr>
              <a:t>qu</a:t>
            </a:r>
            <a:r>
              <a:rPr sz="1900" spc="-10" dirty="0">
                <a:latin typeface="Open Sans"/>
                <a:cs typeface="Open Sans"/>
              </a:rPr>
              <a:t>estions</a:t>
            </a:r>
            <a:r>
              <a:rPr sz="1900" spc="5" dirty="0">
                <a:latin typeface="Open Sans"/>
                <a:cs typeface="Open Sans"/>
              </a:rPr>
              <a:t> </a:t>
            </a:r>
            <a:r>
              <a:rPr sz="1900" spc="-15" dirty="0">
                <a:latin typeface="Open Sans"/>
                <a:cs typeface="Open Sans"/>
              </a:rPr>
              <a:t>h</a:t>
            </a:r>
            <a:r>
              <a:rPr sz="1900" spc="-10" dirty="0">
                <a:latin typeface="Open Sans"/>
                <a:cs typeface="Open Sans"/>
              </a:rPr>
              <a:t>elp</a:t>
            </a:r>
            <a:r>
              <a:rPr sz="1900" spc="-5" dirty="0">
                <a:latin typeface="Open Sans"/>
                <a:cs typeface="Open Sans"/>
              </a:rPr>
              <a:t> </a:t>
            </a:r>
            <a:r>
              <a:rPr sz="1900" spc="-15" dirty="0">
                <a:latin typeface="Open Sans"/>
                <a:cs typeface="Open Sans"/>
              </a:rPr>
              <a:t>chil</a:t>
            </a:r>
            <a:r>
              <a:rPr sz="1900" spc="-10" dirty="0">
                <a:latin typeface="Open Sans"/>
                <a:cs typeface="Open Sans"/>
              </a:rPr>
              <a:t>d</a:t>
            </a:r>
            <a:r>
              <a:rPr sz="1900" spc="-55" dirty="0">
                <a:latin typeface="Open Sans"/>
                <a:cs typeface="Open Sans"/>
              </a:rPr>
              <a:t>r</a:t>
            </a:r>
            <a:r>
              <a:rPr sz="1900" spc="-15" dirty="0">
                <a:latin typeface="Open Sans"/>
                <a:cs typeface="Open Sans"/>
              </a:rPr>
              <a:t>en</a:t>
            </a:r>
            <a:r>
              <a:rPr sz="1900" spc="-20" dirty="0">
                <a:latin typeface="Open Sans"/>
                <a:cs typeface="Open Sans"/>
              </a:rPr>
              <a:t> connec</a:t>
            </a:r>
            <a:r>
              <a:rPr sz="1900" spc="-10" dirty="0">
                <a:latin typeface="Open Sans"/>
                <a:cs typeface="Open Sans"/>
              </a:rPr>
              <a:t>t</a:t>
            </a:r>
            <a:r>
              <a:rPr sz="1900" dirty="0">
                <a:latin typeface="Open Sans"/>
                <a:cs typeface="Open Sans"/>
              </a:rPr>
              <a:t> </a:t>
            </a:r>
            <a:r>
              <a:rPr sz="1900" spc="-20" dirty="0">
                <a:latin typeface="Open Sans"/>
                <a:cs typeface="Open Sans"/>
              </a:rPr>
              <a:t>conce</a:t>
            </a:r>
            <a:r>
              <a:rPr sz="1900" spc="-10" dirty="0">
                <a:latin typeface="Open Sans"/>
                <a:cs typeface="Open Sans"/>
              </a:rPr>
              <a:t>p</a:t>
            </a:r>
            <a:r>
              <a:rPr sz="1900" spc="-15" dirty="0">
                <a:latin typeface="Open Sans"/>
                <a:cs typeface="Open Sans"/>
              </a:rPr>
              <a:t>ts</a:t>
            </a:r>
            <a:r>
              <a:rPr sz="1900" spc="-10" dirty="0">
                <a:latin typeface="Open Sans"/>
                <a:cs typeface="Open Sans"/>
              </a:rPr>
              <a:t> </a:t>
            </a:r>
            <a:r>
              <a:rPr sz="1900" spc="-5" dirty="0">
                <a:latin typeface="Open Sans"/>
                <a:cs typeface="Open Sans"/>
              </a:rPr>
              <a:t>l</a:t>
            </a:r>
            <a:r>
              <a:rPr sz="1900" spc="-10" dirty="0">
                <a:latin typeface="Open Sans"/>
                <a:cs typeface="Open Sans"/>
              </a:rPr>
              <a:t>e</a:t>
            </a:r>
            <a:r>
              <a:rPr sz="1900" spc="-15" dirty="0">
                <a:latin typeface="Open Sans"/>
                <a:cs typeface="Open Sans"/>
              </a:rPr>
              <a:t>arn</a:t>
            </a:r>
            <a:r>
              <a:rPr sz="1900" spc="-10" dirty="0">
                <a:latin typeface="Open Sans"/>
                <a:cs typeface="Open Sans"/>
              </a:rPr>
              <a:t>e</a:t>
            </a:r>
            <a:r>
              <a:rPr sz="1900" spc="-15" dirty="0">
                <a:latin typeface="Open Sans"/>
                <a:cs typeface="Open Sans"/>
              </a:rPr>
              <a:t>d</a:t>
            </a:r>
            <a:r>
              <a:rPr sz="1900" spc="-10" dirty="0">
                <a:latin typeface="Open Sans"/>
                <a:cs typeface="Open Sans"/>
              </a:rPr>
              <a:t> </a:t>
            </a:r>
            <a:r>
              <a:rPr sz="1900" spc="-15" dirty="0">
                <a:latin typeface="Open Sans"/>
                <a:cs typeface="Open Sans"/>
              </a:rPr>
              <a:t>to</a:t>
            </a:r>
            <a:r>
              <a:rPr sz="1900" spc="10" dirty="0">
                <a:latin typeface="Open Sans"/>
                <a:cs typeface="Open Sans"/>
              </a:rPr>
              <a:t> </a:t>
            </a:r>
            <a:r>
              <a:rPr sz="1900" spc="-10" dirty="0">
                <a:latin typeface="Open Sans"/>
                <a:cs typeface="Open Sans"/>
              </a:rPr>
              <a:t>th</a:t>
            </a:r>
            <a:r>
              <a:rPr sz="1900" spc="-15" dirty="0">
                <a:latin typeface="Open Sans"/>
                <a:cs typeface="Open Sans"/>
              </a:rPr>
              <a:t>e</a:t>
            </a:r>
            <a:r>
              <a:rPr sz="1900" spc="-10" dirty="0">
                <a:latin typeface="Open Sans"/>
                <a:cs typeface="Open Sans"/>
              </a:rPr>
              <a:t> </a:t>
            </a:r>
            <a:r>
              <a:rPr sz="1900" spc="-15" dirty="0">
                <a:latin typeface="Open Sans"/>
                <a:cs typeface="Open Sans"/>
              </a:rPr>
              <a:t>b</a:t>
            </a:r>
            <a:r>
              <a:rPr sz="1900" dirty="0">
                <a:latin typeface="Open Sans"/>
                <a:cs typeface="Open Sans"/>
              </a:rPr>
              <a:t>i</a:t>
            </a:r>
            <a:r>
              <a:rPr sz="1900" spc="-15" dirty="0">
                <a:latin typeface="Open Sans"/>
                <a:cs typeface="Open Sans"/>
              </a:rPr>
              <a:t>g</a:t>
            </a:r>
            <a:r>
              <a:rPr sz="1900" spc="-10" dirty="0">
                <a:latin typeface="Open Sans"/>
                <a:cs typeface="Open Sans"/>
              </a:rPr>
              <a:t> </a:t>
            </a:r>
            <a:r>
              <a:rPr sz="1900" spc="-5" dirty="0">
                <a:latin typeface="Open Sans"/>
                <a:cs typeface="Open Sans"/>
              </a:rPr>
              <a:t>i</a:t>
            </a:r>
            <a:r>
              <a:rPr sz="1900" spc="-10" dirty="0">
                <a:latin typeface="Open Sans"/>
                <a:cs typeface="Open Sans"/>
              </a:rPr>
              <a:t>de</a:t>
            </a:r>
            <a:r>
              <a:rPr sz="1900" spc="-15" dirty="0">
                <a:latin typeface="Open Sans"/>
                <a:cs typeface="Open Sans"/>
              </a:rPr>
              <a:t>a</a:t>
            </a:r>
            <a:r>
              <a:rPr sz="1900" spc="-10" dirty="0">
                <a:latin typeface="Open Sans"/>
                <a:cs typeface="Open Sans"/>
              </a:rPr>
              <a:t> or</a:t>
            </a:r>
            <a:r>
              <a:rPr sz="1900" spc="-5" dirty="0">
                <a:latin typeface="Open Sans"/>
                <a:cs typeface="Open Sans"/>
              </a:rPr>
              <a:t> </a:t>
            </a:r>
            <a:r>
              <a:rPr sz="1900" spc="-10" dirty="0">
                <a:latin typeface="Open Sans"/>
                <a:cs typeface="Open Sans"/>
              </a:rPr>
              <a:t>enduring</a:t>
            </a:r>
            <a:r>
              <a:rPr sz="1900" spc="-20" dirty="0">
                <a:latin typeface="Open Sans"/>
                <a:cs typeface="Open Sans"/>
              </a:rPr>
              <a:t> </a:t>
            </a:r>
            <a:r>
              <a:rPr sz="1900" spc="-15" dirty="0">
                <a:latin typeface="Open Sans"/>
                <a:cs typeface="Open Sans"/>
              </a:rPr>
              <a:t>un</a:t>
            </a:r>
            <a:r>
              <a:rPr sz="1900" spc="-10" dirty="0">
                <a:latin typeface="Open Sans"/>
                <a:cs typeface="Open Sans"/>
              </a:rPr>
              <a:t>de</a:t>
            </a:r>
            <a:r>
              <a:rPr sz="1900" spc="-15" dirty="0">
                <a:latin typeface="Open Sans"/>
                <a:cs typeface="Open Sans"/>
              </a:rPr>
              <a:t>rsta</a:t>
            </a:r>
            <a:r>
              <a:rPr sz="1900" spc="-10" dirty="0">
                <a:latin typeface="Open Sans"/>
                <a:cs typeface="Open Sans"/>
              </a:rPr>
              <a:t>n</a:t>
            </a:r>
            <a:r>
              <a:rPr sz="1900" spc="-15" dirty="0">
                <a:latin typeface="Open Sans"/>
                <a:cs typeface="Open Sans"/>
              </a:rPr>
              <a:t>d</a:t>
            </a:r>
            <a:r>
              <a:rPr sz="1900" dirty="0">
                <a:latin typeface="Open Sans"/>
                <a:cs typeface="Open Sans"/>
              </a:rPr>
              <a:t>i</a:t>
            </a:r>
            <a:r>
              <a:rPr sz="1900" spc="-15" dirty="0">
                <a:latin typeface="Open Sans"/>
                <a:cs typeface="Open Sans"/>
              </a:rPr>
              <a:t>ng</a:t>
            </a:r>
            <a:r>
              <a:rPr sz="1900" spc="5" dirty="0">
                <a:latin typeface="Open Sans"/>
                <a:cs typeface="Open Sans"/>
              </a:rPr>
              <a:t> </a:t>
            </a:r>
            <a:r>
              <a:rPr sz="1900" spc="-10" dirty="0">
                <a:latin typeface="Open Sans"/>
                <a:cs typeface="Open Sans"/>
              </a:rPr>
              <a:t>that th</a:t>
            </a:r>
            <a:r>
              <a:rPr sz="1900" spc="-15" dirty="0">
                <a:latin typeface="Open Sans"/>
                <a:cs typeface="Open Sans"/>
              </a:rPr>
              <a:t>e</a:t>
            </a:r>
            <a:r>
              <a:rPr sz="1900" spc="-10" dirty="0">
                <a:latin typeface="Open Sans"/>
                <a:cs typeface="Open Sans"/>
              </a:rPr>
              <a:t> </a:t>
            </a:r>
            <a:r>
              <a:rPr sz="1900" spc="-15" dirty="0">
                <a:latin typeface="Open Sans"/>
                <a:cs typeface="Open Sans"/>
              </a:rPr>
              <a:t>un</a:t>
            </a:r>
            <a:r>
              <a:rPr sz="1900" dirty="0">
                <a:latin typeface="Open Sans"/>
                <a:cs typeface="Open Sans"/>
              </a:rPr>
              <a:t>i</a:t>
            </a:r>
            <a:r>
              <a:rPr sz="1900" spc="-10" dirty="0">
                <a:latin typeface="Open Sans"/>
                <a:cs typeface="Open Sans"/>
              </a:rPr>
              <a:t>t</a:t>
            </a:r>
            <a:r>
              <a:rPr sz="1900" spc="-5" dirty="0">
                <a:latin typeface="Open Sans"/>
                <a:cs typeface="Open Sans"/>
              </a:rPr>
              <a:t> </a:t>
            </a:r>
            <a:r>
              <a:rPr sz="1900" spc="-10" dirty="0">
                <a:latin typeface="Open Sans"/>
                <a:cs typeface="Open Sans"/>
              </a:rPr>
              <a:t>is</a:t>
            </a:r>
            <a:r>
              <a:rPr sz="1900" spc="5" dirty="0">
                <a:latin typeface="Open Sans"/>
                <a:cs typeface="Open Sans"/>
              </a:rPr>
              <a:t> </a:t>
            </a:r>
            <a:r>
              <a:rPr sz="1900" spc="-20" dirty="0">
                <a:latin typeface="Open Sans"/>
                <a:cs typeface="Open Sans"/>
              </a:rPr>
              <a:t>a</a:t>
            </a:r>
            <a:r>
              <a:rPr sz="1900" dirty="0">
                <a:latin typeface="Open Sans"/>
                <a:cs typeface="Open Sans"/>
              </a:rPr>
              <a:t>l</a:t>
            </a:r>
            <a:r>
              <a:rPr sz="1900" spc="-5" dirty="0">
                <a:latin typeface="Open Sans"/>
                <a:cs typeface="Open Sans"/>
              </a:rPr>
              <a:t>l</a:t>
            </a:r>
            <a:r>
              <a:rPr sz="1900" spc="-10" dirty="0">
                <a:latin typeface="Open Sans"/>
                <a:cs typeface="Open Sans"/>
              </a:rPr>
              <a:t> </a:t>
            </a:r>
            <a:r>
              <a:rPr sz="1900" spc="-20" dirty="0">
                <a:latin typeface="Open Sans"/>
                <a:cs typeface="Open Sans"/>
              </a:rPr>
              <a:t>a</a:t>
            </a:r>
            <a:r>
              <a:rPr sz="1900" spc="-10" dirty="0">
                <a:latin typeface="Open Sans"/>
                <a:cs typeface="Open Sans"/>
              </a:rPr>
              <a:t>bout.</a:t>
            </a:r>
            <a:endParaRPr sz="1900">
              <a:latin typeface="Open Sans"/>
              <a:cs typeface="Open Sans"/>
            </a:endParaRPr>
          </a:p>
        </p:txBody>
      </p:sp>
      <p:sp>
        <p:nvSpPr>
          <p:cNvPr id="3" name="object 3"/>
          <p:cNvSpPr/>
          <p:nvPr/>
        </p:nvSpPr>
        <p:spPr>
          <a:xfrm>
            <a:off x="472440" y="420877"/>
            <a:ext cx="6389878" cy="51511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572000" y="1554480"/>
            <a:ext cx="4114800" cy="4008120"/>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13</a:t>
            </a:fld>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305417"/>
            <a:ext cx="3926840" cy="4859655"/>
          </a:xfrm>
          <a:prstGeom prst="rect">
            <a:avLst/>
          </a:prstGeom>
        </p:spPr>
        <p:txBody>
          <a:bodyPr vert="horz" wrap="square" lIns="0" tIns="0" rIns="0" bIns="0" rtlCol="0">
            <a:spAutoFit/>
          </a:bodyPr>
          <a:lstStyle/>
          <a:p>
            <a:pPr marL="355600" marR="5080" indent="-342900">
              <a:lnSpc>
                <a:spcPct val="80000"/>
              </a:lnSpc>
              <a:buClr>
                <a:srgbClr val="5D7975"/>
              </a:buClr>
              <a:buFont typeface="Wingdings"/>
              <a:buChar char=""/>
              <a:tabLst>
                <a:tab pos="355600" algn="l"/>
              </a:tabLst>
            </a:pPr>
            <a:r>
              <a:rPr sz="2000" dirty="0">
                <a:latin typeface="Open Sans"/>
                <a:cs typeface="Open Sans"/>
              </a:rPr>
              <a:t>A te</a:t>
            </a:r>
            <a:r>
              <a:rPr sz="2000" spc="-5" dirty="0">
                <a:latin typeface="Open Sans"/>
                <a:cs typeface="Open Sans"/>
              </a:rPr>
              <a:t>a</a:t>
            </a:r>
            <a:r>
              <a:rPr sz="2000" spc="5" dirty="0">
                <a:latin typeface="Open Sans"/>
                <a:cs typeface="Open Sans"/>
              </a:rPr>
              <a:t>c</a:t>
            </a:r>
            <a:r>
              <a:rPr sz="2000" dirty="0">
                <a:latin typeface="Open Sans"/>
                <a:cs typeface="Open Sans"/>
              </a:rPr>
              <a:t>her</a:t>
            </a:r>
            <a:r>
              <a:rPr sz="2000" spc="-25" dirty="0">
                <a:latin typeface="Open Sans"/>
                <a:cs typeface="Open Sans"/>
              </a:rPr>
              <a:t> </a:t>
            </a:r>
            <a:r>
              <a:rPr sz="2000" dirty="0">
                <a:latin typeface="Open Sans"/>
                <a:cs typeface="Open Sans"/>
              </a:rPr>
              <a:t>should</a:t>
            </a:r>
            <a:r>
              <a:rPr sz="2000" spc="-10" dirty="0">
                <a:latin typeface="Open Sans"/>
                <a:cs typeface="Open Sans"/>
              </a:rPr>
              <a:t> </a:t>
            </a:r>
            <a:r>
              <a:rPr sz="2000" dirty="0">
                <a:latin typeface="Open Sans"/>
                <a:cs typeface="Open Sans"/>
              </a:rPr>
              <a:t>d</a:t>
            </a:r>
            <a:r>
              <a:rPr sz="2000" spc="-35" dirty="0">
                <a:latin typeface="Open Sans"/>
                <a:cs typeface="Open Sans"/>
              </a:rPr>
              <a:t>e</a:t>
            </a:r>
            <a:r>
              <a:rPr sz="2000" dirty="0">
                <a:latin typeface="Open Sans"/>
                <a:cs typeface="Open Sans"/>
              </a:rPr>
              <a:t>velop</a:t>
            </a:r>
            <a:r>
              <a:rPr sz="2000" spc="-15" dirty="0">
                <a:latin typeface="Open Sans"/>
                <a:cs typeface="Open Sans"/>
              </a:rPr>
              <a:t> </a:t>
            </a:r>
            <a:r>
              <a:rPr sz="2000" dirty="0">
                <a:latin typeface="Open Sans"/>
                <a:cs typeface="Open Sans"/>
              </a:rPr>
              <a:t>a t</a:t>
            </a:r>
            <a:r>
              <a:rPr sz="2000" spc="-30" dirty="0">
                <a:latin typeface="Open Sans"/>
                <a:cs typeface="Open Sans"/>
              </a:rPr>
              <a:t>e</a:t>
            </a:r>
            <a:r>
              <a:rPr sz="2000" dirty="0">
                <a:latin typeface="Open Sans"/>
                <a:cs typeface="Open Sans"/>
              </a:rPr>
              <a:t>xt</a:t>
            </a:r>
            <a:r>
              <a:rPr sz="2000" spc="-20" dirty="0">
                <a:latin typeface="Open Sans"/>
                <a:cs typeface="Open Sans"/>
              </a:rPr>
              <a:t> </a:t>
            </a:r>
            <a:r>
              <a:rPr sz="2000" dirty="0">
                <a:latin typeface="Open Sans"/>
                <a:cs typeface="Open Sans"/>
              </a:rPr>
              <a:t>set</a:t>
            </a:r>
            <a:r>
              <a:rPr sz="2000" spc="-15" dirty="0">
                <a:latin typeface="Open Sans"/>
                <a:cs typeface="Open Sans"/>
              </a:rPr>
              <a:t> </a:t>
            </a:r>
            <a:r>
              <a:rPr sz="2000" dirty="0">
                <a:latin typeface="Open Sans"/>
                <a:cs typeface="Open Sans"/>
              </a:rPr>
              <a:t>(</a:t>
            </a:r>
            <a:r>
              <a:rPr sz="2000" spc="-10" dirty="0">
                <a:latin typeface="Open Sans"/>
                <a:cs typeface="Open Sans"/>
              </a:rPr>
              <a:t>g</a:t>
            </a:r>
            <a:r>
              <a:rPr sz="2000" spc="-40" dirty="0">
                <a:latin typeface="Open Sans"/>
                <a:cs typeface="Open Sans"/>
              </a:rPr>
              <a:t>r</a:t>
            </a:r>
            <a:r>
              <a:rPr sz="2000" dirty="0">
                <a:latin typeface="Open Sans"/>
                <a:cs typeface="Open Sans"/>
              </a:rPr>
              <a:t>oup</a:t>
            </a:r>
            <a:r>
              <a:rPr sz="2000" spc="5" dirty="0">
                <a:latin typeface="Open Sans"/>
                <a:cs typeface="Open Sans"/>
              </a:rPr>
              <a:t> </a:t>
            </a:r>
            <a:r>
              <a:rPr sz="2000" dirty="0">
                <a:latin typeface="Open Sans"/>
                <a:cs typeface="Open Sans"/>
              </a:rPr>
              <a:t>of</a:t>
            </a:r>
            <a:r>
              <a:rPr sz="2000" spc="10" dirty="0">
                <a:latin typeface="Open Sans"/>
                <a:cs typeface="Open Sans"/>
              </a:rPr>
              <a:t> </a:t>
            </a:r>
            <a:r>
              <a:rPr sz="2000" dirty="0">
                <a:latin typeface="Open Sans"/>
                <a:cs typeface="Open Sans"/>
              </a:rPr>
              <a:t>boo</a:t>
            </a:r>
            <a:r>
              <a:rPr sz="2000" spc="5" dirty="0">
                <a:latin typeface="Open Sans"/>
                <a:cs typeface="Open Sans"/>
              </a:rPr>
              <a:t>k</a:t>
            </a:r>
            <a:r>
              <a:rPr sz="2000" dirty="0">
                <a:latin typeface="Open Sans"/>
                <a:cs typeface="Open Sans"/>
              </a:rPr>
              <a:t>s) bas</a:t>
            </a:r>
            <a:r>
              <a:rPr sz="2000" spc="5" dirty="0">
                <a:latin typeface="Open Sans"/>
                <a:cs typeface="Open Sans"/>
              </a:rPr>
              <a:t>e</a:t>
            </a:r>
            <a:r>
              <a:rPr sz="2000" dirty="0">
                <a:latin typeface="Open Sans"/>
                <a:cs typeface="Open Sans"/>
              </a:rPr>
              <a:t>d</a:t>
            </a:r>
            <a:r>
              <a:rPr sz="2000" spc="-5" dirty="0">
                <a:latin typeface="Open Sans"/>
                <a:cs typeface="Open Sans"/>
              </a:rPr>
              <a:t> </a:t>
            </a:r>
            <a:r>
              <a:rPr sz="2000" dirty="0">
                <a:latin typeface="Open Sans"/>
                <a:cs typeface="Open Sans"/>
              </a:rPr>
              <a:t>on</a:t>
            </a:r>
            <a:r>
              <a:rPr sz="2000" spc="-5" dirty="0">
                <a:latin typeface="Open Sans"/>
                <a:cs typeface="Open Sans"/>
              </a:rPr>
              <a:t> th</a:t>
            </a:r>
            <a:r>
              <a:rPr sz="2000" dirty="0">
                <a:latin typeface="Open Sans"/>
                <a:cs typeface="Open Sans"/>
              </a:rPr>
              <a:t>e b</a:t>
            </a:r>
            <a:r>
              <a:rPr sz="2000" spc="-10" dirty="0">
                <a:latin typeface="Open Sans"/>
                <a:cs typeface="Open Sans"/>
              </a:rPr>
              <a:t>i</a:t>
            </a:r>
            <a:r>
              <a:rPr sz="2000" dirty="0">
                <a:latin typeface="Open Sans"/>
                <a:cs typeface="Open Sans"/>
              </a:rPr>
              <a:t>g</a:t>
            </a:r>
            <a:r>
              <a:rPr sz="2000" spc="15" dirty="0">
                <a:latin typeface="Open Sans"/>
                <a:cs typeface="Open Sans"/>
              </a:rPr>
              <a:t> </a:t>
            </a:r>
            <a:r>
              <a:rPr sz="2000" dirty="0">
                <a:latin typeface="Open Sans"/>
                <a:cs typeface="Open Sans"/>
              </a:rPr>
              <a:t>idea</a:t>
            </a:r>
            <a:r>
              <a:rPr sz="2000" spc="-15" dirty="0">
                <a:latin typeface="Open Sans"/>
                <a:cs typeface="Open Sans"/>
              </a:rPr>
              <a:t> </a:t>
            </a:r>
            <a:r>
              <a:rPr sz="2000" spc="5" dirty="0">
                <a:latin typeface="Open Sans"/>
                <a:cs typeface="Open Sans"/>
              </a:rPr>
              <a:t>c</a:t>
            </a:r>
            <a:r>
              <a:rPr sz="2000" dirty="0">
                <a:latin typeface="Open Sans"/>
                <a:cs typeface="Open Sans"/>
              </a:rPr>
              <a:t>onc</a:t>
            </a:r>
            <a:r>
              <a:rPr sz="2000" spc="5" dirty="0">
                <a:latin typeface="Open Sans"/>
                <a:cs typeface="Open Sans"/>
              </a:rPr>
              <a:t>e</a:t>
            </a:r>
            <a:r>
              <a:rPr sz="2000" dirty="0">
                <a:latin typeface="Open Sans"/>
                <a:cs typeface="Open Sans"/>
              </a:rPr>
              <a:t>pt sele</a:t>
            </a:r>
            <a:r>
              <a:rPr sz="2000" spc="10" dirty="0">
                <a:latin typeface="Open Sans"/>
                <a:cs typeface="Open Sans"/>
              </a:rPr>
              <a:t>c</a:t>
            </a:r>
            <a:r>
              <a:rPr sz="2000" dirty="0">
                <a:latin typeface="Open Sans"/>
                <a:cs typeface="Open Sans"/>
              </a:rPr>
              <a:t>t</a:t>
            </a:r>
            <a:r>
              <a:rPr sz="2000" spc="5" dirty="0">
                <a:latin typeface="Open Sans"/>
                <a:cs typeface="Open Sans"/>
              </a:rPr>
              <a:t>e</a:t>
            </a:r>
            <a:r>
              <a:rPr sz="2000" dirty="0">
                <a:latin typeface="Open Sans"/>
                <a:cs typeface="Open Sans"/>
              </a:rPr>
              <a:t>d.</a:t>
            </a:r>
            <a:endParaRPr sz="2000">
              <a:latin typeface="Open Sans"/>
              <a:cs typeface="Open Sans"/>
            </a:endParaRPr>
          </a:p>
          <a:p>
            <a:pPr marL="355600" marR="361315" indent="-342900">
              <a:lnSpc>
                <a:spcPts val="1920"/>
              </a:lnSpc>
              <a:spcBef>
                <a:spcPts val="459"/>
              </a:spcBef>
              <a:buClr>
                <a:srgbClr val="5D7975"/>
              </a:buClr>
              <a:buFont typeface="Wingdings"/>
              <a:buChar char=""/>
              <a:tabLst>
                <a:tab pos="355600" algn="l"/>
              </a:tabLst>
            </a:pPr>
            <a:r>
              <a:rPr sz="2000" dirty="0">
                <a:latin typeface="Open Sans"/>
                <a:cs typeface="Open Sans"/>
              </a:rPr>
              <a:t>A t</a:t>
            </a:r>
            <a:r>
              <a:rPr sz="2000" spc="-35" dirty="0">
                <a:latin typeface="Open Sans"/>
                <a:cs typeface="Open Sans"/>
              </a:rPr>
              <a:t>e</a:t>
            </a:r>
            <a:r>
              <a:rPr sz="2000" dirty="0">
                <a:latin typeface="Open Sans"/>
                <a:cs typeface="Open Sans"/>
              </a:rPr>
              <a:t>xt</a:t>
            </a:r>
            <a:r>
              <a:rPr sz="2000" spc="-20" dirty="0">
                <a:latin typeface="Open Sans"/>
                <a:cs typeface="Open Sans"/>
              </a:rPr>
              <a:t> </a:t>
            </a:r>
            <a:r>
              <a:rPr sz="2000" dirty="0">
                <a:latin typeface="Open Sans"/>
                <a:cs typeface="Open Sans"/>
              </a:rPr>
              <a:t>set</a:t>
            </a:r>
            <a:r>
              <a:rPr sz="2000" spc="-15" dirty="0">
                <a:latin typeface="Open Sans"/>
                <a:cs typeface="Open Sans"/>
              </a:rPr>
              <a:t> </a:t>
            </a:r>
            <a:r>
              <a:rPr sz="2000" dirty="0">
                <a:latin typeface="Open Sans"/>
                <a:cs typeface="Open Sans"/>
              </a:rPr>
              <a:t>is a</a:t>
            </a:r>
            <a:r>
              <a:rPr sz="2000" spc="5" dirty="0">
                <a:latin typeface="Open Sans"/>
                <a:cs typeface="Open Sans"/>
              </a:rPr>
              <a:t> </a:t>
            </a:r>
            <a:r>
              <a:rPr sz="2000" spc="-5" dirty="0">
                <a:latin typeface="Open Sans"/>
                <a:cs typeface="Open Sans"/>
              </a:rPr>
              <a:t>c</a:t>
            </a:r>
            <a:r>
              <a:rPr sz="2000" spc="5" dirty="0">
                <a:latin typeface="Open Sans"/>
                <a:cs typeface="Open Sans"/>
              </a:rPr>
              <a:t>o</a:t>
            </a:r>
            <a:r>
              <a:rPr sz="2000" dirty="0">
                <a:latin typeface="Open Sans"/>
                <a:cs typeface="Open Sans"/>
              </a:rPr>
              <a:t>lle</a:t>
            </a:r>
            <a:r>
              <a:rPr sz="2000" spc="10" dirty="0">
                <a:latin typeface="Open Sans"/>
                <a:cs typeface="Open Sans"/>
              </a:rPr>
              <a:t>c</a:t>
            </a:r>
            <a:r>
              <a:rPr sz="2000" dirty="0">
                <a:latin typeface="Open Sans"/>
                <a:cs typeface="Open Sans"/>
              </a:rPr>
              <a:t>tion</a:t>
            </a:r>
            <a:r>
              <a:rPr sz="2000" spc="-30" dirty="0">
                <a:latin typeface="Open Sans"/>
                <a:cs typeface="Open Sans"/>
              </a:rPr>
              <a:t> </a:t>
            </a:r>
            <a:r>
              <a:rPr sz="2000" dirty="0">
                <a:latin typeface="Open Sans"/>
                <a:cs typeface="Open Sans"/>
              </a:rPr>
              <a:t>of </a:t>
            </a:r>
            <a:r>
              <a:rPr sz="2000" spc="-40" dirty="0">
                <a:latin typeface="Open Sans"/>
                <a:cs typeface="Open Sans"/>
              </a:rPr>
              <a:t>r</a:t>
            </a:r>
            <a:r>
              <a:rPr sz="2000" dirty="0">
                <a:latin typeface="Open Sans"/>
                <a:cs typeface="Open Sans"/>
              </a:rPr>
              <a:t>elated</a:t>
            </a:r>
            <a:r>
              <a:rPr sz="2000" spc="-30" dirty="0">
                <a:latin typeface="Open Sans"/>
                <a:cs typeface="Open Sans"/>
              </a:rPr>
              <a:t> </a:t>
            </a:r>
            <a:r>
              <a:rPr sz="2000" dirty="0">
                <a:latin typeface="Open Sans"/>
                <a:cs typeface="Open Sans"/>
              </a:rPr>
              <a:t>t</a:t>
            </a:r>
            <a:r>
              <a:rPr sz="2000" spc="-30" dirty="0">
                <a:latin typeface="Open Sans"/>
                <a:cs typeface="Open Sans"/>
              </a:rPr>
              <a:t>e</a:t>
            </a:r>
            <a:r>
              <a:rPr sz="2000" dirty="0">
                <a:latin typeface="Open Sans"/>
                <a:cs typeface="Open Sans"/>
              </a:rPr>
              <a:t>xts</a:t>
            </a:r>
            <a:r>
              <a:rPr sz="2000" spc="-10" dirty="0">
                <a:latin typeface="Open Sans"/>
                <a:cs typeface="Open Sans"/>
              </a:rPr>
              <a:t> </a:t>
            </a:r>
            <a:r>
              <a:rPr sz="2000" dirty="0">
                <a:latin typeface="Open Sans"/>
                <a:cs typeface="Open Sans"/>
              </a:rPr>
              <a:t>o</a:t>
            </a:r>
            <a:r>
              <a:rPr sz="2000" spc="-25" dirty="0">
                <a:latin typeface="Open Sans"/>
                <a:cs typeface="Open Sans"/>
              </a:rPr>
              <a:t>r</a:t>
            </a:r>
            <a:r>
              <a:rPr sz="2000" dirty="0">
                <a:latin typeface="Open Sans"/>
                <a:cs typeface="Open Sans"/>
              </a:rPr>
              <a:t>ganized </a:t>
            </a:r>
            <a:r>
              <a:rPr sz="2000" spc="-5" dirty="0">
                <a:latin typeface="Open Sans"/>
                <a:cs typeface="Open Sans"/>
              </a:rPr>
              <a:t>a</a:t>
            </a:r>
            <a:r>
              <a:rPr sz="2000" spc="-35" dirty="0">
                <a:latin typeface="Open Sans"/>
                <a:cs typeface="Open Sans"/>
              </a:rPr>
              <a:t>r</a:t>
            </a:r>
            <a:r>
              <a:rPr sz="2000" dirty="0">
                <a:latin typeface="Open Sans"/>
                <a:cs typeface="Open Sans"/>
              </a:rPr>
              <a:t>ound</a:t>
            </a:r>
            <a:r>
              <a:rPr sz="2000" spc="-5" dirty="0">
                <a:latin typeface="Open Sans"/>
                <a:cs typeface="Open Sans"/>
              </a:rPr>
              <a:t> </a:t>
            </a:r>
            <a:r>
              <a:rPr sz="2000" dirty="0">
                <a:latin typeface="Open Sans"/>
                <a:cs typeface="Open Sans"/>
              </a:rPr>
              <a:t>a</a:t>
            </a:r>
            <a:r>
              <a:rPr sz="2000" spc="5" dirty="0">
                <a:latin typeface="Open Sans"/>
                <a:cs typeface="Open Sans"/>
              </a:rPr>
              <a:t> c</a:t>
            </a:r>
            <a:r>
              <a:rPr sz="2000" dirty="0">
                <a:latin typeface="Open Sans"/>
                <a:cs typeface="Open Sans"/>
              </a:rPr>
              <a:t>on</a:t>
            </a:r>
            <a:r>
              <a:rPr sz="2000" spc="5" dirty="0">
                <a:latin typeface="Open Sans"/>
                <a:cs typeface="Open Sans"/>
              </a:rPr>
              <a:t>c</a:t>
            </a:r>
            <a:r>
              <a:rPr sz="2000" dirty="0">
                <a:latin typeface="Open Sans"/>
                <a:cs typeface="Open Sans"/>
              </a:rPr>
              <a:t>ept</a:t>
            </a:r>
            <a:r>
              <a:rPr sz="2000" spc="-30" dirty="0">
                <a:latin typeface="Open Sans"/>
                <a:cs typeface="Open Sans"/>
              </a:rPr>
              <a:t> </a:t>
            </a:r>
            <a:r>
              <a:rPr sz="2000" dirty="0">
                <a:latin typeface="Open Sans"/>
                <a:cs typeface="Open Sans"/>
              </a:rPr>
              <a:t>or line of i</a:t>
            </a:r>
            <a:r>
              <a:rPr sz="2000" spc="-10" dirty="0">
                <a:latin typeface="Open Sans"/>
                <a:cs typeface="Open Sans"/>
              </a:rPr>
              <a:t>n</a:t>
            </a:r>
            <a:r>
              <a:rPr sz="2000" dirty="0">
                <a:latin typeface="Open Sans"/>
                <a:cs typeface="Open Sans"/>
              </a:rPr>
              <a:t>q</a:t>
            </a:r>
            <a:r>
              <a:rPr sz="2000" spc="-10" dirty="0">
                <a:latin typeface="Open Sans"/>
                <a:cs typeface="Open Sans"/>
              </a:rPr>
              <a:t>u</a:t>
            </a:r>
            <a:r>
              <a:rPr sz="2000" dirty="0">
                <a:latin typeface="Open Sans"/>
                <a:cs typeface="Open Sans"/>
              </a:rPr>
              <a:t>ir</a:t>
            </a:r>
            <a:r>
              <a:rPr sz="2000" spc="-90" dirty="0">
                <a:latin typeface="Open Sans"/>
                <a:cs typeface="Open Sans"/>
              </a:rPr>
              <a:t>y</a:t>
            </a:r>
            <a:r>
              <a:rPr sz="2000" dirty="0">
                <a:latin typeface="Open Sans"/>
                <a:cs typeface="Open Sans"/>
              </a:rPr>
              <a:t>.</a:t>
            </a:r>
            <a:endParaRPr sz="2000">
              <a:latin typeface="Open Sans"/>
              <a:cs typeface="Open Sans"/>
            </a:endParaRPr>
          </a:p>
          <a:p>
            <a:pPr marL="355600" marR="10795" indent="-342900">
              <a:lnSpc>
                <a:spcPct val="80000"/>
              </a:lnSpc>
              <a:spcBef>
                <a:spcPts val="495"/>
              </a:spcBef>
              <a:buClr>
                <a:srgbClr val="5D7975"/>
              </a:buClr>
              <a:buFont typeface="Wingdings"/>
              <a:buChar char=""/>
              <a:tabLst>
                <a:tab pos="355600" algn="l"/>
              </a:tabLst>
            </a:pPr>
            <a:r>
              <a:rPr sz="2000" spc="-150" dirty="0">
                <a:latin typeface="Open Sans"/>
                <a:cs typeface="Open Sans"/>
              </a:rPr>
              <a:t>T</a:t>
            </a:r>
            <a:r>
              <a:rPr sz="2000" spc="-35" dirty="0">
                <a:latin typeface="Open Sans"/>
                <a:cs typeface="Open Sans"/>
              </a:rPr>
              <a:t>e</a:t>
            </a:r>
            <a:r>
              <a:rPr sz="2000" dirty="0">
                <a:latin typeface="Open Sans"/>
                <a:cs typeface="Open Sans"/>
              </a:rPr>
              <a:t>xt</a:t>
            </a:r>
            <a:r>
              <a:rPr sz="2000" spc="5" dirty="0">
                <a:latin typeface="Open Sans"/>
                <a:cs typeface="Open Sans"/>
              </a:rPr>
              <a:t> </a:t>
            </a:r>
            <a:r>
              <a:rPr sz="2000" dirty="0">
                <a:latin typeface="Open Sans"/>
                <a:cs typeface="Open Sans"/>
              </a:rPr>
              <a:t>sets</a:t>
            </a:r>
            <a:r>
              <a:rPr sz="2000" spc="-20" dirty="0">
                <a:latin typeface="Open Sans"/>
                <a:cs typeface="Open Sans"/>
              </a:rPr>
              <a:t> </a:t>
            </a:r>
            <a:r>
              <a:rPr sz="2000" spc="-5" dirty="0">
                <a:latin typeface="Open Sans"/>
                <a:cs typeface="Open Sans"/>
              </a:rPr>
              <a:t>a</a:t>
            </a:r>
            <a:r>
              <a:rPr sz="2000" spc="-35" dirty="0">
                <a:latin typeface="Open Sans"/>
                <a:cs typeface="Open Sans"/>
              </a:rPr>
              <a:t>r</a:t>
            </a:r>
            <a:r>
              <a:rPr sz="2000" dirty="0">
                <a:latin typeface="Open Sans"/>
                <a:cs typeface="Open Sans"/>
              </a:rPr>
              <a:t>e</a:t>
            </a:r>
            <a:r>
              <a:rPr sz="2000" spc="5" dirty="0">
                <a:latin typeface="Open Sans"/>
                <a:cs typeface="Open Sans"/>
              </a:rPr>
              <a:t> </a:t>
            </a:r>
            <a:r>
              <a:rPr sz="2000" dirty="0">
                <a:latin typeface="Open Sans"/>
                <a:cs typeface="Open Sans"/>
              </a:rPr>
              <a:t>b</a:t>
            </a:r>
            <a:r>
              <a:rPr sz="2000" spc="-10" dirty="0">
                <a:latin typeface="Open Sans"/>
                <a:cs typeface="Open Sans"/>
              </a:rPr>
              <a:t>u</a:t>
            </a:r>
            <a:r>
              <a:rPr sz="2000" dirty="0">
                <a:latin typeface="Open Sans"/>
                <a:cs typeface="Open Sans"/>
              </a:rPr>
              <a:t>ilt</a:t>
            </a:r>
            <a:r>
              <a:rPr sz="2000" spc="-15" dirty="0">
                <a:latin typeface="Open Sans"/>
                <a:cs typeface="Open Sans"/>
              </a:rPr>
              <a:t> </a:t>
            </a:r>
            <a:r>
              <a:rPr sz="2000" spc="-40" dirty="0">
                <a:latin typeface="Open Sans"/>
                <a:cs typeface="Open Sans"/>
              </a:rPr>
              <a:t>b</a:t>
            </a:r>
            <a:r>
              <a:rPr sz="2000" dirty="0">
                <a:latin typeface="Open Sans"/>
                <a:cs typeface="Open Sans"/>
              </a:rPr>
              <a:t>y </a:t>
            </a:r>
            <a:r>
              <a:rPr sz="2000" spc="5" dirty="0">
                <a:latin typeface="Open Sans"/>
                <a:cs typeface="Open Sans"/>
              </a:rPr>
              <a:t>c</a:t>
            </a:r>
            <a:r>
              <a:rPr sz="2000" dirty="0">
                <a:latin typeface="Open Sans"/>
                <a:cs typeface="Open Sans"/>
              </a:rPr>
              <a:t>onsidering</a:t>
            </a:r>
            <a:r>
              <a:rPr sz="2000" spc="-20" dirty="0">
                <a:latin typeface="Open Sans"/>
                <a:cs typeface="Open Sans"/>
              </a:rPr>
              <a:t> </a:t>
            </a:r>
            <a:r>
              <a:rPr sz="2000" spc="-5" dirty="0">
                <a:latin typeface="Open Sans"/>
                <a:cs typeface="Open Sans"/>
              </a:rPr>
              <a:t>th</a:t>
            </a:r>
            <a:r>
              <a:rPr sz="2000" dirty="0">
                <a:latin typeface="Open Sans"/>
                <a:cs typeface="Open Sans"/>
              </a:rPr>
              <a:t>e l</a:t>
            </a:r>
            <a:r>
              <a:rPr sz="2000" spc="-30" dirty="0">
                <a:latin typeface="Open Sans"/>
                <a:cs typeface="Open Sans"/>
              </a:rPr>
              <a:t>e</a:t>
            </a:r>
            <a:r>
              <a:rPr sz="2000" dirty="0">
                <a:latin typeface="Open Sans"/>
                <a:cs typeface="Open Sans"/>
              </a:rPr>
              <a:t>vel</a:t>
            </a:r>
            <a:r>
              <a:rPr sz="2000" spc="-30" dirty="0">
                <a:latin typeface="Open Sans"/>
                <a:cs typeface="Open Sans"/>
              </a:rPr>
              <a:t> </a:t>
            </a:r>
            <a:r>
              <a:rPr sz="2000" dirty="0">
                <a:latin typeface="Open Sans"/>
                <a:cs typeface="Open Sans"/>
              </a:rPr>
              <a:t>of</a:t>
            </a:r>
            <a:r>
              <a:rPr sz="2000" spc="10" dirty="0">
                <a:latin typeface="Open Sans"/>
                <a:cs typeface="Open Sans"/>
              </a:rPr>
              <a:t> </a:t>
            </a:r>
            <a:r>
              <a:rPr sz="2000" dirty="0">
                <a:latin typeface="Open Sans"/>
                <a:cs typeface="Open Sans"/>
              </a:rPr>
              <a:t>t</a:t>
            </a:r>
            <a:r>
              <a:rPr sz="2000" spc="-35" dirty="0">
                <a:latin typeface="Open Sans"/>
                <a:cs typeface="Open Sans"/>
              </a:rPr>
              <a:t>e</a:t>
            </a:r>
            <a:r>
              <a:rPr sz="2000" dirty="0">
                <a:latin typeface="Open Sans"/>
                <a:cs typeface="Open Sans"/>
              </a:rPr>
              <a:t>xt </a:t>
            </a:r>
            <a:r>
              <a:rPr sz="2000" u="heavy" spc="-5" dirty="0">
                <a:latin typeface="Open Sans"/>
                <a:cs typeface="Open Sans"/>
              </a:rPr>
              <a:t>an</a:t>
            </a:r>
            <a:r>
              <a:rPr sz="2000" u="heavy" dirty="0">
                <a:latin typeface="Open Sans"/>
                <a:cs typeface="Open Sans"/>
              </a:rPr>
              <a:t>d</a:t>
            </a:r>
            <a:r>
              <a:rPr sz="2000" dirty="0">
                <a:latin typeface="Open Sans"/>
                <a:cs typeface="Open Sans"/>
              </a:rPr>
              <a:t> </a:t>
            </a:r>
            <a:r>
              <a:rPr sz="2000" spc="-5" dirty="0">
                <a:latin typeface="Open Sans"/>
                <a:cs typeface="Open Sans"/>
              </a:rPr>
              <a:t>th</a:t>
            </a:r>
            <a:r>
              <a:rPr sz="2000" dirty="0">
                <a:latin typeface="Open Sans"/>
                <a:cs typeface="Open Sans"/>
              </a:rPr>
              <a:t>e</a:t>
            </a:r>
            <a:r>
              <a:rPr sz="2000" spc="-10" dirty="0">
                <a:latin typeface="Open Sans"/>
                <a:cs typeface="Open Sans"/>
              </a:rPr>
              <a:t> </a:t>
            </a:r>
            <a:r>
              <a:rPr sz="2000" dirty="0">
                <a:latin typeface="Open Sans"/>
                <a:cs typeface="Open Sans"/>
              </a:rPr>
              <a:t>i</a:t>
            </a:r>
            <a:r>
              <a:rPr sz="2000" spc="-10" dirty="0">
                <a:latin typeface="Open Sans"/>
                <a:cs typeface="Open Sans"/>
              </a:rPr>
              <a:t>n</a:t>
            </a:r>
            <a:r>
              <a:rPr sz="2000" spc="-5" dirty="0">
                <a:latin typeface="Open Sans"/>
                <a:cs typeface="Open Sans"/>
              </a:rPr>
              <a:t>struc</a:t>
            </a:r>
            <a:r>
              <a:rPr sz="2000" spc="-10" dirty="0">
                <a:latin typeface="Open Sans"/>
                <a:cs typeface="Open Sans"/>
              </a:rPr>
              <a:t>t</a:t>
            </a:r>
            <a:r>
              <a:rPr sz="2000" dirty="0">
                <a:latin typeface="Open Sans"/>
                <a:cs typeface="Open Sans"/>
              </a:rPr>
              <a:t>io</a:t>
            </a:r>
            <a:r>
              <a:rPr sz="2000" spc="-10" dirty="0">
                <a:latin typeface="Open Sans"/>
                <a:cs typeface="Open Sans"/>
              </a:rPr>
              <a:t>n</a:t>
            </a:r>
            <a:r>
              <a:rPr sz="2000" spc="-5" dirty="0">
                <a:latin typeface="Open Sans"/>
                <a:cs typeface="Open Sans"/>
              </a:rPr>
              <a:t>a</a:t>
            </a:r>
            <a:r>
              <a:rPr sz="2000" dirty="0">
                <a:latin typeface="Open Sans"/>
                <a:cs typeface="Open Sans"/>
              </a:rPr>
              <a:t>l</a:t>
            </a:r>
            <a:r>
              <a:rPr sz="2000" spc="-15" dirty="0">
                <a:latin typeface="Open Sans"/>
                <a:cs typeface="Open Sans"/>
              </a:rPr>
              <a:t> </a:t>
            </a:r>
            <a:r>
              <a:rPr sz="2000" spc="-5" dirty="0">
                <a:latin typeface="Open Sans"/>
                <a:cs typeface="Open Sans"/>
              </a:rPr>
              <a:t>st</a:t>
            </a:r>
            <a:r>
              <a:rPr sz="2000" spc="-55" dirty="0">
                <a:latin typeface="Open Sans"/>
                <a:cs typeface="Open Sans"/>
              </a:rPr>
              <a:t>r</a:t>
            </a:r>
            <a:r>
              <a:rPr sz="2000" spc="-5" dirty="0">
                <a:latin typeface="Open Sans"/>
                <a:cs typeface="Open Sans"/>
              </a:rPr>
              <a:t>a</a:t>
            </a:r>
            <a:r>
              <a:rPr sz="2000" spc="-10" dirty="0">
                <a:latin typeface="Open Sans"/>
                <a:cs typeface="Open Sans"/>
              </a:rPr>
              <a:t>t</a:t>
            </a:r>
            <a:r>
              <a:rPr sz="2000" spc="-5" dirty="0">
                <a:latin typeface="Open Sans"/>
                <a:cs typeface="Open Sans"/>
              </a:rPr>
              <a:t>egy </a:t>
            </a:r>
            <a:r>
              <a:rPr sz="2000" dirty="0">
                <a:latin typeface="Open Sans"/>
                <a:cs typeface="Open Sans"/>
              </a:rPr>
              <a:t>th</a:t>
            </a:r>
            <a:r>
              <a:rPr sz="2000" spc="-40" dirty="0">
                <a:latin typeface="Open Sans"/>
                <a:cs typeface="Open Sans"/>
              </a:rPr>
              <a:t>r</a:t>
            </a:r>
            <a:r>
              <a:rPr sz="2000" dirty="0">
                <a:latin typeface="Open Sans"/>
                <a:cs typeface="Open Sans"/>
              </a:rPr>
              <a:t>ough</a:t>
            </a:r>
            <a:r>
              <a:rPr sz="2000" spc="-10" dirty="0">
                <a:latin typeface="Open Sans"/>
                <a:cs typeface="Open Sans"/>
              </a:rPr>
              <a:t> </a:t>
            </a:r>
            <a:r>
              <a:rPr sz="2000" dirty="0">
                <a:latin typeface="Open Sans"/>
                <a:cs typeface="Open Sans"/>
              </a:rPr>
              <a:t>which</a:t>
            </a:r>
            <a:r>
              <a:rPr sz="2000" spc="-15" dirty="0">
                <a:latin typeface="Open Sans"/>
                <a:cs typeface="Open Sans"/>
              </a:rPr>
              <a:t> </a:t>
            </a:r>
            <a:r>
              <a:rPr sz="2000" spc="-5" dirty="0">
                <a:latin typeface="Open Sans"/>
                <a:cs typeface="Open Sans"/>
              </a:rPr>
              <a:t>th</a:t>
            </a:r>
            <a:r>
              <a:rPr sz="2000" dirty="0">
                <a:latin typeface="Open Sans"/>
                <a:cs typeface="Open Sans"/>
              </a:rPr>
              <a:t>e t</a:t>
            </a:r>
            <a:r>
              <a:rPr sz="2000" spc="-25" dirty="0">
                <a:latin typeface="Open Sans"/>
                <a:cs typeface="Open Sans"/>
              </a:rPr>
              <a:t>e</a:t>
            </a:r>
            <a:r>
              <a:rPr sz="2000" dirty="0">
                <a:latin typeface="Open Sans"/>
                <a:cs typeface="Open Sans"/>
              </a:rPr>
              <a:t>xt will</a:t>
            </a:r>
            <a:r>
              <a:rPr sz="2000" spc="-20" dirty="0">
                <a:latin typeface="Open Sans"/>
                <a:cs typeface="Open Sans"/>
              </a:rPr>
              <a:t> </a:t>
            </a:r>
            <a:r>
              <a:rPr sz="2000" dirty="0">
                <a:latin typeface="Open Sans"/>
                <a:cs typeface="Open Sans"/>
              </a:rPr>
              <a:t>be us</a:t>
            </a:r>
            <a:r>
              <a:rPr sz="2000" spc="5" dirty="0">
                <a:latin typeface="Open Sans"/>
                <a:cs typeface="Open Sans"/>
              </a:rPr>
              <a:t>e</a:t>
            </a:r>
            <a:r>
              <a:rPr sz="2000" dirty="0">
                <a:latin typeface="Open Sans"/>
                <a:cs typeface="Open Sans"/>
              </a:rPr>
              <a:t>d </a:t>
            </a:r>
            <a:r>
              <a:rPr sz="2000" spc="-10" dirty="0">
                <a:latin typeface="Open Sans"/>
                <a:cs typeface="Open Sans"/>
              </a:rPr>
              <a:t>(</a:t>
            </a:r>
            <a:r>
              <a:rPr sz="2000" dirty="0">
                <a:latin typeface="Open Sans"/>
                <a:cs typeface="Open Sans"/>
              </a:rPr>
              <a:t>e</a:t>
            </a:r>
            <a:r>
              <a:rPr sz="2000" spc="-5" dirty="0">
                <a:latin typeface="Open Sans"/>
                <a:cs typeface="Open Sans"/>
              </a:rPr>
              <a:t>.</a:t>
            </a:r>
            <a:r>
              <a:rPr sz="2000" spc="-10" dirty="0">
                <a:latin typeface="Open Sans"/>
                <a:cs typeface="Open Sans"/>
              </a:rPr>
              <a:t>g</a:t>
            </a:r>
            <a:r>
              <a:rPr sz="2000" dirty="0">
                <a:latin typeface="Open Sans"/>
                <a:cs typeface="Open Sans"/>
              </a:rPr>
              <a:t>.</a:t>
            </a:r>
            <a:r>
              <a:rPr sz="2000" spc="25" dirty="0">
                <a:latin typeface="Open Sans"/>
                <a:cs typeface="Open Sans"/>
              </a:rPr>
              <a:t> </a:t>
            </a:r>
            <a:r>
              <a:rPr sz="2000" dirty="0">
                <a:latin typeface="Open Sans"/>
                <a:cs typeface="Open Sans"/>
              </a:rPr>
              <a:t>inte</a:t>
            </a:r>
            <a:r>
              <a:rPr sz="2000" spc="-35" dirty="0">
                <a:latin typeface="Open Sans"/>
                <a:cs typeface="Open Sans"/>
              </a:rPr>
              <a:t>r</a:t>
            </a:r>
            <a:r>
              <a:rPr sz="2000" spc="-5" dirty="0">
                <a:latin typeface="Open Sans"/>
                <a:cs typeface="Open Sans"/>
              </a:rPr>
              <a:t>a</a:t>
            </a:r>
            <a:r>
              <a:rPr sz="2000" spc="5" dirty="0">
                <a:latin typeface="Open Sans"/>
                <a:cs typeface="Open Sans"/>
              </a:rPr>
              <a:t>c</a:t>
            </a:r>
            <a:r>
              <a:rPr sz="2000" spc="-10" dirty="0">
                <a:latin typeface="Open Sans"/>
                <a:cs typeface="Open Sans"/>
              </a:rPr>
              <a:t>t</a:t>
            </a:r>
            <a:r>
              <a:rPr sz="2000" dirty="0">
                <a:latin typeface="Open Sans"/>
                <a:cs typeface="Open Sans"/>
              </a:rPr>
              <a:t>i</a:t>
            </a:r>
            <a:r>
              <a:rPr sz="2000" spc="-10" dirty="0">
                <a:latin typeface="Open Sans"/>
                <a:cs typeface="Open Sans"/>
              </a:rPr>
              <a:t>v</a:t>
            </a:r>
            <a:r>
              <a:rPr sz="2000" dirty="0">
                <a:latin typeface="Open Sans"/>
                <a:cs typeface="Open Sans"/>
              </a:rPr>
              <a:t>e</a:t>
            </a:r>
            <a:r>
              <a:rPr sz="2000" spc="-35" dirty="0">
                <a:latin typeface="Open Sans"/>
                <a:cs typeface="Open Sans"/>
              </a:rPr>
              <a:t> </a:t>
            </a:r>
            <a:r>
              <a:rPr sz="2000" spc="-40" dirty="0">
                <a:latin typeface="Open Sans"/>
                <a:cs typeface="Open Sans"/>
              </a:rPr>
              <a:t>r</a:t>
            </a:r>
            <a:r>
              <a:rPr sz="2000" dirty="0">
                <a:latin typeface="Open Sans"/>
                <a:cs typeface="Open Sans"/>
              </a:rPr>
              <a:t>e</a:t>
            </a:r>
            <a:r>
              <a:rPr sz="2000" spc="-5" dirty="0">
                <a:latin typeface="Open Sans"/>
                <a:cs typeface="Open Sans"/>
              </a:rPr>
              <a:t>ad aloud</a:t>
            </a:r>
            <a:r>
              <a:rPr sz="2000" dirty="0">
                <a:latin typeface="Open Sans"/>
                <a:cs typeface="Open Sans"/>
              </a:rPr>
              <a:t>,</a:t>
            </a:r>
            <a:r>
              <a:rPr sz="2000" spc="5" dirty="0">
                <a:latin typeface="Open Sans"/>
                <a:cs typeface="Open Sans"/>
              </a:rPr>
              <a:t> </a:t>
            </a:r>
            <a:r>
              <a:rPr sz="2000" spc="-5" dirty="0">
                <a:latin typeface="Open Sans"/>
                <a:cs typeface="Open Sans"/>
              </a:rPr>
              <a:t>smal</a:t>
            </a:r>
            <a:r>
              <a:rPr sz="2000" dirty="0">
                <a:latin typeface="Open Sans"/>
                <a:cs typeface="Open Sans"/>
              </a:rPr>
              <a:t>l</a:t>
            </a:r>
            <a:r>
              <a:rPr sz="2000" spc="-20" dirty="0">
                <a:latin typeface="Open Sans"/>
                <a:cs typeface="Open Sans"/>
              </a:rPr>
              <a:t> </a:t>
            </a:r>
            <a:r>
              <a:rPr sz="2000" dirty="0">
                <a:latin typeface="Open Sans"/>
                <a:cs typeface="Open Sans"/>
              </a:rPr>
              <a:t>g</a:t>
            </a:r>
            <a:r>
              <a:rPr sz="2000" spc="-45" dirty="0">
                <a:latin typeface="Open Sans"/>
                <a:cs typeface="Open Sans"/>
              </a:rPr>
              <a:t>r</a:t>
            </a:r>
            <a:r>
              <a:rPr sz="2000" dirty="0">
                <a:latin typeface="Open Sans"/>
                <a:cs typeface="Open Sans"/>
              </a:rPr>
              <a:t>oup </a:t>
            </a:r>
            <a:r>
              <a:rPr sz="2000" spc="-40" dirty="0">
                <a:latin typeface="Open Sans"/>
                <a:cs typeface="Open Sans"/>
              </a:rPr>
              <a:t>r</a:t>
            </a:r>
            <a:r>
              <a:rPr sz="2000" dirty="0">
                <a:latin typeface="Open Sans"/>
                <a:cs typeface="Open Sans"/>
              </a:rPr>
              <a:t>e</a:t>
            </a:r>
            <a:r>
              <a:rPr sz="2000" spc="5" dirty="0">
                <a:latin typeface="Open Sans"/>
                <a:cs typeface="Open Sans"/>
              </a:rPr>
              <a:t>a</a:t>
            </a:r>
            <a:r>
              <a:rPr sz="2000" dirty="0">
                <a:latin typeface="Open Sans"/>
                <a:cs typeface="Open Sans"/>
              </a:rPr>
              <a:t>di</a:t>
            </a:r>
            <a:r>
              <a:rPr sz="2000" spc="-10" dirty="0">
                <a:latin typeface="Open Sans"/>
                <a:cs typeface="Open Sans"/>
              </a:rPr>
              <a:t>n</a:t>
            </a:r>
            <a:r>
              <a:rPr sz="2000" dirty="0">
                <a:latin typeface="Open Sans"/>
                <a:cs typeface="Open Sans"/>
              </a:rPr>
              <a:t>g, or </a:t>
            </a:r>
            <a:r>
              <a:rPr sz="2000" spc="-35" dirty="0">
                <a:latin typeface="Open Sans"/>
                <a:cs typeface="Open Sans"/>
              </a:rPr>
              <a:t>e</a:t>
            </a:r>
            <a:r>
              <a:rPr sz="2000" dirty="0">
                <a:latin typeface="Open Sans"/>
                <a:cs typeface="Open Sans"/>
              </a:rPr>
              <a:t>xp</a:t>
            </a:r>
            <a:r>
              <a:rPr sz="2000" spc="-10" dirty="0">
                <a:latin typeface="Open Sans"/>
                <a:cs typeface="Open Sans"/>
              </a:rPr>
              <a:t>l</a:t>
            </a:r>
            <a:r>
              <a:rPr sz="2000" dirty="0">
                <a:latin typeface="Open Sans"/>
                <a:cs typeface="Open Sans"/>
              </a:rPr>
              <a:t>i</a:t>
            </a:r>
            <a:r>
              <a:rPr sz="2000" spc="5" dirty="0">
                <a:latin typeface="Open Sans"/>
                <a:cs typeface="Open Sans"/>
              </a:rPr>
              <a:t>c</a:t>
            </a:r>
            <a:r>
              <a:rPr sz="2000" dirty="0">
                <a:latin typeface="Open Sans"/>
                <a:cs typeface="Open Sans"/>
              </a:rPr>
              <a:t>it</a:t>
            </a:r>
            <a:r>
              <a:rPr sz="2000" spc="-25" dirty="0">
                <a:latin typeface="Open Sans"/>
                <a:cs typeface="Open Sans"/>
              </a:rPr>
              <a:t> </a:t>
            </a:r>
            <a:r>
              <a:rPr sz="2000" spc="5" dirty="0">
                <a:latin typeface="Open Sans"/>
                <a:cs typeface="Open Sans"/>
              </a:rPr>
              <a:t>f</a:t>
            </a:r>
            <a:r>
              <a:rPr sz="2000" dirty="0">
                <a:latin typeface="Open Sans"/>
                <a:cs typeface="Open Sans"/>
              </a:rPr>
              <a:t>oun</a:t>
            </a:r>
            <a:r>
              <a:rPr sz="2000" spc="-5" dirty="0">
                <a:latin typeface="Open Sans"/>
                <a:cs typeface="Open Sans"/>
              </a:rPr>
              <a:t>da</a:t>
            </a:r>
            <a:r>
              <a:rPr sz="2000" spc="5" dirty="0">
                <a:latin typeface="Open Sans"/>
                <a:cs typeface="Open Sans"/>
              </a:rPr>
              <a:t>t</a:t>
            </a:r>
            <a:r>
              <a:rPr sz="2000" dirty="0">
                <a:latin typeface="Open Sans"/>
                <a:cs typeface="Open Sans"/>
              </a:rPr>
              <a:t>ional</a:t>
            </a:r>
            <a:r>
              <a:rPr sz="2000" spc="-15" dirty="0">
                <a:latin typeface="Open Sans"/>
                <a:cs typeface="Open Sans"/>
              </a:rPr>
              <a:t> </a:t>
            </a:r>
            <a:r>
              <a:rPr sz="2000" dirty="0">
                <a:latin typeface="Open Sans"/>
                <a:cs typeface="Open Sans"/>
              </a:rPr>
              <a:t>skill instru</a:t>
            </a:r>
            <a:r>
              <a:rPr sz="2000" spc="5" dirty="0">
                <a:latin typeface="Open Sans"/>
                <a:cs typeface="Open Sans"/>
              </a:rPr>
              <a:t>c</a:t>
            </a:r>
            <a:r>
              <a:rPr sz="2000" dirty="0">
                <a:latin typeface="Open Sans"/>
                <a:cs typeface="Open Sans"/>
              </a:rPr>
              <a:t>t</a:t>
            </a:r>
            <a:r>
              <a:rPr sz="2000" spc="-10" dirty="0">
                <a:latin typeface="Open Sans"/>
                <a:cs typeface="Open Sans"/>
              </a:rPr>
              <a:t>i</a:t>
            </a:r>
            <a:r>
              <a:rPr sz="2000" dirty="0">
                <a:latin typeface="Open Sans"/>
                <a:cs typeface="Open Sans"/>
              </a:rPr>
              <a:t>on).</a:t>
            </a:r>
            <a:endParaRPr sz="2000">
              <a:latin typeface="Open Sans"/>
              <a:cs typeface="Open Sans"/>
            </a:endParaRPr>
          </a:p>
          <a:p>
            <a:pPr marL="355600" marR="363220" indent="-342900">
              <a:lnSpc>
                <a:spcPts val="1920"/>
              </a:lnSpc>
              <a:spcBef>
                <a:spcPts val="459"/>
              </a:spcBef>
              <a:buClr>
                <a:srgbClr val="5D7975"/>
              </a:buClr>
              <a:buFont typeface="Wingdings"/>
              <a:buChar char=""/>
              <a:tabLst>
                <a:tab pos="355600" algn="l"/>
              </a:tabLst>
            </a:pPr>
            <a:r>
              <a:rPr sz="2000" dirty="0">
                <a:latin typeface="Open Sans"/>
                <a:cs typeface="Open Sans"/>
              </a:rPr>
              <a:t>Di</a:t>
            </a:r>
            <a:r>
              <a:rPr sz="2000" spc="10" dirty="0">
                <a:latin typeface="Open Sans"/>
                <a:cs typeface="Open Sans"/>
              </a:rPr>
              <a:t>f</a:t>
            </a:r>
            <a:r>
              <a:rPr sz="2000" spc="5" dirty="0">
                <a:latin typeface="Open Sans"/>
                <a:cs typeface="Open Sans"/>
              </a:rPr>
              <a:t>f</a:t>
            </a:r>
            <a:r>
              <a:rPr sz="2000" dirty="0">
                <a:latin typeface="Open Sans"/>
                <a:cs typeface="Open Sans"/>
              </a:rPr>
              <a:t>e</a:t>
            </a:r>
            <a:r>
              <a:rPr sz="2000" spc="-40" dirty="0">
                <a:latin typeface="Open Sans"/>
                <a:cs typeface="Open Sans"/>
              </a:rPr>
              <a:t>r</a:t>
            </a:r>
            <a:r>
              <a:rPr sz="2000" dirty="0">
                <a:latin typeface="Open Sans"/>
                <a:cs typeface="Open Sans"/>
              </a:rPr>
              <a:t>ent</a:t>
            </a:r>
            <a:r>
              <a:rPr sz="2000" spc="-15" dirty="0">
                <a:latin typeface="Open Sans"/>
                <a:cs typeface="Open Sans"/>
              </a:rPr>
              <a:t> </a:t>
            </a:r>
            <a:r>
              <a:rPr sz="2000" dirty="0">
                <a:latin typeface="Open Sans"/>
                <a:cs typeface="Open Sans"/>
              </a:rPr>
              <a:t>boo</a:t>
            </a:r>
            <a:r>
              <a:rPr sz="2000" spc="5" dirty="0">
                <a:latin typeface="Open Sans"/>
                <a:cs typeface="Open Sans"/>
              </a:rPr>
              <a:t>k</a:t>
            </a:r>
            <a:r>
              <a:rPr sz="2000" dirty="0">
                <a:latin typeface="Open Sans"/>
                <a:cs typeface="Open Sans"/>
              </a:rPr>
              <a:t>s</a:t>
            </a:r>
            <a:r>
              <a:rPr sz="2000" spc="-25" dirty="0">
                <a:latin typeface="Open Sans"/>
                <a:cs typeface="Open Sans"/>
              </a:rPr>
              <a:t> </a:t>
            </a:r>
            <a:r>
              <a:rPr sz="2000" dirty="0">
                <a:latin typeface="Open Sans"/>
                <a:cs typeface="Open Sans"/>
              </a:rPr>
              <a:t>will</a:t>
            </a:r>
            <a:r>
              <a:rPr sz="2000" spc="-15" dirty="0">
                <a:latin typeface="Open Sans"/>
                <a:cs typeface="Open Sans"/>
              </a:rPr>
              <a:t> </a:t>
            </a:r>
            <a:r>
              <a:rPr sz="2000" dirty="0">
                <a:latin typeface="Open Sans"/>
                <a:cs typeface="Open Sans"/>
              </a:rPr>
              <a:t>be sele</a:t>
            </a:r>
            <a:r>
              <a:rPr sz="2000" spc="10" dirty="0">
                <a:latin typeface="Open Sans"/>
                <a:cs typeface="Open Sans"/>
              </a:rPr>
              <a:t>c</a:t>
            </a:r>
            <a:r>
              <a:rPr sz="2000" dirty="0">
                <a:latin typeface="Open Sans"/>
                <a:cs typeface="Open Sans"/>
              </a:rPr>
              <a:t>t</a:t>
            </a:r>
            <a:r>
              <a:rPr sz="2000" spc="5" dirty="0">
                <a:latin typeface="Open Sans"/>
                <a:cs typeface="Open Sans"/>
              </a:rPr>
              <a:t>e</a:t>
            </a:r>
            <a:r>
              <a:rPr sz="2000" dirty="0">
                <a:latin typeface="Open Sans"/>
                <a:cs typeface="Open Sans"/>
              </a:rPr>
              <a:t>d</a:t>
            </a:r>
            <a:r>
              <a:rPr sz="2000" spc="-40" dirty="0">
                <a:latin typeface="Open Sans"/>
                <a:cs typeface="Open Sans"/>
              </a:rPr>
              <a:t> </a:t>
            </a:r>
            <a:r>
              <a:rPr sz="2000" spc="5" dirty="0">
                <a:latin typeface="Open Sans"/>
                <a:cs typeface="Open Sans"/>
              </a:rPr>
              <a:t>f</a:t>
            </a:r>
            <a:r>
              <a:rPr sz="2000" dirty="0">
                <a:latin typeface="Open Sans"/>
                <a:cs typeface="Open Sans"/>
              </a:rPr>
              <a:t>or dif</a:t>
            </a:r>
            <a:r>
              <a:rPr sz="2000" spc="5" dirty="0">
                <a:latin typeface="Open Sans"/>
                <a:cs typeface="Open Sans"/>
              </a:rPr>
              <a:t>f</a:t>
            </a:r>
            <a:r>
              <a:rPr sz="2000" dirty="0">
                <a:latin typeface="Open Sans"/>
                <a:cs typeface="Open Sans"/>
              </a:rPr>
              <a:t>e</a:t>
            </a:r>
            <a:r>
              <a:rPr sz="2000" spc="-40" dirty="0">
                <a:latin typeface="Open Sans"/>
                <a:cs typeface="Open Sans"/>
              </a:rPr>
              <a:t>r</a:t>
            </a:r>
            <a:r>
              <a:rPr sz="2000" dirty="0">
                <a:latin typeface="Open Sans"/>
                <a:cs typeface="Open Sans"/>
              </a:rPr>
              <a:t>ent</a:t>
            </a:r>
            <a:r>
              <a:rPr sz="2000" spc="-40" dirty="0">
                <a:latin typeface="Open Sans"/>
                <a:cs typeface="Open Sans"/>
              </a:rPr>
              <a:t> </a:t>
            </a:r>
            <a:r>
              <a:rPr sz="2000" dirty="0">
                <a:latin typeface="Open Sans"/>
                <a:cs typeface="Open Sans"/>
              </a:rPr>
              <a:t>tim</a:t>
            </a:r>
            <a:r>
              <a:rPr sz="2000" spc="5" dirty="0">
                <a:latin typeface="Open Sans"/>
                <a:cs typeface="Open Sans"/>
              </a:rPr>
              <a:t>e</a:t>
            </a:r>
            <a:r>
              <a:rPr sz="2000" dirty="0">
                <a:latin typeface="Open Sans"/>
                <a:cs typeface="Open Sans"/>
              </a:rPr>
              <a:t>s </a:t>
            </a:r>
            <a:r>
              <a:rPr sz="2000" spc="-5" dirty="0">
                <a:latin typeface="Open Sans"/>
                <a:cs typeface="Open Sans"/>
              </a:rPr>
              <a:t>an</a:t>
            </a:r>
            <a:r>
              <a:rPr sz="2000" dirty="0">
                <a:latin typeface="Open Sans"/>
                <a:cs typeface="Open Sans"/>
              </a:rPr>
              <a:t>d</a:t>
            </a:r>
            <a:r>
              <a:rPr sz="2000" spc="5" dirty="0">
                <a:latin typeface="Open Sans"/>
                <a:cs typeface="Open Sans"/>
              </a:rPr>
              <a:t> </a:t>
            </a:r>
            <a:r>
              <a:rPr sz="2000" dirty="0">
                <a:latin typeface="Open Sans"/>
                <a:cs typeface="Open Sans"/>
              </a:rPr>
              <a:t>typ</a:t>
            </a:r>
            <a:r>
              <a:rPr sz="2000" spc="5" dirty="0">
                <a:latin typeface="Open Sans"/>
                <a:cs typeface="Open Sans"/>
              </a:rPr>
              <a:t>e</a:t>
            </a:r>
            <a:r>
              <a:rPr sz="2000" dirty="0">
                <a:latin typeface="Open Sans"/>
                <a:cs typeface="Open Sans"/>
              </a:rPr>
              <a:t>s</a:t>
            </a:r>
            <a:r>
              <a:rPr sz="2000" spc="-10" dirty="0">
                <a:latin typeface="Open Sans"/>
                <a:cs typeface="Open Sans"/>
              </a:rPr>
              <a:t> </a:t>
            </a:r>
            <a:r>
              <a:rPr sz="2000" dirty="0">
                <a:latin typeface="Open Sans"/>
                <a:cs typeface="Open Sans"/>
              </a:rPr>
              <a:t>of</a:t>
            </a:r>
            <a:r>
              <a:rPr sz="2000" spc="10" dirty="0">
                <a:latin typeface="Open Sans"/>
                <a:cs typeface="Open Sans"/>
              </a:rPr>
              <a:t> </a:t>
            </a:r>
            <a:r>
              <a:rPr sz="2000" dirty="0">
                <a:latin typeface="Open Sans"/>
                <a:cs typeface="Open Sans"/>
              </a:rPr>
              <a:t>i</a:t>
            </a:r>
            <a:r>
              <a:rPr sz="2000" spc="-10" dirty="0">
                <a:latin typeface="Open Sans"/>
                <a:cs typeface="Open Sans"/>
              </a:rPr>
              <a:t>n</a:t>
            </a:r>
            <a:r>
              <a:rPr sz="2000" dirty="0">
                <a:latin typeface="Open Sans"/>
                <a:cs typeface="Open Sans"/>
              </a:rPr>
              <a:t>stru</a:t>
            </a:r>
            <a:r>
              <a:rPr sz="2000" spc="5" dirty="0">
                <a:latin typeface="Open Sans"/>
                <a:cs typeface="Open Sans"/>
              </a:rPr>
              <a:t>c</a:t>
            </a:r>
            <a:r>
              <a:rPr sz="2000" dirty="0">
                <a:latin typeface="Open Sans"/>
                <a:cs typeface="Open Sans"/>
              </a:rPr>
              <a:t>t</a:t>
            </a:r>
            <a:r>
              <a:rPr sz="2000" spc="-10" dirty="0">
                <a:latin typeface="Open Sans"/>
                <a:cs typeface="Open Sans"/>
              </a:rPr>
              <a:t>i</a:t>
            </a:r>
            <a:r>
              <a:rPr sz="2000" dirty="0">
                <a:latin typeface="Open Sans"/>
                <a:cs typeface="Open Sans"/>
              </a:rPr>
              <a:t>on.</a:t>
            </a:r>
            <a:endParaRPr sz="2000">
              <a:latin typeface="Open Sans"/>
              <a:cs typeface="Open Sans"/>
            </a:endParaRPr>
          </a:p>
        </p:txBody>
      </p:sp>
      <p:sp>
        <p:nvSpPr>
          <p:cNvPr id="3" name="object 3"/>
          <p:cNvSpPr/>
          <p:nvPr/>
        </p:nvSpPr>
        <p:spPr>
          <a:xfrm>
            <a:off x="472440" y="487933"/>
            <a:ext cx="7200010" cy="38557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677155" y="1828800"/>
            <a:ext cx="4114800" cy="3086100"/>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14</a:t>
            </a:fld>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2700">
              <a:lnSpc>
                <a:spcPct val="100000"/>
              </a:lnSpc>
            </a:pPr>
            <a:r>
              <a:rPr spc="-20" dirty="0"/>
              <a:t>T</a:t>
            </a:r>
            <a:r>
              <a:rPr spc="-10" dirty="0"/>
              <a:t>h</a:t>
            </a:r>
            <a:r>
              <a:rPr dirty="0"/>
              <a:t>e </a:t>
            </a:r>
            <a:r>
              <a:rPr spc="-5" dirty="0"/>
              <a:t>Rea</a:t>
            </a:r>
            <a:r>
              <a:rPr dirty="0"/>
              <a:t>d</a:t>
            </a:r>
            <a:r>
              <a:rPr spc="10" dirty="0"/>
              <a:t> </a:t>
            </a:r>
            <a:r>
              <a:rPr dirty="0"/>
              <a:t>to </a:t>
            </a:r>
            <a:r>
              <a:rPr spc="-15" dirty="0"/>
              <a:t>be</a:t>
            </a:r>
            <a:r>
              <a:rPr spc="-5" dirty="0"/>
              <a:t> </a:t>
            </a:r>
            <a:r>
              <a:rPr dirty="0"/>
              <a:t>R</a:t>
            </a:r>
            <a:r>
              <a:rPr spc="-20" dirty="0"/>
              <a:t>ead</a:t>
            </a:r>
            <a:r>
              <a:rPr spc="-15" dirty="0"/>
              <a:t>y</a:t>
            </a:r>
            <a:r>
              <a:rPr spc="10" dirty="0"/>
              <a:t> </a:t>
            </a:r>
            <a:r>
              <a:rPr spc="-10" dirty="0"/>
              <a:t>ini</a:t>
            </a:r>
            <a:r>
              <a:rPr spc="-5" dirty="0"/>
              <a:t>t</a:t>
            </a:r>
            <a:r>
              <a:rPr dirty="0"/>
              <a:t>iat</a:t>
            </a:r>
            <a:r>
              <a:rPr spc="-15" dirty="0"/>
              <a:t>ive</a:t>
            </a:r>
            <a:r>
              <a:rPr spc="5" dirty="0"/>
              <a:t> </a:t>
            </a:r>
            <a:r>
              <a:rPr spc="-15" dirty="0"/>
              <a:t>emphasi</a:t>
            </a:r>
            <a:r>
              <a:rPr spc="-10" dirty="0"/>
              <a:t>z</a:t>
            </a:r>
            <a:r>
              <a:rPr dirty="0"/>
              <a:t>es</a:t>
            </a:r>
            <a:r>
              <a:rPr spc="25" dirty="0"/>
              <a:t> </a:t>
            </a:r>
            <a:r>
              <a:rPr spc="-10" dirty="0"/>
              <a:t>th</a:t>
            </a:r>
            <a:r>
              <a:rPr spc="-5" dirty="0"/>
              <a:t>at:</a:t>
            </a:r>
          </a:p>
        </p:txBody>
      </p:sp>
      <p:sp>
        <p:nvSpPr>
          <p:cNvPr id="3" name="object 3"/>
          <p:cNvSpPr txBox="1"/>
          <p:nvPr/>
        </p:nvSpPr>
        <p:spPr>
          <a:xfrm>
            <a:off x="383540" y="1811604"/>
            <a:ext cx="7904480" cy="3536950"/>
          </a:xfrm>
          <a:prstGeom prst="rect">
            <a:avLst/>
          </a:prstGeom>
        </p:spPr>
        <p:txBody>
          <a:bodyPr vert="horz" wrap="square" lIns="0" tIns="0" rIns="0" bIns="0" rtlCol="0">
            <a:spAutoFit/>
          </a:bodyPr>
          <a:lstStyle/>
          <a:p>
            <a:pPr marL="469900">
              <a:lnSpc>
                <a:spcPct val="100000"/>
              </a:lnSpc>
              <a:tabLst>
                <a:tab pos="756285" algn="l"/>
              </a:tabLst>
            </a:pPr>
            <a:r>
              <a:rPr sz="2200" spc="-15" dirty="0">
                <a:solidFill>
                  <a:srgbClr val="5D7975"/>
                </a:solidFill>
                <a:latin typeface="Arial"/>
                <a:cs typeface="Arial"/>
              </a:rPr>
              <a:t>–	</a:t>
            </a:r>
            <a:r>
              <a:rPr sz="2200" b="1" i="1" spc="25" dirty="0">
                <a:latin typeface="Open Sans"/>
                <a:cs typeface="Open Sans"/>
              </a:rPr>
              <a:t>“</a:t>
            </a:r>
            <a:r>
              <a:rPr sz="2200" b="1" i="1" spc="-175" dirty="0">
                <a:latin typeface="Open Sans"/>
                <a:cs typeface="Open Sans"/>
              </a:rPr>
              <a:t>T</a:t>
            </a:r>
            <a:r>
              <a:rPr sz="2200" b="1" i="1" spc="-65" dirty="0">
                <a:latin typeface="Open Sans"/>
                <a:cs typeface="Open Sans"/>
              </a:rPr>
              <a:t>e</a:t>
            </a:r>
            <a:r>
              <a:rPr sz="2200" b="1" i="1" spc="-15" dirty="0">
                <a:latin typeface="Open Sans"/>
                <a:cs typeface="Open Sans"/>
              </a:rPr>
              <a:t>xts</a:t>
            </a:r>
            <a:r>
              <a:rPr sz="2200" b="1" i="1" spc="-5" dirty="0">
                <a:latin typeface="Open Sans"/>
                <a:cs typeface="Open Sans"/>
              </a:rPr>
              <a:t> </a:t>
            </a:r>
            <a:r>
              <a:rPr sz="2200" b="1" i="1" spc="-10" dirty="0">
                <a:latin typeface="Open Sans"/>
                <a:cs typeface="Open Sans"/>
              </a:rPr>
              <a:t>s</a:t>
            </a:r>
            <a:r>
              <a:rPr sz="2200" b="1" i="1" spc="-15" dirty="0">
                <a:latin typeface="Open Sans"/>
                <a:cs typeface="Open Sans"/>
              </a:rPr>
              <a:t>hould</a:t>
            </a:r>
            <a:r>
              <a:rPr sz="2200" b="1" i="1" spc="-5" dirty="0">
                <a:latin typeface="Open Sans"/>
                <a:cs typeface="Open Sans"/>
              </a:rPr>
              <a:t> </a:t>
            </a:r>
            <a:r>
              <a:rPr sz="2200" b="1" i="1" spc="-15" dirty="0">
                <a:latin typeface="Open Sans"/>
                <a:cs typeface="Open Sans"/>
              </a:rPr>
              <a:t>be</a:t>
            </a:r>
            <a:r>
              <a:rPr sz="2200" b="1" i="1" spc="-5" dirty="0">
                <a:latin typeface="Open Sans"/>
                <a:cs typeface="Open Sans"/>
              </a:rPr>
              <a:t> </a:t>
            </a:r>
            <a:r>
              <a:rPr sz="2200" b="1" i="1" spc="-10" dirty="0">
                <a:latin typeface="Open Sans"/>
                <a:cs typeface="Open Sans"/>
              </a:rPr>
              <a:t>intenti</a:t>
            </a:r>
            <a:r>
              <a:rPr sz="2200" b="1" i="1" spc="-25" dirty="0">
                <a:latin typeface="Open Sans"/>
                <a:cs typeface="Open Sans"/>
              </a:rPr>
              <a:t>o</a:t>
            </a:r>
            <a:r>
              <a:rPr sz="2200" b="1" i="1" spc="-15" dirty="0">
                <a:latin typeface="Open Sans"/>
                <a:cs typeface="Open Sans"/>
              </a:rPr>
              <a:t>nally sele</a:t>
            </a:r>
            <a:r>
              <a:rPr sz="2200" b="1" i="1" spc="-25" dirty="0">
                <a:latin typeface="Open Sans"/>
                <a:cs typeface="Open Sans"/>
              </a:rPr>
              <a:t>c</a:t>
            </a:r>
            <a:r>
              <a:rPr sz="2200" b="1" i="1" spc="-15" dirty="0">
                <a:latin typeface="Open Sans"/>
                <a:cs typeface="Open Sans"/>
              </a:rPr>
              <a:t>ted</a:t>
            </a:r>
            <a:r>
              <a:rPr sz="2200" b="1" i="1" spc="15" dirty="0">
                <a:latin typeface="Open Sans"/>
                <a:cs typeface="Open Sans"/>
              </a:rPr>
              <a:t> </a:t>
            </a:r>
            <a:r>
              <a:rPr sz="2200" b="1" i="1" spc="-15" dirty="0">
                <a:latin typeface="Open Sans"/>
                <a:cs typeface="Open Sans"/>
              </a:rPr>
              <a:t>and</a:t>
            </a:r>
            <a:r>
              <a:rPr sz="2200" b="1" i="1" spc="5" dirty="0">
                <a:latin typeface="Open Sans"/>
                <a:cs typeface="Open Sans"/>
              </a:rPr>
              <a:t> </a:t>
            </a:r>
            <a:r>
              <a:rPr sz="2200" b="1" i="1" spc="-10" dirty="0">
                <a:latin typeface="Open Sans"/>
                <a:cs typeface="Open Sans"/>
              </a:rPr>
              <a:t>s</a:t>
            </a:r>
            <a:r>
              <a:rPr sz="2200" b="1" i="1" spc="-15" dirty="0">
                <a:latin typeface="Open Sans"/>
                <a:cs typeface="Open Sans"/>
              </a:rPr>
              <a:t>eque</a:t>
            </a:r>
            <a:r>
              <a:rPr sz="2200" b="1" i="1" spc="-10" dirty="0">
                <a:latin typeface="Open Sans"/>
                <a:cs typeface="Open Sans"/>
              </a:rPr>
              <a:t>n</a:t>
            </a:r>
            <a:r>
              <a:rPr sz="2200" b="1" i="1" spc="-15" dirty="0">
                <a:latin typeface="Open Sans"/>
                <a:cs typeface="Open Sans"/>
              </a:rPr>
              <a:t>ced</a:t>
            </a:r>
            <a:endParaRPr sz="2200">
              <a:latin typeface="Open Sans"/>
              <a:cs typeface="Open Sans"/>
            </a:endParaRPr>
          </a:p>
          <a:p>
            <a:pPr marR="303530" algn="ctr">
              <a:lnSpc>
                <a:spcPct val="100000"/>
              </a:lnSpc>
            </a:pPr>
            <a:r>
              <a:rPr sz="2200" b="1" i="1" spc="-15" dirty="0">
                <a:latin typeface="Open Sans"/>
                <a:cs typeface="Open Sans"/>
              </a:rPr>
              <a:t>to</a:t>
            </a:r>
            <a:r>
              <a:rPr sz="2200" b="1" i="1" spc="-5" dirty="0">
                <a:latin typeface="Open Sans"/>
                <a:cs typeface="Open Sans"/>
              </a:rPr>
              <a:t> </a:t>
            </a:r>
            <a:r>
              <a:rPr sz="2200" b="1" i="1" spc="-15" dirty="0">
                <a:latin typeface="Open Sans"/>
                <a:cs typeface="Open Sans"/>
              </a:rPr>
              <a:t>b</a:t>
            </a:r>
            <a:r>
              <a:rPr sz="2200" b="1" i="1" spc="-10" dirty="0">
                <a:latin typeface="Open Sans"/>
                <a:cs typeface="Open Sans"/>
              </a:rPr>
              <a:t>ui</a:t>
            </a:r>
            <a:r>
              <a:rPr sz="2200" b="1" i="1" spc="-20" dirty="0">
                <a:latin typeface="Open Sans"/>
                <a:cs typeface="Open Sans"/>
              </a:rPr>
              <a:t>l</a:t>
            </a:r>
            <a:r>
              <a:rPr sz="2200" b="1" i="1" spc="-15" dirty="0">
                <a:latin typeface="Open Sans"/>
                <a:cs typeface="Open Sans"/>
              </a:rPr>
              <a:t>d</a:t>
            </a:r>
            <a:r>
              <a:rPr sz="2200" b="1" i="1" spc="15" dirty="0">
                <a:latin typeface="Open Sans"/>
                <a:cs typeface="Open Sans"/>
              </a:rPr>
              <a:t> </a:t>
            </a:r>
            <a:r>
              <a:rPr sz="2200" b="1" i="1" spc="-10" dirty="0">
                <a:latin typeface="Open Sans"/>
                <a:cs typeface="Open Sans"/>
              </a:rPr>
              <a:t>stu</a:t>
            </a:r>
            <a:r>
              <a:rPr sz="2200" b="1" i="1" spc="-15" dirty="0">
                <a:latin typeface="Open Sans"/>
                <a:cs typeface="Open Sans"/>
              </a:rPr>
              <a:t>de</a:t>
            </a:r>
            <a:r>
              <a:rPr sz="2200" b="1" i="1" spc="-10" dirty="0">
                <a:latin typeface="Open Sans"/>
                <a:cs typeface="Open Sans"/>
              </a:rPr>
              <a:t>nts’</a:t>
            </a:r>
            <a:r>
              <a:rPr sz="2200" b="1" i="1" spc="-20" dirty="0">
                <a:latin typeface="Open Sans"/>
                <a:cs typeface="Open Sans"/>
              </a:rPr>
              <a:t> </a:t>
            </a:r>
            <a:r>
              <a:rPr sz="2200" b="1" i="1" spc="-15" dirty="0">
                <a:latin typeface="Open Sans"/>
                <a:cs typeface="Open Sans"/>
              </a:rPr>
              <a:t>kn</a:t>
            </a:r>
            <a:r>
              <a:rPr sz="2200" b="1" i="1" spc="-60" dirty="0">
                <a:latin typeface="Open Sans"/>
                <a:cs typeface="Open Sans"/>
              </a:rPr>
              <a:t>o</a:t>
            </a:r>
            <a:r>
              <a:rPr sz="2200" b="1" i="1" spc="-20" dirty="0">
                <a:latin typeface="Open Sans"/>
                <a:cs typeface="Open Sans"/>
              </a:rPr>
              <a:t>wl</a:t>
            </a:r>
            <a:r>
              <a:rPr sz="2200" b="1" i="1" spc="-15" dirty="0">
                <a:latin typeface="Open Sans"/>
                <a:cs typeface="Open Sans"/>
              </a:rPr>
              <a:t>edge</a:t>
            </a:r>
            <a:r>
              <a:rPr sz="2200" b="1" i="1" spc="30" dirty="0">
                <a:latin typeface="Open Sans"/>
                <a:cs typeface="Open Sans"/>
              </a:rPr>
              <a:t> </a:t>
            </a:r>
            <a:r>
              <a:rPr sz="2200" b="1" i="1" spc="-15" dirty="0">
                <a:latin typeface="Open Sans"/>
                <a:cs typeface="Open Sans"/>
              </a:rPr>
              <a:t>a</a:t>
            </a:r>
            <a:r>
              <a:rPr sz="2200" b="1" i="1" spc="-10" dirty="0">
                <a:latin typeface="Open Sans"/>
                <a:cs typeface="Open Sans"/>
              </a:rPr>
              <a:t>n</a:t>
            </a:r>
            <a:r>
              <a:rPr sz="2200" b="1" i="1" spc="-15" dirty="0">
                <a:latin typeface="Open Sans"/>
                <a:cs typeface="Open Sans"/>
              </a:rPr>
              <a:t>d</a:t>
            </a:r>
            <a:r>
              <a:rPr sz="2200" b="1" i="1" spc="5" dirty="0">
                <a:latin typeface="Open Sans"/>
                <a:cs typeface="Open Sans"/>
              </a:rPr>
              <a:t> </a:t>
            </a:r>
            <a:r>
              <a:rPr sz="2200" b="1" i="1" spc="-15" dirty="0">
                <a:latin typeface="Open Sans"/>
                <a:cs typeface="Open Sans"/>
              </a:rPr>
              <a:t>vocab</a:t>
            </a:r>
            <a:r>
              <a:rPr sz="2200" b="1" i="1" spc="-10" dirty="0">
                <a:latin typeface="Open Sans"/>
                <a:cs typeface="Open Sans"/>
              </a:rPr>
              <a:t>ular</a:t>
            </a:r>
            <a:r>
              <a:rPr sz="2200" b="1" i="1" spc="-105" dirty="0">
                <a:latin typeface="Open Sans"/>
                <a:cs typeface="Open Sans"/>
              </a:rPr>
              <a:t>y</a:t>
            </a:r>
            <a:r>
              <a:rPr sz="2200" b="1" i="1" spc="-10" dirty="0">
                <a:latin typeface="Open Sans"/>
                <a:cs typeface="Open Sans"/>
              </a:rPr>
              <a:t>.”</a:t>
            </a:r>
            <a:endParaRPr sz="2200">
              <a:latin typeface="Open Sans"/>
              <a:cs typeface="Open Sans"/>
            </a:endParaRPr>
          </a:p>
          <a:p>
            <a:pPr>
              <a:lnSpc>
                <a:spcPct val="100000"/>
              </a:lnSpc>
              <a:spcBef>
                <a:spcPts val="41"/>
              </a:spcBef>
            </a:pPr>
            <a:endParaRPr sz="1950">
              <a:latin typeface="Times New Roman"/>
              <a:cs typeface="Times New Roman"/>
            </a:endParaRPr>
          </a:p>
          <a:p>
            <a:pPr marL="355600" indent="-342900">
              <a:lnSpc>
                <a:spcPct val="100000"/>
              </a:lnSpc>
              <a:buClr>
                <a:srgbClr val="5D7975"/>
              </a:buClr>
              <a:buFont typeface="Wingdings"/>
              <a:buChar char=""/>
              <a:tabLst>
                <a:tab pos="355600" algn="l"/>
              </a:tabLst>
            </a:pPr>
            <a:r>
              <a:rPr sz="2400" spc="-20" dirty="0">
                <a:latin typeface="Open Sans"/>
                <a:cs typeface="Open Sans"/>
              </a:rPr>
              <a:t>T</a:t>
            </a:r>
            <a:r>
              <a:rPr sz="2400" spc="-10" dirty="0">
                <a:latin typeface="Open Sans"/>
                <a:cs typeface="Open Sans"/>
              </a:rPr>
              <a:t>h</a:t>
            </a:r>
            <a:r>
              <a:rPr sz="2400" dirty="0">
                <a:latin typeface="Open Sans"/>
                <a:cs typeface="Open Sans"/>
              </a:rPr>
              <a:t>e o</a:t>
            </a:r>
            <a:r>
              <a:rPr sz="2400" spc="-45" dirty="0">
                <a:latin typeface="Open Sans"/>
                <a:cs typeface="Open Sans"/>
              </a:rPr>
              <a:t>r</a:t>
            </a:r>
            <a:r>
              <a:rPr sz="2400" spc="-10" dirty="0">
                <a:latin typeface="Open Sans"/>
                <a:cs typeface="Open Sans"/>
              </a:rPr>
              <a:t>d</a:t>
            </a:r>
            <a:r>
              <a:rPr sz="2400" spc="-5" dirty="0">
                <a:latin typeface="Open Sans"/>
                <a:cs typeface="Open Sans"/>
              </a:rPr>
              <a:t>e</a:t>
            </a:r>
            <a:r>
              <a:rPr sz="2400" dirty="0">
                <a:latin typeface="Open Sans"/>
                <a:cs typeface="Open Sans"/>
              </a:rPr>
              <a:t>r</a:t>
            </a:r>
            <a:r>
              <a:rPr sz="2400" spc="-10" dirty="0">
                <a:latin typeface="Open Sans"/>
                <a:cs typeface="Open Sans"/>
              </a:rPr>
              <a:t> </a:t>
            </a:r>
            <a:r>
              <a:rPr sz="2400" spc="-15" dirty="0">
                <a:latin typeface="Open Sans"/>
                <a:cs typeface="Open Sans"/>
              </a:rPr>
              <a:t>in</a:t>
            </a:r>
            <a:r>
              <a:rPr sz="2400" spc="5" dirty="0">
                <a:latin typeface="Open Sans"/>
                <a:cs typeface="Open Sans"/>
              </a:rPr>
              <a:t> </a:t>
            </a:r>
            <a:r>
              <a:rPr sz="2400" spc="-20" dirty="0">
                <a:latin typeface="Open Sans"/>
                <a:cs typeface="Open Sans"/>
              </a:rPr>
              <a:t>w</a:t>
            </a:r>
            <a:r>
              <a:rPr sz="2400" spc="-5" dirty="0">
                <a:latin typeface="Open Sans"/>
                <a:cs typeface="Open Sans"/>
              </a:rPr>
              <a:t>h</a:t>
            </a:r>
            <a:r>
              <a:rPr sz="2400" spc="-15" dirty="0">
                <a:latin typeface="Open Sans"/>
                <a:cs typeface="Open Sans"/>
              </a:rPr>
              <a:t>ich</a:t>
            </a:r>
            <a:r>
              <a:rPr sz="2400" spc="-10" dirty="0">
                <a:latin typeface="Open Sans"/>
                <a:cs typeface="Open Sans"/>
              </a:rPr>
              <a:t> </a:t>
            </a:r>
            <a:r>
              <a:rPr sz="2400" spc="-15" dirty="0">
                <a:latin typeface="Open Sans"/>
                <a:cs typeface="Open Sans"/>
              </a:rPr>
              <a:t>you</a:t>
            </a:r>
            <a:r>
              <a:rPr sz="2400" dirty="0">
                <a:latin typeface="Open Sans"/>
                <a:cs typeface="Open Sans"/>
              </a:rPr>
              <a:t> </a:t>
            </a:r>
            <a:r>
              <a:rPr sz="2400" spc="-40" dirty="0">
                <a:latin typeface="Open Sans"/>
                <a:cs typeface="Open Sans"/>
              </a:rPr>
              <a:t>r</a:t>
            </a:r>
            <a:r>
              <a:rPr sz="2400" spc="-20" dirty="0">
                <a:latin typeface="Open Sans"/>
                <a:cs typeface="Open Sans"/>
              </a:rPr>
              <a:t>ea</a:t>
            </a:r>
            <a:r>
              <a:rPr sz="2400" spc="-15" dirty="0">
                <a:latin typeface="Open Sans"/>
                <a:cs typeface="Open Sans"/>
              </a:rPr>
              <a:t>d</a:t>
            </a:r>
            <a:r>
              <a:rPr sz="2400" dirty="0">
                <a:latin typeface="Open Sans"/>
                <a:cs typeface="Open Sans"/>
              </a:rPr>
              <a:t> t</a:t>
            </a:r>
            <a:r>
              <a:rPr sz="2400" spc="-15" dirty="0">
                <a:latin typeface="Open Sans"/>
                <a:cs typeface="Open Sans"/>
              </a:rPr>
              <a:t>he</a:t>
            </a:r>
            <a:r>
              <a:rPr sz="2400" spc="-5" dirty="0">
                <a:latin typeface="Open Sans"/>
                <a:cs typeface="Open Sans"/>
              </a:rPr>
              <a:t> </a:t>
            </a:r>
            <a:r>
              <a:rPr sz="2400" spc="-10" dirty="0">
                <a:latin typeface="Open Sans"/>
                <a:cs typeface="Open Sans"/>
              </a:rPr>
              <a:t>b</a:t>
            </a:r>
            <a:r>
              <a:rPr sz="2400" dirty="0">
                <a:latin typeface="Open Sans"/>
                <a:cs typeface="Open Sans"/>
              </a:rPr>
              <a:t>o</a:t>
            </a:r>
            <a:r>
              <a:rPr sz="2400" spc="5" dirty="0">
                <a:latin typeface="Open Sans"/>
                <a:cs typeface="Open Sans"/>
              </a:rPr>
              <a:t>o</a:t>
            </a:r>
            <a:r>
              <a:rPr sz="2400" spc="-15" dirty="0">
                <a:latin typeface="Open Sans"/>
                <a:cs typeface="Open Sans"/>
              </a:rPr>
              <a:t>ks</a:t>
            </a:r>
            <a:r>
              <a:rPr sz="2400" dirty="0">
                <a:latin typeface="Open Sans"/>
                <a:cs typeface="Open Sans"/>
              </a:rPr>
              <a:t> </a:t>
            </a:r>
            <a:r>
              <a:rPr sz="2400" spc="-20" dirty="0">
                <a:latin typeface="Open Sans"/>
                <a:cs typeface="Open Sans"/>
              </a:rPr>
              <a:t>sho</a:t>
            </a:r>
            <a:r>
              <a:rPr sz="2400" spc="-10" dirty="0">
                <a:latin typeface="Open Sans"/>
                <a:cs typeface="Open Sans"/>
              </a:rPr>
              <a:t>u</a:t>
            </a:r>
            <a:r>
              <a:rPr sz="2400" spc="-15" dirty="0">
                <a:latin typeface="Open Sans"/>
                <a:cs typeface="Open Sans"/>
              </a:rPr>
              <a:t>ld</a:t>
            </a:r>
            <a:r>
              <a:rPr sz="2400" spc="10" dirty="0">
                <a:latin typeface="Open Sans"/>
                <a:cs typeface="Open Sans"/>
              </a:rPr>
              <a:t> </a:t>
            </a:r>
            <a:r>
              <a:rPr sz="2400" spc="-15" dirty="0">
                <a:latin typeface="Open Sans"/>
                <a:cs typeface="Open Sans"/>
              </a:rPr>
              <a:t>help</a:t>
            </a:r>
            <a:endParaRPr sz="2400">
              <a:latin typeface="Open Sans"/>
              <a:cs typeface="Open Sans"/>
            </a:endParaRPr>
          </a:p>
          <a:p>
            <a:pPr marL="355600">
              <a:lnSpc>
                <a:spcPct val="100000"/>
              </a:lnSpc>
            </a:pPr>
            <a:r>
              <a:rPr sz="2400" spc="-5" dirty="0">
                <a:latin typeface="Open Sans"/>
                <a:cs typeface="Open Sans"/>
              </a:rPr>
              <a:t>chi</a:t>
            </a:r>
            <a:r>
              <a:rPr sz="2400" spc="5" dirty="0">
                <a:latin typeface="Open Sans"/>
                <a:cs typeface="Open Sans"/>
              </a:rPr>
              <a:t>l</a:t>
            </a:r>
            <a:r>
              <a:rPr sz="2400" dirty="0">
                <a:latin typeface="Open Sans"/>
                <a:cs typeface="Open Sans"/>
              </a:rPr>
              <a:t>d</a:t>
            </a:r>
            <a:r>
              <a:rPr sz="2400" spc="-40" dirty="0">
                <a:latin typeface="Open Sans"/>
                <a:cs typeface="Open Sans"/>
              </a:rPr>
              <a:t>r</a:t>
            </a:r>
            <a:r>
              <a:rPr sz="2400" spc="-5" dirty="0">
                <a:latin typeface="Open Sans"/>
                <a:cs typeface="Open Sans"/>
              </a:rPr>
              <a:t>e</a:t>
            </a:r>
            <a:r>
              <a:rPr sz="2400" dirty="0">
                <a:latin typeface="Open Sans"/>
                <a:cs typeface="Open Sans"/>
              </a:rPr>
              <a:t>n</a:t>
            </a:r>
            <a:r>
              <a:rPr sz="2400" spc="-15" dirty="0">
                <a:latin typeface="Open Sans"/>
                <a:cs typeface="Open Sans"/>
              </a:rPr>
              <a:t> </a:t>
            </a:r>
            <a:r>
              <a:rPr sz="2400" spc="-5" dirty="0">
                <a:latin typeface="Open Sans"/>
                <a:cs typeface="Open Sans"/>
              </a:rPr>
              <a:t>cont</a:t>
            </a:r>
            <a:r>
              <a:rPr sz="2400" spc="10" dirty="0">
                <a:latin typeface="Open Sans"/>
                <a:cs typeface="Open Sans"/>
              </a:rPr>
              <a:t>i</a:t>
            </a:r>
            <a:r>
              <a:rPr sz="2400" dirty="0">
                <a:latin typeface="Open Sans"/>
                <a:cs typeface="Open Sans"/>
              </a:rPr>
              <a:t>nual</a:t>
            </a:r>
            <a:r>
              <a:rPr sz="2400" spc="5" dirty="0">
                <a:latin typeface="Open Sans"/>
                <a:cs typeface="Open Sans"/>
              </a:rPr>
              <a:t>l</a:t>
            </a:r>
            <a:r>
              <a:rPr sz="2400" dirty="0">
                <a:latin typeface="Open Sans"/>
                <a:cs typeface="Open Sans"/>
              </a:rPr>
              <a:t>y b</a:t>
            </a:r>
            <a:r>
              <a:rPr sz="2400" spc="5" dirty="0">
                <a:latin typeface="Open Sans"/>
                <a:cs typeface="Open Sans"/>
              </a:rPr>
              <a:t>u</a:t>
            </a:r>
            <a:r>
              <a:rPr sz="2400" dirty="0">
                <a:latin typeface="Open Sans"/>
                <a:cs typeface="Open Sans"/>
              </a:rPr>
              <a:t>i</a:t>
            </a:r>
            <a:r>
              <a:rPr sz="2400" spc="5" dirty="0">
                <a:latin typeface="Open Sans"/>
                <a:cs typeface="Open Sans"/>
              </a:rPr>
              <a:t>l</a:t>
            </a:r>
            <a:r>
              <a:rPr sz="2400" dirty="0">
                <a:latin typeface="Open Sans"/>
                <a:cs typeface="Open Sans"/>
              </a:rPr>
              <a:t>d </a:t>
            </a:r>
            <a:r>
              <a:rPr sz="2400" spc="5" dirty="0">
                <a:latin typeface="Open Sans"/>
                <a:cs typeface="Open Sans"/>
              </a:rPr>
              <a:t>t</a:t>
            </a:r>
            <a:r>
              <a:rPr sz="2400" dirty="0">
                <a:latin typeface="Open Sans"/>
                <a:cs typeface="Open Sans"/>
              </a:rPr>
              <a:t>heir kn</a:t>
            </a:r>
            <a:r>
              <a:rPr sz="2400" spc="-45" dirty="0">
                <a:latin typeface="Open Sans"/>
                <a:cs typeface="Open Sans"/>
              </a:rPr>
              <a:t>o</a:t>
            </a:r>
            <a:r>
              <a:rPr sz="2400" dirty="0">
                <a:latin typeface="Open Sans"/>
                <a:cs typeface="Open Sans"/>
              </a:rPr>
              <a:t>w</a:t>
            </a:r>
            <a:r>
              <a:rPr sz="2400" spc="5" dirty="0">
                <a:latin typeface="Open Sans"/>
                <a:cs typeface="Open Sans"/>
              </a:rPr>
              <a:t>l</a:t>
            </a:r>
            <a:r>
              <a:rPr sz="2400" spc="-5" dirty="0">
                <a:latin typeface="Open Sans"/>
                <a:cs typeface="Open Sans"/>
              </a:rPr>
              <a:t>edge.</a:t>
            </a:r>
            <a:endParaRPr sz="2400">
              <a:latin typeface="Open Sans"/>
              <a:cs typeface="Open Sans"/>
            </a:endParaRPr>
          </a:p>
          <a:p>
            <a:pPr marL="355600" marR="66040" indent="-342900">
              <a:lnSpc>
                <a:spcPct val="100000"/>
              </a:lnSpc>
              <a:spcBef>
                <a:spcPts val="575"/>
              </a:spcBef>
              <a:buClr>
                <a:srgbClr val="5D7975"/>
              </a:buClr>
              <a:buFont typeface="Wingdings"/>
              <a:buChar char=""/>
              <a:tabLst>
                <a:tab pos="355600" algn="l"/>
              </a:tabLst>
            </a:pPr>
            <a:r>
              <a:rPr sz="2400" spc="-15" dirty="0">
                <a:latin typeface="Open Sans"/>
                <a:cs typeface="Open Sans"/>
              </a:rPr>
              <a:t>Fi</a:t>
            </a:r>
            <a:r>
              <a:rPr sz="2400" spc="-5" dirty="0">
                <a:latin typeface="Open Sans"/>
                <a:cs typeface="Open Sans"/>
              </a:rPr>
              <a:t>l</a:t>
            </a:r>
            <a:r>
              <a:rPr sz="2400" spc="-10" dirty="0">
                <a:latin typeface="Open Sans"/>
                <a:cs typeface="Open Sans"/>
              </a:rPr>
              <a:t>l</a:t>
            </a:r>
            <a:r>
              <a:rPr sz="2400" dirty="0">
                <a:latin typeface="Open Sans"/>
                <a:cs typeface="Open Sans"/>
              </a:rPr>
              <a:t> </a:t>
            </a:r>
            <a:r>
              <a:rPr sz="2400" spc="-5" dirty="0">
                <a:latin typeface="Open Sans"/>
                <a:cs typeface="Open Sans"/>
              </a:rPr>
              <a:t>i</a:t>
            </a:r>
            <a:r>
              <a:rPr sz="2400" spc="-15" dirty="0">
                <a:latin typeface="Open Sans"/>
                <a:cs typeface="Open Sans"/>
              </a:rPr>
              <a:t>n</a:t>
            </a:r>
            <a:r>
              <a:rPr sz="2400" dirty="0">
                <a:latin typeface="Open Sans"/>
                <a:cs typeface="Open Sans"/>
              </a:rPr>
              <a:t> </a:t>
            </a:r>
            <a:r>
              <a:rPr sz="2400" spc="5" dirty="0">
                <a:latin typeface="Open Sans"/>
                <a:cs typeface="Open Sans"/>
              </a:rPr>
              <a:t>t</a:t>
            </a:r>
            <a:r>
              <a:rPr sz="2400" spc="-15" dirty="0">
                <a:latin typeface="Open Sans"/>
                <a:cs typeface="Open Sans"/>
              </a:rPr>
              <a:t>he</a:t>
            </a:r>
            <a:r>
              <a:rPr sz="2400" spc="10" dirty="0">
                <a:latin typeface="Open Sans"/>
                <a:cs typeface="Open Sans"/>
              </a:rPr>
              <a:t> </a:t>
            </a:r>
            <a:r>
              <a:rPr sz="2400" spc="-10" dirty="0">
                <a:latin typeface="Open Sans"/>
                <a:cs typeface="Open Sans"/>
              </a:rPr>
              <a:t>fol</a:t>
            </a:r>
            <a:r>
              <a:rPr sz="2400" spc="-5" dirty="0">
                <a:latin typeface="Open Sans"/>
                <a:cs typeface="Open Sans"/>
              </a:rPr>
              <a:t>l</a:t>
            </a:r>
            <a:r>
              <a:rPr sz="2400" spc="-45" dirty="0">
                <a:latin typeface="Open Sans"/>
                <a:cs typeface="Open Sans"/>
              </a:rPr>
              <a:t>o</a:t>
            </a:r>
            <a:r>
              <a:rPr sz="2400" spc="-20" dirty="0">
                <a:latin typeface="Open Sans"/>
                <a:cs typeface="Open Sans"/>
              </a:rPr>
              <a:t>w</a:t>
            </a:r>
            <a:r>
              <a:rPr sz="2400" spc="-5" dirty="0">
                <a:latin typeface="Open Sans"/>
                <a:cs typeface="Open Sans"/>
              </a:rPr>
              <a:t>i</a:t>
            </a:r>
            <a:r>
              <a:rPr sz="2400" spc="-15" dirty="0">
                <a:latin typeface="Open Sans"/>
                <a:cs typeface="Open Sans"/>
              </a:rPr>
              <a:t>ng</a:t>
            </a:r>
            <a:r>
              <a:rPr sz="2400" spc="-20" dirty="0">
                <a:latin typeface="Open Sans"/>
                <a:cs typeface="Open Sans"/>
              </a:rPr>
              <a:t> </a:t>
            </a:r>
            <a:r>
              <a:rPr sz="2400" spc="-5" dirty="0">
                <a:latin typeface="Open Sans"/>
                <a:cs typeface="Open Sans"/>
              </a:rPr>
              <a:t>statemen</a:t>
            </a:r>
            <a:r>
              <a:rPr sz="2400" dirty="0">
                <a:latin typeface="Open Sans"/>
                <a:cs typeface="Open Sans"/>
              </a:rPr>
              <a:t>t</a:t>
            </a:r>
            <a:r>
              <a:rPr sz="2400" spc="25" dirty="0">
                <a:latin typeface="Open Sans"/>
                <a:cs typeface="Open Sans"/>
              </a:rPr>
              <a:t> </a:t>
            </a:r>
            <a:r>
              <a:rPr sz="2400" dirty="0">
                <a:latin typeface="Open Sans"/>
                <a:cs typeface="Open Sans"/>
              </a:rPr>
              <a:t>to</a:t>
            </a:r>
            <a:r>
              <a:rPr sz="2400" spc="5" dirty="0">
                <a:latin typeface="Open Sans"/>
                <a:cs typeface="Open Sans"/>
              </a:rPr>
              <a:t> </a:t>
            </a:r>
            <a:r>
              <a:rPr sz="2400" spc="-15" dirty="0">
                <a:latin typeface="Open Sans"/>
                <a:cs typeface="Open Sans"/>
              </a:rPr>
              <a:t>ensu</a:t>
            </a:r>
            <a:r>
              <a:rPr sz="2400" spc="-50" dirty="0">
                <a:latin typeface="Open Sans"/>
                <a:cs typeface="Open Sans"/>
              </a:rPr>
              <a:t>r</a:t>
            </a:r>
            <a:r>
              <a:rPr sz="2400" dirty="0">
                <a:latin typeface="Open Sans"/>
                <a:cs typeface="Open Sans"/>
              </a:rPr>
              <a:t>e</a:t>
            </a:r>
            <a:r>
              <a:rPr sz="2400" spc="5" dirty="0">
                <a:latin typeface="Open Sans"/>
                <a:cs typeface="Open Sans"/>
              </a:rPr>
              <a:t> </a:t>
            </a:r>
            <a:r>
              <a:rPr sz="2400" spc="-15" dirty="0">
                <a:latin typeface="Open Sans"/>
                <a:cs typeface="Open Sans"/>
              </a:rPr>
              <a:t>you</a:t>
            </a:r>
            <a:r>
              <a:rPr sz="2400" dirty="0">
                <a:latin typeface="Open Sans"/>
                <a:cs typeface="Open Sans"/>
              </a:rPr>
              <a:t> </a:t>
            </a:r>
            <a:r>
              <a:rPr sz="2400" spc="-20" dirty="0">
                <a:latin typeface="Open Sans"/>
                <a:cs typeface="Open Sans"/>
              </a:rPr>
              <a:t>selected</a:t>
            </a:r>
            <a:r>
              <a:rPr sz="2400" spc="-15" dirty="0">
                <a:latin typeface="Open Sans"/>
                <a:cs typeface="Open Sans"/>
              </a:rPr>
              <a:t> </a:t>
            </a:r>
            <a:r>
              <a:rPr sz="2400" spc="-10" dirty="0">
                <a:latin typeface="Open Sans"/>
                <a:cs typeface="Open Sans"/>
              </a:rPr>
              <a:t>th</a:t>
            </a:r>
            <a:r>
              <a:rPr sz="2400" dirty="0">
                <a:latin typeface="Open Sans"/>
                <a:cs typeface="Open Sans"/>
              </a:rPr>
              <a:t>e </a:t>
            </a:r>
            <a:r>
              <a:rPr sz="2400" spc="-5" dirty="0">
                <a:latin typeface="Open Sans"/>
                <a:cs typeface="Open Sans"/>
              </a:rPr>
              <a:t>r</a:t>
            </a:r>
            <a:r>
              <a:rPr sz="2400" spc="5" dirty="0">
                <a:latin typeface="Open Sans"/>
                <a:cs typeface="Open Sans"/>
              </a:rPr>
              <a:t>i</a:t>
            </a:r>
            <a:r>
              <a:rPr sz="2400" spc="-15" dirty="0">
                <a:latin typeface="Open Sans"/>
                <a:cs typeface="Open Sans"/>
              </a:rPr>
              <a:t>g</a:t>
            </a:r>
            <a:r>
              <a:rPr sz="2400" spc="-10" dirty="0">
                <a:latin typeface="Open Sans"/>
                <a:cs typeface="Open Sans"/>
              </a:rPr>
              <a:t>h</a:t>
            </a:r>
            <a:r>
              <a:rPr sz="2400" dirty="0">
                <a:latin typeface="Open Sans"/>
                <a:cs typeface="Open Sans"/>
              </a:rPr>
              <a:t>t t</a:t>
            </a:r>
            <a:r>
              <a:rPr sz="2400" spc="-55" dirty="0">
                <a:latin typeface="Open Sans"/>
                <a:cs typeface="Open Sans"/>
              </a:rPr>
              <a:t>e</a:t>
            </a:r>
            <a:r>
              <a:rPr sz="2400" spc="-15" dirty="0">
                <a:latin typeface="Open Sans"/>
                <a:cs typeface="Open Sans"/>
              </a:rPr>
              <a:t>xt</a:t>
            </a:r>
            <a:r>
              <a:rPr sz="2400" dirty="0">
                <a:latin typeface="Open Sans"/>
                <a:cs typeface="Open Sans"/>
              </a:rPr>
              <a:t>:</a:t>
            </a:r>
            <a:endParaRPr sz="2400">
              <a:latin typeface="Open Sans"/>
              <a:cs typeface="Open Sans"/>
            </a:endParaRPr>
          </a:p>
          <a:p>
            <a:pPr marL="756285" marR="697230" indent="-287020">
              <a:lnSpc>
                <a:spcPct val="100000"/>
              </a:lnSpc>
              <a:spcBef>
                <a:spcPts val="545"/>
              </a:spcBef>
              <a:tabLst>
                <a:tab pos="756285" algn="l"/>
              </a:tabLst>
            </a:pPr>
            <a:r>
              <a:rPr sz="2200" spc="-15" dirty="0">
                <a:solidFill>
                  <a:srgbClr val="5D7975"/>
                </a:solidFill>
                <a:latin typeface="Arial"/>
                <a:cs typeface="Arial"/>
              </a:rPr>
              <a:t>–	</a:t>
            </a:r>
            <a:r>
              <a:rPr sz="2200" spc="30" dirty="0">
                <a:latin typeface="Open Sans"/>
                <a:cs typeface="Open Sans"/>
              </a:rPr>
              <a:t>“</a:t>
            </a:r>
            <a:r>
              <a:rPr sz="2200" spc="-15" dirty="0">
                <a:latin typeface="Open Sans"/>
                <a:cs typeface="Open Sans"/>
              </a:rPr>
              <a:t>T</a:t>
            </a:r>
            <a:r>
              <a:rPr sz="2200" spc="-25" dirty="0">
                <a:latin typeface="Open Sans"/>
                <a:cs typeface="Open Sans"/>
              </a:rPr>
              <a:t>h</a:t>
            </a:r>
            <a:r>
              <a:rPr sz="2200" spc="-10" dirty="0">
                <a:latin typeface="Open Sans"/>
                <a:cs typeface="Open Sans"/>
              </a:rPr>
              <a:t>is</a:t>
            </a:r>
            <a:r>
              <a:rPr sz="2200" spc="15" dirty="0">
                <a:latin typeface="Open Sans"/>
                <a:cs typeface="Open Sans"/>
              </a:rPr>
              <a:t> </a:t>
            </a:r>
            <a:r>
              <a:rPr sz="2200" spc="-10" dirty="0">
                <a:latin typeface="Open Sans"/>
                <a:cs typeface="Open Sans"/>
              </a:rPr>
              <a:t>t</a:t>
            </a:r>
            <a:r>
              <a:rPr sz="2200" spc="-55" dirty="0">
                <a:latin typeface="Open Sans"/>
                <a:cs typeface="Open Sans"/>
              </a:rPr>
              <a:t>e</a:t>
            </a:r>
            <a:r>
              <a:rPr sz="2200" spc="-10" dirty="0">
                <a:latin typeface="Open Sans"/>
                <a:cs typeface="Open Sans"/>
              </a:rPr>
              <a:t>xt</a:t>
            </a:r>
            <a:r>
              <a:rPr sz="2200" spc="-5" dirty="0">
                <a:latin typeface="Open Sans"/>
                <a:cs typeface="Open Sans"/>
              </a:rPr>
              <a:t> </a:t>
            </a:r>
            <a:r>
              <a:rPr sz="2200" spc="-15" dirty="0">
                <a:latin typeface="Open Sans"/>
                <a:cs typeface="Open Sans"/>
              </a:rPr>
              <a:t>was</a:t>
            </a:r>
            <a:r>
              <a:rPr sz="2200" spc="20" dirty="0">
                <a:latin typeface="Open Sans"/>
                <a:cs typeface="Open Sans"/>
              </a:rPr>
              <a:t> </a:t>
            </a:r>
            <a:r>
              <a:rPr sz="2200" spc="-10" dirty="0">
                <a:latin typeface="Open Sans"/>
                <a:cs typeface="Open Sans"/>
              </a:rPr>
              <a:t>selecte</a:t>
            </a:r>
            <a:r>
              <a:rPr sz="2200" spc="-15" dirty="0">
                <a:latin typeface="Open Sans"/>
                <a:cs typeface="Open Sans"/>
              </a:rPr>
              <a:t>d</a:t>
            </a:r>
            <a:r>
              <a:rPr sz="2200" spc="20" dirty="0">
                <a:latin typeface="Open Sans"/>
                <a:cs typeface="Open Sans"/>
              </a:rPr>
              <a:t> </a:t>
            </a:r>
            <a:r>
              <a:rPr sz="2200" spc="-15" dirty="0">
                <a:latin typeface="Open Sans"/>
                <a:cs typeface="Open Sans"/>
              </a:rPr>
              <a:t>because</a:t>
            </a:r>
            <a:r>
              <a:rPr sz="2200" spc="25" dirty="0">
                <a:latin typeface="Open Sans"/>
                <a:cs typeface="Open Sans"/>
              </a:rPr>
              <a:t> </a:t>
            </a:r>
            <a:r>
              <a:rPr sz="2200" spc="-10" dirty="0">
                <a:latin typeface="Open Sans"/>
                <a:cs typeface="Open Sans"/>
              </a:rPr>
              <a:t>it</a:t>
            </a:r>
            <a:r>
              <a:rPr sz="2200" spc="10" dirty="0">
                <a:latin typeface="Open Sans"/>
                <a:cs typeface="Open Sans"/>
              </a:rPr>
              <a:t> </a:t>
            </a:r>
            <a:r>
              <a:rPr sz="2200" spc="-15" dirty="0">
                <a:latin typeface="Open Sans"/>
                <a:cs typeface="Open Sans"/>
              </a:rPr>
              <a:t>bu</a:t>
            </a:r>
            <a:r>
              <a:rPr sz="2200" spc="-25" dirty="0">
                <a:latin typeface="Open Sans"/>
                <a:cs typeface="Open Sans"/>
              </a:rPr>
              <a:t>i</a:t>
            </a:r>
            <a:r>
              <a:rPr sz="2200" spc="-10" dirty="0">
                <a:latin typeface="Open Sans"/>
                <a:cs typeface="Open Sans"/>
              </a:rPr>
              <a:t>lds</a:t>
            </a:r>
            <a:r>
              <a:rPr sz="2200" spc="25" dirty="0">
                <a:latin typeface="Open Sans"/>
                <a:cs typeface="Open Sans"/>
              </a:rPr>
              <a:t> </a:t>
            </a:r>
            <a:r>
              <a:rPr sz="2200" spc="-15" dirty="0">
                <a:latin typeface="Open Sans"/>
                <a:cs typeface="Open Sans"/>
              </a:rPr>
              <a:t>speci</a:t>
            </a:r>
            <a:r>
              <a:rPr sz="2200" spc="-20" dirty="0">
                <a:latin typeface="Open Sans"/>
                <a:cs typeface="Open Sans"/>
              </a:rPr>
              <a:t>f</a:t>
            </a:r>
            <a:r>
              <a:rPr sz="2200" spc="-10" dirty="0">
                <a:latin typeface="Open Sans"/>
                <a:cs typeface="Open Sans"/>
              </a:rPr>
              <a:t>ic k</a:t>
            </a:r>
            <a:r>
              <a:rPr sz="2200" spc="-25" dirty="0">
                <a:latin typeface="Open Sans"/>
                <a:cs typeface="Open Sans"/>
              </a:rPr>
              <a:t>n</a:t>
            </a:r>
            <a:r>
              <a:rPr sz="2200" spc="-60" dirty="0">
                <a:latin typeface="Open Sans"/>
                <a:cs typeface="Open Sans"/>
              </a:rPr>
              <a:t>o</a:t>
            </a:r>
            <a:r>
              <a:rPr sz="2200" spc="-20" dirty="0">
                <a:latin typeface="Open Sans"/>
                <a:cs typeface="Open Sans"/>
              </a:rPr>
              <a:t>w</a:t>
            </a:r>
            <a:r>
              <a:rPr sz="2200" spc="-25" dirty="0">
                <a:latin typeface="Open Sans"/>
                <a:cs typeface="Open Sans"/>
              </a:rPr>
              <a:t>l</a:t>
            </a:r>
            <a:r>
              <a:rPr sz="2200" spc="-15" dirty="0">
                <a:latin typeface="Open Sans"/>
                <a:cs typeface="Open Sans"/>
              </a:rPr>
              <a:t>edge</a:t>
            </a:r>
            <a:r>
              <a:rPr sz="2200" spc="20" dirty="0">
                <a:latin typeface="Open Sans"/>
                <a:cs typeface="Open Sans"/>
              </a:rPr>
              <a:t> </a:t>
            </a:r>
            <a:r>
              <a:rPr sz="2200" spc="-15" dirty="0">
                <a:latin typeface="Open Sans"/>
                <a:cs typeface="Open Sans"/>
              </a:rPr>
              <a:t>about……and</a:t>
            </a:r>
            <a:r>
              <a:rPr sz="2200" dirty="0">
                <a:latin typeface="Open Sans"/>
                <a:cs typeface="Open Sans"/>
              </a:rPr>
              <a:t> </a:t>
            </a:r>
            <a:r>
              <a:rPr sz="2200" spc="-15" dirty="0">
                <a:latin typeface="Open Sans"/>
                <a:cs typeface="Open Sans"/>
              </a:rPr>
              <a:t>contrib</a:t>
            </a:r>
            <a:r>
              <a:rPr sz="2200" spc="-30" dirty="0">
                <a:latin typeface="Open Sans"/>
                <a:cs typeface="Open Sans"/>
              </a:rPr>
              <a:t>u</a:t>
            </a:r>
            <a:r>
              <a:rPr sz="2200" spc="-15" dirty="0">
                <a:latin typeface="Open Sans"/>
                <a:cs typeface="Open Sans"/>
              </a:rPr>
              <a:t>tes</a:t>
            </a:r>
            <a:r>
              <a:rPr sz="2200" spc="20" dirty="0">
                <a:latin typeface="Open Sans"/>
                <a:cs typeface="Open Sans"/>
              </a:rPr>
              <a:t> </a:t>
            </a:r>
            <a:r>
              <a:rPr sz="2200" spc="-15" dirty="0">
                <a:latin typeface="Open Sans"/>
                <a:cs typeface="Open Sans"/>
              </a:rPr>
              <a:t>to</a:t>
            </a:r>
            <a:r>
              <a:rPr sz="2200" spc="-5" dirty="0">
                <a:latin typeface="Open Sans"/>
                <a:cs typeface="Open Sans"/>
              </a:rPr>
              <a:t> </a:t>
            </a:r>
            <a:r>
              <a:rPr sz="2200" spc="-15" dirty="0">
                <a:latin typeface="Open Sans"/>
                <a:cs typeface="Open Sans"/>
              </a:rPr>
              <a:t>the</a:t>
            </a:r>
            <a:r>
              <a:rPr sz="2200" spc="-5" dirty="0">
                <a:latin typeface="Open Sans"/>
                <a:cs typeface="Open Sans"/>
              </a:rPr>
              <a:t> </a:t>
            </a:r>
            <a:r>
              <a:rPr sz="2200" spc="-15" dirty="0">
                <a:latin typeface="Open Sans"/>
                <a:cs typeface="Open Sans"/>
              </a:rPr>
              <a:t>ch</a:t>
            </a:r>
            <a:r>
              <a:rPr sz="2200" spc="-20" dirty="0">
                <a:latin typeface="Open Sans"/>
                <a:cs typeface="Open Sans"/>
              </a:rPr>
              <a:t>i</a:t>
            </a:r>
            <a:r>
              <a:rPr sz="2200" spc="-10" dirty="0">
                <a:latin typeface="Open Sans"/>
                <a:cs typeface="Open Sans"/>
              </a:rPr>
              <a:t>l</a:t>
            </a:r>
            <a:r>
              <a:rPr sz="2200" spc="-25" dirty="0">
                <a:latin typeface="Open Sans"/>
                <a:cs typeface="Open Sans"/>
              </a:rPr>
              <a:t>d</a:t>
            </a:r>
            <a:r>
              <a:rPr sz="2200" spc="-70" dirty="0">
                <a:latin typeface="Open Sans"/>
                <a:cs typeface="Open Sans"/>
              </a:rPr>
              <a:t>’</a:t>
            </a:r>
            <a:r>
              <a:rPr sz="2200" spc="-15" dirty="0">
                <a:latin typeface="Open Sans"/>
                <a:cs typeface="Open Sans"/>
              </a:rPr>
              <a:t>s</a:t>
            </a:r>
            <a:r>
              <a:rPr sz="2200" spc="-10" dirty="0">
                <a:latin typeface="Open Sans"/>
                <a:cs typeface="Open Sans"/>
              </a:rPr>
              <a:t> d</a:t>
            </a:r>
            <a:r>
              <a:rPr sz="2200" spc="-65" dirty="0">
                <a:latin typeface="Open Sans"/>
                <a:cs typeface="Open Sans"/>
              </a:rPr>
              <a:t>e</a:t>
            </a:r>
            <a:r>
              <a:rPr sz="2200" spc="-15" dirty="0">
                <a:latin typeface="Open Sans"/>
                <a:cs typeface="Open Sans"/>
              </a:rPr>
              <a:t>v</a:t>
            </a:r>
            <a:r>
              <a:rPr sz="2200" spc="-10" dirty="0">
                <a:latin typeface="Open Sans"/>
                <a:cs typeface="Open Sans"/>
              </a:rPr>
              <a:t>e</a:t>
            </a:r>
            <a:r>
              <a:rPr sz="2200" spc="-15" dirty="0">
                <a:latin typeface="Open Sans"/>
                <a:cs typeface="Open Sans"/>
              </a:rPr>
              <a:t>lopment</a:t>
            </a:r>
            <a:r>
              <a:rPr sz="2200" spc="40" dirty="0">
                <a:latin typeface="Open Sans"/>
                <a:cs typeface="Open Sans"/>
              </a:rPr>
              <a:t> </a:t>
            </a:r>
            <a:r>
              <a:rPr sz="2200" spc="-15" dirty="0">
                <a:latin typeface="Open Sans"/>
                <a:cs typeface="Open Sans"/>
              </a:rPr>
              <a:t>of</a:t>
            </a:r>
            <a:r>
              <a:rPr sz="2200" spc="-5" dirty="0">
                <a:latin typeface="Open Sans"/>
                <a:cs typeface="Open Sans"/>
              </a:rPr>
              <a:t> </a:t>
            </a:r>
            <a:r>
              <a:rPr sz="2200" spc="-15" dirty="0">
                <a:latin typeface="Open Sans"/>
                <a:cs typeface="Open Sans"/>
              </a:rPr>
              <a:t>the</a:t>
            </a:r>
            <a:r>
              <a:rPr sz="2200" spc="5" dirty="0">
                <a:latin typeface="Open Sans"/>
                <a:cs typeface="Open Sans"/>
              </a:rPr>
              <a:t> </a:t>
            </a:r>
            <a:r>
              <a:rPr sz="2200" spc="-15" dirty="0">
                <a:latin typeface="Open Sans"/>
                <a:cs typeface="Open Sans"/>
              </a:rPr>
              <a:t>u</a:t>
            </a:r>
            <a:r>
              <a:rPr sz="2200" spc="-25" dirty="0">
                <a:latin typeface="Open Sans"/>
                <a:cs typeface="Open Sans"/>
              </a:rPr>
              <a:t>n</a:t>
            </a:r>
            <a:r>
              <a:rPr sz="2200" spc="-10" dirty="0">
                <a:latin typeface="Open Sans"/>
                <a:cs typeface="Open Sans"/>
              </a:rPr>
              <a:t>i</a:t>
            </a:r>
            <a:r>
              <a:rPr sz="2200" spc="30" dirty="0">
                <a:latin typeface="Open Sans"/>
                <a:cs typeface="Open Sans"/>
              </a:rPr>
              <a:t>t</a:t>
            </a:r>
            <a:r>
              <a:rPr sz="2200" spc="-70" dirty="0">
                <a:latin typeface="Open Sans"/>
                <a:cs typeface="Open Sans"/>
              </a:rPr>
              <a:t>’</a:t>
            </a:r>
            <a:r>
              <a:rPr sz="2200" spc="-15" dirty="0">
                <a:latin typeface="Open Sans"/>
                <a:cs typeface="Open Sans"/>
              </a:rPr>
              <a:t>s</a:t>
            </a:r>
            <a:r>
              <a:rPr sz="2200" spc="20" dirty="0">
                <a:latin typeface="Open Sans"/>
                <a:cs typeface="Open Sans"/>
              </a:rPr>
              <a:t> </a:t>
            </a:r>
            <a:r>
              <a:rPr sz="2200" spc="-10" dirty="0">
                <a:latin typeface="Open Sans"/>
                <a:cs typeface="Open Sans"/>
              </a:rPr>
              <a:t>“big</a:t>
            </a:r>
            <a:r>
              <a:rPr sz="2200" spc="15" dirty="0">
                <a:latin typeface="Open Sans"/>
                <a:cs typeface="Open Sans"/>
              </a:rPr>
              <a:t> </a:t>
            </a:r>
            <a:r>
              <a:rPr sz="2200" spc="-15" dirty="0">
                <a:latin typeface="Open Sans"/>
                <a:cs typeface="Open Sans"/>
              </a:rPr>
              <a:t>ide</a:t>
            </a:r>
            <a:r>
              <a:rPr sz="2200" spc="-40" dirty="0">
                <a:latin typeface="Open Sans"/>
                <a:cs typeface="Open Sans"/>
              </a:rPr>
              <a:t>a</a:t>
            </a:r>
            <a:r>
              <a:rPr sz="2200" spc="-10" dirty="0">
                <a:latin typeface="Open Sans"/>
                <a:cs typeface="Open Sans"/>
              </a:rPr>
              <a:t>”</a:t>
            </a:r>
            <a:r>
              <a:rPr sz="2200" spc="25" dirty="0">
                <a:latin typeface="Open Sans"/>
                <a:cs typeface="Open Sans"/>
              </a:rPr>
              <a:t> </a:t>
            </a:r>
            <a:r>
              <a:rPr sz="2200" spc="-15" dirty="0">
                <a:latin typeface="Open Sans"/>
                <a:cs typeface="Open Sans"/>
              </a:rPr>
              <a:t>concept</a:t>
            </a:r>
            <a:r>
              <a:rPr sz="2200" spc="15" dirty="0">
                <a:latin typeface="Open Sans"/>
                <a:cs typeface="Open Sans"/>
              </a:rPr>
              <a:t> </a:t>
            </a:r>
            <a:r>
              <a:rPr sz="2200" spc="-70" dirty="0">
                <a:latin typeface="Open Sans"/>
                <a:cs typeface="Open Sans"/>
              </a:rPr>
              <a:t>b</a:t>
            </a:r>
            <a:r>
              <a:rPr sz="2200" spc="-15" dirty="0">
                <a:latin typeface="Open Sans"/>
                <a:cs typeface="Open Sans"/>
              </a:rPr>
              <a:t>y…”</a:t>
            </a:r>
            <a:endParaRPr sz="2200">
              <a:latin typeface="Open Sans"/>
              <a:cs typeface="Open Sans"/>
            </a:endParaRPr>
          </a:p>
        </p:txBody>
      </p:sp>
      <p:sp>
        <p:nvSpPr>
          <p:cNvPr id="4" name="object 4"/>
          <p:cNvSpPr/>
          <p:nvPr/>
        </p:nvSpPr>
        <p:spPr>
          <a:xfrm>
            <a:off x="396240" y="420877"/>
            <a:ext cx="8189722" cy="515112"/>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15</a:t>
            </a:fld>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819680"/>
            <a:ext cx="8205470" cy="679450"/>
          </a:xfrm>
          <a:prstGeom prst="rect">
            <a:avLst/>
          </a:prstGeom>
        </p:spPr>
        <p:txBody>
          <a:bodyPr vert="horz" wrap="square" lIns="0" tIns="0" rIns="0" bIns="0" rtlCol="0">
            <a:spAutoFit/>
          </a:bodyPr>
          <a:lstStyle/>
          <a:p>
            <a:pPr marL="355600" indent="-342900">
              <a:lnSpc>
                <a:spcPct val="100000"/>
              </a:lnSpc>
              <a:buClr>
                <a:srgbClr val="5D7975"/>
              </a:buClr>
              <a:buFont typeface="Wingdings"/>
              <a:buChar char=""/>
              <a:tabLst>
                <a:tab pos="355600" algn="l"/>
              </a:tabLst>
            </a:pPr>
            <a:r>
              <a:rPr sz="2400" spc="-50" dirty="0">
                <a:latin typeface="Open Sans"/>
                <a:cs typeface="Open Sans"/>
              </a:rPr>
              <a:t>W</a:t>
            </a:r>
            <a:r>
              <a:rPr sz="2400" dirty="0">
                <a:latin typeface="Open Sans"/>
                <a:cs typeface="Open Sans"/>
              </a:rPr>
              <a:t>e</a:t>
            </a:r>
            <a:r>
              <a:rPr sz="2400" spc="5" dirty="0">
                <a:latin typeface="Open Sans"/>
                <a:cs typeface="Open Sans"/>
              </a:rPr>
              <a:t> </a:t>
            </a:r>
            <a:r>
              <a:rPr sz="2400" dirty="0">
                <a:latin typeface="Open Sans"/>
                <a:cs typeface="Open Sans"/>
              </a:rPr>
              <a:t>have </a:t>
            </a:r>
            <a:r>
              <a:rPr sz="2400" spc="-5" dirty="0">
                <a:latin typeface="Open Sans"/>
                <a:cs typeface="Open Sans"/>
              </a:rPr>
              <a:t>al</a:t>
            </a:r>
            <a:r>
              <a:rPr sz="2400" spc="-45" dirty="0">
                <a:latin typeface="Open Sans"/>
                <a:cs typeface="Open Sans"/>
              </a:rPr>
              <a:t>r</a:t>
            </a:r>
            <a:r>
              <a:rPr sz="2400" dirty="0">
                <a:latin typeface="Open Sans"/>
                <a:cs typeface="Open Sans"/>
              </a:rPr>
              <a:t>e</a:t>
            </a:r>
            <a:r>
              <a:rPr sz="2400" spc="-10" dirty="0">
                <a:latin typeface="Open Sans"/>
                <a:cs typeface="Open Sans"/>
              </a:rPr>
              <a:t>a</a:t>
            </a:r>
            <a:r>
              <a:rPr sz="2400" dirty="0">
                <a:latin typeface="Open Sans"/>
                <a:cs typeface="Open Sans"/>
              </a:rPr>
              <a:t>dy</a:t>
            </a:r>
            <a:r>
              <a:rPr sz="2400" spc="15" dirty="0">
                <a:latin typeface="Open Sans"/>
                <a:cs typeface="Open Sans"/>
              </a:rPr>
              <a:t> </a:t>
            </a:r>
            <a:r>
              <a:rPr sz="2400" dirty="0">
                <a:latin typeface="Open Sans"/>
                <a:cs typeface="Open Sans"/>
              </a:rPr>
              <a:t>e</a:t>
            </a:r>
            <a:r>
              <a:rPr sz="2400" spc="-10" dirty="0">
                <a:latin typeface="Open Sans"/>
                <a:cs typeface="Open Sans"/>
              </a:rPr>
              <a:t>s</a:t>
            </a:r>
            <a:r>
              <a:rPr sz="2400" dirty="0">
                <a:latin typeface="Open Sans"/>
                <a:cs typeface="Open Sans"/>
              </a:rPr>
              <a:t>tab</a:t>
            </a:r>
            <a:r>
              <a:rPr sz="2400" spc="5" dirty="0">
                <a:latin typeface="Open Sans"/>
                <a:cs typeface="Open Sans"/>
              </a:rPr>
              <a:t>l</a:t>
            </a:r>
            <a:r>
              <a:rPr sz="2400" dirty="0">
                <a:latin typeface="Open Sans"/>
                <a:cs typeface="Open Sans"/>
              </a:rPr>
              <a:t>ished</a:t>
            </a:r>
            <a:r>
              <a:rPr sz="2400" spc="35" dirty="0">
                <a:latin typeface="Open Sans"/>
                <a:cs typeface="Open Sans"/>
              </a:rPr>
              <a:t> </a:t>
            </a:r>
            <a:r>
              <a:rPr sz="2400" dirty="0">
                <a:latin typeface="Open Sans"/>
                <a:cs typeface="Open Sans"/>
              </a:rPr>
              <a:t>t</a:t>
            </a:r>
            <a:r>
              <a:rPr sz="2400" spc="5" dirty="0">
                <a:latin typeface="Open Sans"/>
                <a:cs typeface="Open Sans"/>
              </a:rPr>
              <a:t>h</a:t>
            </a:r>
            <a:r>
              <a:rPr sz="2400" spc="-5" dirty="0">
                <a:latin typeface="Open Sans"/>
                <a:cs typeface="Open Sans"/>
              </a:rPr>
              <a:t>a</a:t>
            </a:r>
            <a:r>
              <a:rPr sz="2400" dirty="0">
                <a:latin typeface="Open Sans"/>
                <a:cs typeface="Open Sans"/>
              </a:rPr>
              <a:t>t a unit</a:t>
            </a:r>
            <a:r>
              <a:rPr sz="2400" spc="5" dirty="0">
                <a:latin typeface="Open Sans"/>
                <a:cs typeface="Open Sans"/>
              </a:rPr>
              <a:t> </a:t>
            </a:r>
            <a:r>
              <a:rPr sz="2400" dirty="0">
                <a:latin typeface="Open Sans"/>
                <a:cs typeface="Open Sans"/>
              </a:rPr>
              <a:t>of </a:t>
            </a:r>
            <a:r>
              <a:rPr sz="2400" spc="-5" dirty="0">
                <a:latin typeface="Open Sans"/>
                <a:cs typeface="Open Sans"/>
              </a:rPr>
              <a:t>stu</a:t>
            </a:r>
            <a:r>
              <a:rPr sz="2400" spc="5" dirty="0">
                <a:latin typeface="Open Sans"/>
                <a:cs typeface="Open Sans"/>
              </a:rPr>
              <a:t>d</a:t>
            </a:r>
            <a:r>
              <a:rPr sz="2400" dirty="0">
                <a:latin typeface="Open Sans"/>
                <a:cs typeface="Open Sans"/>
              </a:rPr>
              <a:t>y is</a:t>
            </a:r>
            <a:r>
              <a:rPr sz="2400" spc="5" dirty="0">
                <a:latin typeface="Open Sans"/>
                <a:cs typeface="Open Sans"/>
              </a:rPr>
              <a:t> </a:t>
            </a:r>
            <a:r>
              <a:rPr sz="2400" dirty="0">
                <a:latin typeface="Open Sans"/>
                <a:cs typeface="Open Sans"/>
              </a:rPr>
              <a:t>b</a:t>
            </a:r>
            <a:r>
              <a:rPr sz="2400" spc="5" dirty="0">
                <a:latin typeface="Open Sans"/>
                <a:cs typeface="Open Sans"/>
              </a:rPr>
              <a:t>u</a:t>
            </a:r>
            <a:r>
              <a:rPr sz="2400" dirty="0">
                <a:latin typeface="Open Sans"/>
                <a:cs typeface="Open Sans"/>
              </a:rPr>
              <a:t>i</a:t>
            </a:r>
            <a:r>
              <a:rPr sz="2400" spc="5" dirty="0">
                <a:latin typeface="Open Sans"/>
                <a:cs typeface="Open Sans"/>
              </a:rPr>
              <a:t>l</a:t>
            </a:r>
            <a:r>
              <a:rPr sz="2400" dirty="0">
                <a:latin typeface="Open Sans"/>
                <a:cs typeface="Open Sans"/>
              </a:rPr>
              <a:t>t</a:t>
            </a:r>
            <a:endParaRPr sz="2400">
              <a:latin typeface="Open Sans"/>
              <a:cs typeface="Open Sans"/>
            </a:endParaRPr>
          </a:p>
          <a:p>
            <a:pPr marL="355600">
              <a:lnSpc>
                <a:spcPct val="100000"/>
              </a:lnSpc>
            </a:pPr>
            <a:r>
              <a:rPr sz="2400" spc="-5" dirty="0">
                <a:latin typeface="Open Sans"/>
                <a:cs typeface="Open Sans"/>
              </a:rPr>
              <a:t>a</a:t>
            </a:r>
            <a:r>
              <a:rPr sz="2400" spc="-50" dirty="0">
                <a:latin typeface="Open Sans"/>
                <a:cs typeface="Open Sans"/>
              </a:rPr>
              <a:t>r</a:t>
            </a:r>
            <a:r>
              <a:rPr sz="2400" spc="-15" dirty="0">
                <a:latin typeface="Open Sans"/>
                <a:cs typeface="Open Sans"/>
              </a:rPr>
              <a:t>o</a:t>
            </a:r>
            <a:r>
              <a:rPr sz="2400" spc="-10" dirty="0">
                <a:latin typeface="Open Sans"/>
                <a:cs typeface="Open Sans"/>
              </a:rPr>
              <a:t>u</a:t>
            </a:r>
            <a:r>
              <a:rPr sz="2400" spc="-15" dirty="0">
                <a:latin typeface="Open Sans"/>
                <a:cs typeface="Open Sans"/>
              </a:rPr>
              <a:t>nd</a:t>
            </a:r>
            <a:r>
              <a:rPr sz="2400" spc="-5" dirty="0">
                <a:latin typeface="Open Sans"/>
                <a:cs typeface="Open Sans"/>
              </a:rPr>
              <a:t> </a:t>
            </a:r>
            <a:r>
              <a:rPr sz="2400" spc="-20" dirty="0">
                <a:latin typeface="Open Sans"/>
                <a:cs typeface="Open Sans"/>
              </a:rPr>
              <a:t>a</a:t>
            </a:r>
            <a:r>
              <a:rPr sz="2400" spc="-15" dirty="0">
                <a:latin typeface="Open Sans"/>
                <a:cs typeface="Open Sans"/>
              </a:rPr>
              <a:t>n</a:t>
            </a:r>
            <a:r>
              <a:rPr sz="2400" spc="10" dirty="0">
                <a:latin typeface="Open Sans"/>
                <a:cs typeface="Open Sans"/>
              </a:rPr>
              <a:t> </a:t>
            </a:r>
            <a:r>
              <a:rPr sz="2400" spc="-15" dirty="0">
                <a:latin typeface="Open Sans"/>
                <a:cs typeface="Open Sans"/>
              </a:rPr>
              <a:t>en</a:t>
            </a:r>
            <a:r>
              <a:rPr sz="2400" spc="-10" dirty="0">
                <a:latin typeface="Open Sans"/>
                <a:cs typeface="Open Sans"/>
              </a:rPr>
              <a:t>d</a:t>
            </a:r>
            <a:r>
              <a:rPr sz="2400" spc="-15" dirty="0">
                <a:latin typeface="Open Sans"/>
                <a:cs typeface="Open Sans"/>
              </a:rPr>
              <a:t>u</a:t>
            </a:r>
            <a:r>
              <a:rPr sz="2400" spc="-5" dirty="0">
                <a:latin typeface="Open Sans"/>
                <a:cs typeface="Open Sans"/>
              </a:rPr>
              <a:t>r</a:t>
            </a:r>
            <a:r>
              <a:rPr sz="2400" spc="-10" dirty="0">
                <a:latin typeface="Open Sans"/>
                <a:cs typeface="Open Sans"/>
              </a:rPr>
              <a:t>in</a:t>
            </a:r>
            <a:r>
              <a:rPr sz="2400" spc="-15" dirty="0">
                <a:latin typeface="Open Sans"/>
                <a:cs typeface="Open Sans"/>
              </a:rPr>
              <a:t>g</a:t>
            </a:r>
            <a:r>
              <a:rPr sz="2400" dirty="0">
                <a:latin typeface="Open Sans"/>
                <a:cs typeface="Open Sans"/>
              </a:rPr>
              <a:t> </a:t>
            </a:r>
            <a:r>
              <a:rPr sz="2400" spc="-15" dirty="0">
                <a:latin typeface="Open Sans"/>
                <a:cs typeface="Open Sans"/>
              </a:rPr>
              <a:t>un</a:t>
            </a:r>
            <a:r>
              <a:rPr sz="2400" spc="-10" dirty="0">
                <a:latin typeface="Open Sans"/>
                <a:cs typeface="Open Sans"/>
              </a:rPr>
              <a:t>d</a:t>
            </a:r>
            <a:r>
              <a:rPr sz="2400" dirty="0">
                <a:latin typeface="Open Sans"/>
                <a:cs typeface="Open Sans"/>
              </a:rPr>
              <a:t>erstan</a:t>
            </a:r>
            <a:r>
              <a:rPr sz="2400" spc="10" dirty="0">
                <a:latin typeface="Open Sans"/>
                <a:cs typeface="Open Sans"/>
              </a:rPr>
              <a:t>d</a:t>
            </a:r>
            <a:r>
              <a:rPr sz="2400" spc="-10" dirty="0">
                <a:latin typeface="Open Sans"/>
                <a:cs typeface="Open Sans"/>
              </a:rPr>
              <a:t>ing.</a:t>
            </a:r>
            <a:endParaRPr sz="2400">
              <a:latin typeface="Open Sans"/>
              <a:cs typeface="Open Sans"/>
            </a:endParaRPr>
          </a:p>
        </p:txBody>
      </p:sp>
      <p:sp>
        <p:nvSpPr>
          <p:cNvPr id="3" name="object 3"/>
          <p:cNvSpPr txBox="1"/>
          <p:nvPr/>
        </p:nvSpPr>
        <p:spPr>
          <a:xfrm>
            <a:off x="383540" y="2624980"/>
            <a:ext cx="8182609" cy="2491740"/>
          </a:xfrm>
          <a:prstGeom prst="rect">
            <a:avLst/>
          </a:prstGeom>
        </p:spPr>
        <p:txBody>
          <a:bodyPr vert="horz" wrap="square" lIns="0" tIns="0" rIns="0" bIns="0" rtlCol="0">
            <a:spAutoFit/>
          </a:bodyPr>
          <a:lstStyle/>
          <a:p>
            <a:pPr marL="355600" marR="5080" indent="-342900">
              <a:lnSpc>
                <a:spcPct val="100000"/>
              </a:lnSpc>
              <a:buClr>
                <a:srgbClr val="5D7975"/>
              </a:buClr>
              <a:buFont typeface="Wingdings"/>
              <a:buChar char=""/>
              <a:tabLst>
                <a:tab pos="355600" algn="l"/>
              </a:tabLst>
            </a:pPr>
            <a:r>
              <a:rPr sz="2400" spc="-15" dirty="0">
                <a:latin typeface="Open Sans"/>
                <a:cs typeface="Open Sans"/>
              </a:rPr>
              <a:t>In</a:t>
            </a:r>
            <a:r>
              <a:rPr sz="2400" spc="5" dirty="0">
                <a:latin typeface="Open Sans"/>
                <a:cs typeface="Open Sans"/>
              </a:rPr>
              <a:t> </a:t>
            </a:r>
            <a:r>
              <a:rPr sz="2400" spc="-10" dirty="0">
                <a:latin typeface="Open Sans"/>
                <a:cs typeface="Open Sans"/>
              </a:rPr>
              <a:t>th</a:t>
            </a:r>
            <a:r>
              <a:rPr sz="2400" dirty="0">
                <a:latin typeface="Open Sans"/>
                <a:cs typeface="Open Sans"/>
              </a:rPr>
              <a:t>e</a:t>
            </a:r>
            <a:r>
              <a:rPr sz="2400" spc="5" dirty="0">
                <a:latin typeface="Open Sans"/>
                <a:cs typeface="Open Sans"/>
              </a:rPr>
              <a:t> </a:t>
            </a:r>
            <a:r>
              <a:rPr sz="2400" spc="-15" dirty="0">
                <a:latin typeface="Open Sans"/>
                <a:cs typeface="Open Sans"/>
              </a:rPr>
              <a:t>u</a:t>
            </a:r>
            <a:r>
              <a:rPr sz="2400" spc="-5" dirty="0">
                <a:latin typeface="Open Sans"/>
                <a:cs typeface="Open Sans"/>
              </a:rPr>
              <a:t>pcom</a:t>
            </a:r>
            <a:r>
              <a:rPr sz="2400" spc="5" dirty="0">
                <a:latin typeface="Open Sans"/>
                <a:cs typeface="Open Sans"/>
              </a:rPr>
              <a:t>i</a:t>
            </a:r>
            <a:r>
              <a:rPr sz="2400" spc="-15" dirty="0">
                <a:latin typeface="Open Sans"/>
                <a:cs typeface="Open Sans"/>
              </a:rPr>
              <a:t>ng</a:t>
            </a:r>
            <a:r>
              <a:rPr sz="2400" spc="-5" dirty="0">
                <a:latin typeface="Open Sans"/>
                <a:cs typeface="Open Sans"/>
              </a:rPr>
              <a:t> </a:t>
            </a:r>
            <a:r>
              <a:rPr sz="2400" spc="-10" dirty="0">
                <a:latin typeface="Open Sans"/>
                <a:cs typeface="Open Sans"/>
              </a:rPr>
              <a:t>p</a:t>
            </a:r>
            <a:r>
              <a:rPr sz="2400" spc="-45" dirty="0">
                <a:latin typeface="Open Sans"/>
                <a:cs typeface="Open Sans"/>
              </a:rPr>
              <a:t>r</a:t>
            </a:r>
            <a:r>
              <a:rPr sz="2400" spc="-5" dirty="0">
                <a:latin typeface="Open Sans"/>
                <a:cs typeface="Open Sans"/>
              </a:rPr>
              <a:t>actic</a:t>
            </a:r>
            <a:r>
              <a:rPr sz="2400" dirty="0">
                <a:latin typeface="Open Sans"/>
                <a:cs typeface="Open Sans"/>
              </a:rPr>
              <a:t>e </a:t>
            </a:r>
            <a:r>
              <a:rPr sz="2400" spc="-5" dirty="0">
                <a:latin typeface="Open Sans"/>
                <a:cs typeface="Open Sans"/>
              </a:rPr>
              <a:t>activ</a:t>
            </a:r>
            <a:r>
              <a:rPr sz="2400" spc="5" dirty="0">
                <a:latin typeface="Open Sans"/>
                <a:cs typeface="Open Sans"/>
              </a:rPr>
              <a:t>i</a:t>
            </a:r>
            <a:r>
              <a:rPr sz="2400" spc="-10" dirty="0">
                <a:latin typeface="Open Sans"/>
                <a:cs typeface="Open Sans"/>
              </a:rPr>
              <a:t>t</a:t>
            </a:r>
            <a:r>
              <a:rPr sz="2400" spc="-105" dirty="0">
                <a:latin typeface="Open Sans"/>
                <a:cs typeface="Open Sans"/>
              </a:rPr>
              <a:t>y</a:t>
            </a:r>
            <a:r>
              <a:rPr sz="2400" dirty="0">
                <a:latin typeface="Open Sans"/>
                <a:cs typeface="Open Sans"/>
              </a:rPr>
              <a:t>,</a:t>
            </a:r>
            <a:r>
              <a:rPr sz="2400" spc="-5" dirty="0">
                <a:latin typeface="Open Sans"/>
                <a:cs typeface="Open Sans"/>
              </a:rPr>
              <a:t> </a:t>
            </a:r>
            <a:r>
              <a:rPr sz="2400" spc="-15" dirty="0">
                <a:latin typeface="Open Sans"/>
                <a:cs typeface="Open Sans"/>
              </a:rPr>
              <a:t>w</a:t>
            </a:r>
            <a:r>
              <a:rPr sz="2400" dirty="0">
                <a:latin typeface="Open Sans"/>
                <a:cs typeface="Open Sans"/>
              </a:rPr>
              <a:t>e</a:t>
            </a:r>
            <a:r>
              <a:rPr sz="2400" spc="-15" dirty="0">
                <a:latin typeface="Open Sans"/>
                <a:cs typeface="Open Sans"/>
              </a:rPr>
              <a:t> </a:t>
            </a:r>
            <a:r>
              <a:rPr sz="2400" spc="-20" dirty="0">
                <a:latin typeface="Open Sans"/>
                <a:cs typeface="Open Sans"/>
              </a:rPr>
              <a:t>w</a:t>
            </a:r>
            <a:r>
              <a:rPr sz="2400" spc="-5" dirty="0">
                <a:latin typeface="Open Sans"/>
                <a:cs typeface="Open Sans"/>
              </a:rPr>
              <a:t>i</a:t>
            </a:r>
            <a:r>
              <a:rPr sz="2400" spc="-10" dirty="0">
                <a:latin typeface="Open Sans"/>
                <a:cs typeface="Open Sans"/>
              </a:rPr>
              <a:t>ll</a:t>
            </a:r>
            <a:r>
              <a:rPr sz="2400" spc="5" dirty="0">
                <a:latin typeface="Open Sans"/>
                <a:cs typeface="Open Sans"/>
              </a:rPr>
              <a:t> </a:t>
            </a:r>
            <a:r>
              <a:rPr sz="2400" spc="-20" dirty="0">
                <a:latin typeface="Open Sans"/>
                <a:cs typeface="Open Sans"/>
              </a:rPr>
              <a:t>ap</a:t>
            </a:r>
            <a:r>
              <a:rPr sz="2400" spc="-5" dirty="0">
                <a:latin typeface="Open Sans"/>
                <a:cs typeface="Open Sans"/>
              </a:rPr>
              <a:t>p</a:t>
            </a:r>
            <a:r>
              <a:rPr sz="2400" spc="-10" dirty="0">
                <a:latin typeface="Open Sans"/>
                <a:cs typeface="Open Sans"/>
              </a:rPr>
              <a:t>ly</a:t>
            </a:r>
            <a:r>
              <a:rPr sz="2400" spc="5" dirty="0">
                <a:latin typeface="Open Sans"/>
                <a:cs typeface="Open Sans"/>
              </a:rPr>
              <a:t> </a:t>
            </a:r>
            <a:r>
              <a:rPr sz="2400" spc="-20" dirty="0">
                <a:latin typeface="Open Sans"/>
                <a:cs typeface="Open Sans"/>
              </a:rPr>
              <a:t>w</a:t>
            </a:r>
            <a:r>
              <a:rPr sz="2400" spc="-5" dirty="0">
                <a:latin typeface="Open Sans"/>
                <a:cs typeface="Open Sans"/>
              </a:rPr>
              <a:t>ha</a:t>
            </a:r>
            <a:r>
              <a:rPr sz="2400" dirty="0">
                <a:latin typeface="Open Sans"/>
                <a:cs typeface="Open Sans"/>
              </a:rPr>
              <a:t>t </a:t>
            </a:r>
            <a:r>
              <a:rPr sz="2400" spc="-15" dirty="0">
                <a:latin typeface="Open Sans"/>
                <a:cs typeface="Open Sans"/>
              </a:rPr>
              <a:t>w</a:t>
            </a:r>
            <a:r>
              <a:rPr sz="2400" dirty="0">
                <a:latin typeface="Open Sans"/>
                <a:cs typeface="Open Sans"/>
              </a:rPr>
              <a:t>e </a:t>
            </a:r>
            <a:r>
              <a:rPr sz="2400" spc="-15" dirty="0">
                <a:latin typeface="Open Sans"/>
                <a:cs typeface="Open Sans"/>
              </a:rPr>
              <a:t>have</a:t>
            </a:r>
            <a:r>
              <a:rPr sz="2400" dirty="0">
                <a:latin typeface="Open Sans"/>
                <a:cs typeface="Open Sans"/>
              </a:rPr>
              <a:t> lear</a:t>
            </a:r>
            <a:r>
              <a:rPr sz="2400" spc="5" dirty="0">
                <a:latin typeface="Open Sans"/>
                <a:cs typeface="Open Sans"/>
              </a:rPr>
              <a:t>n</a:t>
            </a:r>
            <a:r>
              <a:rPr sz="2400" spc="-20" dirty="0">
                <a:latin typeface="Open Sans"/>
                <a:cs typeface="Open Sans"/>
              </a:rPr>
              <a:t>e</a:t>
            </a:r>
            <a:r>
              <a:rPr sz="2400" spc="-15" dirty="0">
                <a:latin typeface="Open Sans"/>
                <a:cs typeface="Open Sans"/>
              </a:rPr>
              <a:t>d</a:t>
            </a:r>
            <a:r>
              <a:rPr sz="2400" spc="15" dirty="0">
                <a:latin typeface="Open Sans"/>
                <a:cs typeface="Open Sans"/>
              </a:rPr>
              <a:t> </a:t>
            </a:r>
            <a:r>
              <a:rPr sz="2400" spc="-5" dirty="0">
                <a:latin typeface="Open Sans"/>
                <a:cs typeface="Open Sans"/>
              </a:rPr>
              <a:t>s</a:t>
            </a:r>
            <a:r>
              <a:rPr sz="2400" dirty="0">
                <a:latin typeface="Open Sans"/>
                <a:cs typeface="Open Sans"/>
              </a:rPr>
              <a:t>o far</a:t>
            </a:r>
            <a:r>
              <a:rPr sz="2400" spc="-5" dirty="0">
                <a:latin typeface="Open Sans"/>
                <a:cs typeface="Open Sans"/>
              </a:rPr>
              <a:t> </a:t>
            </a:r>
            <a:r>
              <a:rPr sz="2400" spc="-20" dirty="0">
                <a:latin typeface="Open Sans"/>
                <a:cs typeface="Open Sans"/>
              </a:rPr>
              <a:t>a</a:t>
            </a:r>
            <a:r>
              <a:rPr sz="2400" spc="-10" dirty="0">
                <a:latin typeface="Open Sans"/>
                <a:cs typeface="Open Sans"/>
              </a:rPr>
              <a:t>b</a:t>
            </a:r>
            <a:r>
              <a:rPr sz="2400" spc="-15" dirty="0">
                <a:latin typeface="Open Sans"/>
                <a:cs typeface="Open Sans"/>
              </a:rPr>
              <a:t>o</a:t>
            </a:r>
            <a:r>
              <a:rPr sz="2400" spc="-10" dirty="0">
                <a:latin typeface="Open Sans"/>
                <a:cs typeface="Open Sans"/>
              </a:rPr>
              <a:t>u</a:t>
            </a:r>
            <a:r>
              <a:rPr sz="2400" dirty="0">
                <a:latin typeface="Open Sans"/>
                <a:cs typeface="Open Sans"/>
              </a:rPr>
              <a:t>t </a:t>
            </a:r>
            <a:r>
              <a:rPr sz="2400" spc="-5" dirty="0">
                <a:latin typeface="Open Sans"/>
                <a:cs typeface="Open Sans"/>
              </a:rPr>
              <a:t>b</a:t>
            </a:r>
            <a:r>
              <a:rPr sz="2400" spc="-15" dirty="0">
                <a:latin typeface="Open Sans"/>
                <a:cs typeface="Open Sans"/>
              </a:rPr>
              <a:t>u</a:t>
            </a:r>
            <a:r>
              <a:rPr sz="2400" spc="-5" dirty="0">
                <a:latin typeface="Open Sans"/>
                <a:cs typeface="Open Sans"/>
              </a:rPr>
              <a:t>i</a:t>
            </a:r>
            <a:r>
              <a:rPr sz="2400" spc="-10" dirty="0">
                <a:latin typeface="Open Sans"/>
                <a:cs typeface="Open Sans"/>
              </a:rPr>
              <a:t>l</a:t>
            </a:r>
            <a:r>
              <a:rPr sz="2400" spc="-5" dirty="0">
                <a:latin typeface="Open Sans"/>
                <a:cs typeface="Open Sans"/>
              </a:rPr>
              <a:t>d</a:t>
            </a:r>
            <a:r>
              <a:rPr sz="2400" spc="-10" dirty="0">
                <a:latin typeface="Open Sans"/>
                <a:cs typeface="Open Sans"/>
              </a:rPr>
              <a:t>in</a:t>
            </a:r>
            <a:r>
              <a:rPr sz="2400" spc="-15" dirty="0">
                <a:latin typeface="Open Sans"/>
                <a:cs typeface="Open Sans"/>
              </a:rPr>
              <a:t>g</a:t>
            </a:r>
            <a:r>
              <a:rPr sz="2400" dirty="0">
                <a:latin typeface="Open Sans"/>
                <a:cs typeface="Open Sans"/>
              </a:rPr>
              <a:t> a</a:t>
            </a:r>
            <a:r>
              <a:rPr sz="2400" spc="-5" dirty="0">
                <a:latin typeface="Open Sans"/>
                <a:cs typeface="Open Sans"/>
              </a:rPr>
              <a:t> </a:t>
            </a:r>
            <a:r>
              <a:rPr sz="2400" spc="-15" dirty="0">
                <a:latin typeface="Open Sans"/>
                <a:cs typeface="Open Sans"/>
              </a:rPr>
              <a:t>u</a:t>
            </a:r>
            <a:r>
              <a:rPr sz="2400" spc="-10" dirty="0">
                <a:latin typeface="Open Sans"/>
                <a:cs typeface="Open Sans"/>
              </a:rPr>
              <a:t>nit</a:t>
            </a:r>
            <a:r>
              <a:rPr sz="2400" spc="5" dirty="0">
                <a:latin typeface="Open Sans"/>
                <a:cs typeface="Open Sans"/>
              </a:rPr>
              <a:t> </a:t>
            </a:r>
            <a:r>
              <a:rPr sz="2400" spc="-15" dirty="0">
                <a:latin typeface="Open Sans"/>
                <a:cs typeface="Open Sans"/>
              </a:rPr>
              <a:t>of</a:t>
            </a:r>
            <a:r>
              <a:rPr sz="2400" spc="-10" dirty="0">
                <a:latin typeface="Open Sans"/>
                <a:cs typeface="Open Sans"/>
              </a:rPr>
              <a:t> </a:t>
            </a:r>
            <a:r>
              <a:rPr sz="2400" spc="-20" dirty="0">
                <a:latin typeface="Open Sans"/>
                <a:cs typeface="Open Sans"/>
              </a:rPr>
              <a:t>stu</a:t>
            </a:r>
            <a:r>
              <a:rPr sz="2400" spc="-5" dirty="0">
                <a:latin typeface="Open Sans"/>
                <a:cs typeface="Open Sans"/>
              </a:rPr>
              <a:t>d</a:t>
            </a:r>
            <a:r>
              <a:rPr sz="2400" spc="-15" dirty="0">
                <a:latin typeface="Open Sans"/>
                <a:cs typeface="Open Sans"/>
              </a:rPr>
              <a:t>y</a:t>
            </a:r>
            <a:r>
              <a:rPr sz="2400" spc="10" dirty="0">
                <a:latin typeface="Open Sans"/>
                <a:cs typeface="Open Sans"/>
              </a:rPr>
              <a:t> </a:t>
            </a:r>
            <a:r>
              <a:rPr sz="2400" spc="-60" dirty="0">
                <a:latin typeface="Open Sans"/>
                <a:cs typeface="Open Sans"/>
              </a:rPr>
              <a:t>b</a:t>
            </a:r>
            <a:r>
              <a:rPr sz="2400" dirty="0">
                <a:latin typeface="Open Sans"/>
                <a:cs typeface="Open Sans"/>
              </a:rPr>
              <a:t>y:</a:t>
            </a:r>
            <a:endParaRPr sz="2400">
              <a:latin typeface="Open Sans"/>
              <a:cs typeface="Open Sans"/>
            </a:endParaRPr>
          </a:p>
          <a:p>
            <a:pPr marL="756285" marR="103505" lvl="1" indent="-286385">
              <a:lnSpc>
                <a:spcPct val="100000"/>
              </a:lnSpc>
              <a:spcBef>
                <a:spcPts val="550"/>
              </a:spcBef>
              <a:buClr>
                <a:srgbClr val="5D7975"/>
              </a:buClr>
              <a:buFont typeface="Arial"/>
              <a:buChar char="–"/>
              <a:tabLst>
                <a:tab pos="756920" algn="l"/>
              </a:tabLst>
            </a:pPr>
            <a:r>
              <a:rPr sz="2200" spc="-15" dirty="0">
                <a:latin typeface="Open Sans"/>
                <a:cs typeface="Open Sans"/>
              </a:rPr>
              <a:t>Deci</a:t>
            </a:r>
            <a:r>
              <a:rPr sz="2200" spc="-25" dirty="0">
                <a:latin typeface="Open Sans"/>
                <a:cs typeface="Open Sans"/>
              </a:rPr>
              <a:t>d</a:t>
            </a:r>
            <a:r>
              <a:rPr sz="2200" spc="-10" dirty="0">
                <a:latin typeface="Open Sans"/>
                <a:cs typeface="Open Sans"/>
              </a:rPr>
              <a:t>i</a:t>
            </a:r>
            <a:r>
              <a:rPr sz="2200" spc="-25" dirty="0">
                <a:latin typeface="Open Sans"/>
                <a:cs typeface="Open Sans"/>
              </a:rPr>
              <a:t>n</a:t>
            </a:r>
            <a:r>
              <a:rPr sz="2200" spc="-15" dirty="0">
                <a:latin typeface="Open Sans"/>
                <a:cs typeface="Open Sans"/>
              </a:rPr>
              <a:t>g</a:t>
            </a:r>
            <a:r>
              <a:rPr sz="2200" spc="45" dirty="0">
                <a:latin typeface="Open Sans"/>
                <a:cs typeface="Open Sans"/>
              </a:rPr>
              <a:t> </a:t>
            </a:r>
            <a:r>
              <a:rPr sz="2200" spc="-20" dirty="0">
                <a:latin typeface="Open Sans"/>
                <a:cs typeface="Open Sans"/>
              </a:rPr>
              <a:t>w</a:t>
            </a:r>
            <a:r>
              <a:rPr sz="2200" spc="-25" dirty="0">
                <a:latin typeface="Open Sans"/>
                <a:cs typeface="Open Sans"/>
              </a:rPr>
              <a:t>h</a:t>
            </a:r>
            <a:r>
              <a:rPr sz="2200" spc="-20" dirty="0">
                <a:latin typeface="Open Sans"/>
                <a:cs typeface="Open Sans"/>
              </a:rPr>
              <a:t>a</a:t>
            </a:r>
            <a:r>
              <a:rPr sz="2200" spc="-10" dirty="0">
                <a:latin typeface="Open Sans"/>
                <a:cs typeface="Open Sans"/>
              </a:rPr>
              <a:t>t</a:t>
            </a:r>
            <a:r>
              <a:rPr sz="2200" spc="5" dirty="0">
                <a:latin typeface="Open Sans"/>
                <a:cs typeface="Open Sans"/>
              </a:rPr>
              <a:t> </a:t>
            </a:r>
            <a:r>
              <a:rPr sz="2200" spc="-5" dirty="0">
                <a:latin typeface="Open Sans"/>
                <a:cs typeface="Open Sans"/>
              </a:rPr>
              <a:t>t</a:t>
            </a:r>
            <a:r>
              <a:rPr sz="2200" spc="-15" dirty="0">
                <a:latin typeface="Open Sans"/>
                <a:cs typeface="Open Sans"/>
              </a:rPr>
              <a:t>ypes</a:t>
            </a:r>
            <a:r>
              <a:rPr sz="2200" spc="20" dirty="0">
                <a:latin typeface="Open Sans"/>
                <a:cs typeface="Open Sans"/>
              </a:rPr>
              <a:t> </a:t>
            </a:r>
            <a:r>
              <a:rPr sz="2200" spc="-15" dirty="0">
                <a:latin typeface="Open Sans"/>
                <a:cs typeface="Open Sans"/>
              </a:rPr>
              <a:t>of</a:t>
            </a:r>
            <a:r>
              <a:rPr sz="2200" spc="5" dirty="0">
                <a:latin typeface="Open Sans"/>
                <a:cs typeface="Open Sans"/>
              </a:rPr>
              <a:t> </a:t>
            </a:r>
            <a:r>
              <a:rPr sz="2200" spc="-15" dirty="0">
                <a:latin typeface="Open Sans"/>
                <a:cs typeface="Open Sans"/>
              </a:rPr>
              <a:t>bo</a:t>
            </a:r>
            <a:r>
              <a:rPr sz="2200" spc="-10" dirty="0">
                <a:latin typeface="Open Sans"/>
                <a:cs typeface="Open Sans"/>
              </a:rPr>
              <a:t>o</a:t>
            </a:r>
            <a:r>
              <a:rPr sz="2200" spc="-15" dirty="0">
                <a:latin typeface="Open Sans"/>
                <a:cs typeface="Open Sans"/>
              </a:rPr>
              <a:t>ks </a:t>
            </a:r>
            <a:r>
              <a:rPr sz="2200" spc="-20" dirty="0">
                <a:latin typeface="Open Sans"/>
                <a:cs typeface="Open Sans"/>
              </a:rPr>
              <a:t>s</a:t>
            </a:r>
            <a:r>
              <a:rPr sz="2200" spc="-25" dirty="0">
                <a:latin typeface="Open Sans"/>
                <a:cs typeface="Open Sans"/>
              </a:rPr>
              <a:t>h</a:t>
            </a:r>
            <a:r>
              <a:rPr sz="2200" spc="-15" dirty="0">
                <a:latin typeface="Open Sans"/>
                <a:cs typeface="Open Sans"/>
              </a:rPr>
              <a:t>ould</a:t>
            </a:r>
            <a:r>
              <a:rPr sz="2200" spc="20" dirty="0">
                <a:latin typeface="Open Sans"/>
                <a:cs typeface="Open Sans"/>
              </a:rPr>
              <a:t> </a:t>
            </a:r>
            <a:r>
              <a:rPr sz="2200" spc="-15" dirty="0">
                <a:latin typeface="Open Sans"/>
                <a:cs typeface="Open Sans"/>
              </a:rPr>
              <a:t>be</a:t>
            </a:r>
            <a:r>
              <a:rPr sz="2200" spc="15" dirty="0">
                <a:latin typeface="Open Sans"/>
                <a:cs typeface="Open Sans"/>
              </a:rPr>
              <a:t> </a:t>
            </a:r>
            <a:r>
              <a:rPr sz="2200" spc="-15" dirty="0">
                <a:latin typeface="Open Sans"/>
                <a:cs typeface="Open Sans"/>
              </a:rPr>
              <a:t>st</a:t>
            </a:r>
            <a:r>
              <a:rPr sz="2200" spc="-55" dirty="0">
                <a:latin typeface="Open Sans"/>
                <a:cs typeface="Open Sans"/>
              </a:rPr>
              <a:t>r</a:t>
            </a:r>
            <a:r>
              <a:rPr sz="2200" spc="-20" dirty="0">
                <a:latin typeface="Open Sans"/>
                <a:cs typeface="Open Sans"/>
              </a:rPr>
              <a:t>a</a:t>
            </a:r>
            <a:r>
              <a:rPr sz="2200" spc="-5" dirty="0">
                <a:latin typeface="Open Sans"/>
                <a:cs typeface="Open Sans"/>
              </a:rPr>
              <a:t>t</a:t>
            </a:r>
            <a:r>
              <a:rPr sz="2200" spc="-10" dirty="0">
                <a:latin typeface="Open Sans"/>
                <a:cs typeface="Open Sans"/>
              </a:rPr>
              <a:t>egical</a:t>
            </a:r>
            <a:r>
              <a:rPr sz="2200" spc="-20" dirty="0">
                <a:latin typeface="Open Sans"/>
                <a:cs typeface="Open Sans"/>
              </a:rPr>
              <a:t>l</a:t>
            </a:r>
            <a:r>
              <a:rPr sz="2200" spc="-15" dirty="0">
                <a:latin typeface="Open Sans"/>
                <a:cs typeface="Open Sans"/>
              </a:rPr>
              <a:t>y</a:t>
            </a:r>
            <a:r>
              <a:rPr sz="2200" spc="-10" dirty="0">
                <a:latin typeface="Open Sans"/>
                <a:cs typeface="Open Sans"/>
              </a:rPr>
              <a:t> selecte</a:t>
            </a:r>
            <a:r>
              <a:rPr sz="2200" spc="-15" dirty="0">
                <a:latin typeface="Open Sans"/>
                <a:cs typeface="Open Sans"/>
              </a:rPr>
              <a:t>d</a:t>
            </a:r>
            <a:r>
              <a:rPr sz="2200" spc="20" dirty="0">
                <a:latin typeface="Open Sans"/>
                <a:cs typeface="Open Sans"/>
              </a:rPr>
              <a:t> </a:t>
            </a:r>
            <a:r>
              <a:rPr sz="2200" spc="-15" dirty="0">
                <a:latin typeface="Open Sans"/>
                <a:cs typeface="Open Sans"/>
              </a:rPr>
              <a:t>and</a:t>
            </a:r>
            <a:r>
              <a:rPr sz="2200" spc="10" dirty="0">
                <a:latin typeface="Open Sans"/>
                <a:cs typeface="Open Sans"/>
              </a:rPr>
              <a:t> </a:t>
            </a:r>
            <a:r>
              <a:rPr sz="2200" spc="-15" dirty="0">
                <a:latin typeface="Open Sans"/>
                <a:cs typeface="Open Sans"/>
              </a:rPr>
              <a:t>sequen</a:t>
            </a:r>
            <a:r>
              <a:rPr sz="2200" spc="-25" dirty="0">
                <a:latin typeface="Open Sans"/>
                <a:cs typeface="Open Sans"/>
              </a:rPr>
              <a:t>c</a:t>
            </a:r>
            <a:r>
              <a:rPr sz="2200" spc="-15" dirty="0">
                <a:latin typeface="Open Sans"/>
                <a:cs typeface="Open Sans"/>
              </a:rPr>
              <a:t>ed</a:t>
            </a:r>
            <a:r>
              <a:rPr sz="2200" spc="50" dirty="0">
                <a:latin typeface="Open Sans"/>
                <a:cs typeface="Open Sans"/>
              </a:rPr>
              <a:t> </a:t>
            </a:r>
            <a:r>
              <a:rPr sz="2200" spc="-15" dirty="0">
                <a:latin typeface="Open Sans"/>
                <a:cs typeface="Open Sans"/>
              </a:rPr>
              <a:t>to bu</a:t>
            </a:r>
            <a:r>
              <a:rPr sz="2200" spc="-25" dirty="0">
                <a:latin typeface="Open Sans"/>
                <a:cs typeface="Open Sans"/>
              </a:rPr>
              <a:t>i</a:t>
            </a:r>
            <a:r>
              <a:rPr sz="2200" spc="-10" dirty="0">
                <a:latin typeface="Open Sans"/>
                <a:cs typeface="Open Sans"/>
              </a:rPr>
              <a:t>ld</a:t>
            </a:r>
            <a:r>
              <a:rPr sz="2200" spc="45" dirty="0">
                <a:latin typeface="Open Sans"/>
                <a:cs typeface="Open Sans"/>
              </a:rPr>
              <a:t> </a:t>
            </a:r>
            <a:r>
              <a:rPr sz="2200" spc="-15" dirty="0">
                <a:latin typeface="Open Sans"/>
                <a:cs typeface="Open Sans"/>
              </a:rPr>
              <a:t>ch</a:t>
            </a:r>
            <a:r>
              <a:rPr sz="2200" spc="-20" dirty="0">
                <a:latin typeface="Open Sans"/>
                <a:cs typeface="Open Sans"/>
              </a:rPr>
              <a:t>i</a:t>
            </a:r>
            <a:r>
              <a:rPr sz="2200" spc="-10" dirty="0">
                <a:latin typeface="Open Sans"/>
                <a:cs typeface="Open Sans"/>
              </a:rPr>
              <a:t>ld</a:t>
            </a:r>
            <a:r>
              <a:rPr sz="2200" spc="-65" dirty="0">
                <a:latin typeface="Open Sans"/>
                <a:cs typeface="Open Sans"/>
              </a:rPr>
              <a:t>r</a:t>
            </a:r>
            <a:r>
              <a:rPr sz="2200" spc="-15" dirty="0">
                <a:latin typeface="Open Sans"/>
                <a:cs typeface="Open Sans"/>
              </a:rPr>
              <a:t>e</a:t>
            </a:r>
            <a:r>
              <a:rPr sz="2200" spc="-40" dirty="0">
                <a:latin typeface="Open Sans"/>
                <a:cs typeface="Open Sans"/>
              </a:rPr>
              <a:t>n</a:t>
            </a:r>
            <a:r>
              <a:rPr sz="2200" spc="-70" dirty="0">
                <a:latin typeface="Open Sans"/>
                <a:cs typeface="Open Sans"/>
              </a:rPr>
              <a:t>’</a:t>
            </a:r>
            <a:r>
              <a:rPr sz="2200" spc="-15" dirty="0">
                <a:latin typeface="Open Sans"/>
                <a:cs typeface="Open Sans"/>
              </a:rPr>
              <a:t>s</a:t>
            </a:r>
            <a:r>
              <a:rPr sz="2200" spc="45" dirty="0">
                <a:latin typeface="Open Sans"/>
                <a:cs typeface="Open Sans"/>
              </a:rPr>
              <a:t> </a:t>
            </a:r>
            <a:r>
              <a:rPr sz="2200" spc="-15" dirty="0">
                <a:latin typeface="Open Sans"/>
                <a:cs typeface="Open Sans"/>
              </a:rPr>
              <a:t>kn</a:t>
            </a:r>
            <a:r>
              <a:rPr sz="2200" spc="-65" dirty="0">
                <a:latin typeface="Open Sans"/>
                <a:cs typeface="Open Sans"/>
              </a:rPr>
              <a:t>o</a:t>
            </a:r>
            <a:r>
              <a:rPr sz="2200" spc="-20" dirty="0">
                <a:latin typeface="Open Sans"/>
                <a:cs typeface="Open Sans"/>
              </a:rPr>
              <a:t>wl</a:t>
            </a:r>
            <a:r>
              <a:rPr sz="2200" spc="-15" dirty="0">
                <a:latin typeface="Open Sans"/>
                <a:cs typeface="Open Sans"/>
              </a:rPr>
              <a:t>edge</a:t>
            </a:r>
            <a:r>
              <a:rPr sz="2200" spc="-10" dirty="0">
                <a:latin typeface="Open Sans"/>
                <a:cs typeface="Open Sans"/>
              </a:rPr>
              <a:t> </a:t>
            </a:r>
            <a:r>
              <a:rPr sz="2200" spc="-20" dirty="0">
                <a:latin typeface="Open Sans"/>
                <a:cs typeface="Open Sans"/>
              </a:rPr>
              <a:t>a</a:t>
            </a:r>
            <a:r>
              <a:rPr sz="2200" spc="-55" dirty="0">
                <a:latin typeface="Open Sans"/>
                <a:cs typeface="Open Sans"/>
              </a:rPr>
              <a:t>r</a:t>
            </a:r>
            <a:r>
              <a:rPr sz="2200" spc="-15" dirty="0">
                <a:latin typeface="Open Sans"/>
                <a:cs typeface="Open Sans"/>
              </a:rPr>
              <a:t>ound</a:t>
            </a:r>
            <a:r>
              <a:rPr sz="2200" spc="5" dirty="0">
                <a:latin typeface="Open Sans"/>
                <a:cs typeface="Open Sans"/>
              </a:rPr>
              <a:t> </a:t>
            </a:r>
            <a:r>
              <a:rPr sz="2200" spc="-20" dirty="0">
                <a:latin typeface="Open Sans"/>
                <a:cs typeface="Open Sans"/>
              </a:rPr>
              <a:t>th</a:t>
            </a:r>
            <a:r>
              <a:rPr sz="2200" spc="-15" dirty="0">
                <a:latin typeface="Open Sans"/>
                <a:cs typeface="Open Sans"/>
              </a:rPr>
              <a:t>e</a:t>
            </a:r>
            <a:r>
              <a:rPr sz="2200" spc="5" dirty="0">
                <a:latin typeface="Open Sans"/>
                <a:cs typeface="Open Sans"/>
              </a:rPr>
              <a:t> </a:t>
            </a:r>
            <a:r>
              <a:rPr sz="2200" spc="-15" dirty="0">
                <a:latin typeface="Open Sans"/>
                <a:cs typeface="Open Sans"/>
              </a:rPr>
              <a:t>end</a:t>
            </a:r>
            <a:r>
              <a:rPr sz="2200" spc="-20" dirty="0">
                <a:latin typeface="Open Sans"/>
                <a:cs typeface="Open Sans"/>
              </a:rPr>
              <a:t>urin</a:t>
            </a:r>
            <a:r>
              <a:rPr sz="2200" spc="-15" dirty="0">
                <a:latin typeface="Open Sans"/>
                <a:cs typeface="Open Sans"/>
              </a:rPr>
              <a:t>g</a:t>
            </a:r>
            <a:r>
              <a:rPr sz="2200" spc="30" dirty="0">
                <a:latin typeface="Open Sans"/>
                <a:cs typeface="Open Sans"/>
              </a:rPr>
              <a:t> </a:t>
            </a:r>
            <a:r>
              <a:rPr sz="2200" spc="-15" dirty="0">
                <a:latin typeface="Open Sans"/>
                <a:cs typeface="Open Sans"/>
              </a:rPr>
              <a:t>u</a:t>
            </a:r>
            <a:r>
              <a:rPr sz="2200" spc="-25" dirty="0">
                <a:latin typeface="Open Sans"/>
                <a:cs typeface="Open Sans"/>
              </a:rPr>
              <a:t>n</a:t>
            </a:r>
            <a:r>
              <a:rPr sz="2200" spc="-15" dirty="0">
                <a:latin typeface="Open Sans"/>
                <a:cs typeface="Open Sans"/>
              </a:rPr>
              <a:t>derst</a:t>
            </a:r>
            <a:r>
              <a:rPr sz="2200" spc="-20" dirty="0">
                <a:latin typeface="Open Sans"/>
                <a:cs typeface="Open Sans"/>
              </a:rPr>
              <a:t>andi</a:t>
            </a:r>
            <a:r>
              <a:rPr sz="2200" spc="-15" dirty="0">
                <a:latin typeface="Open Sans"/>
                <a:cs typeface="Open Sans"/>
              </a:rPr>
              <a:t>ng</a:t>
            </a:r>
            <a:r>
              <a:rPr sz="2200" spc="40" dirty="0">
                <a:latin typeface="Open Sans"/>
                <a:cs typeface="Open Sans"/>
              </a:rPr>
              <a:t> </a:t>
            </a:r>
            <a:r>
              <a:rPr sz="2200" spc="-15" dirty="0">
                <a:latin typeface="Open Sans"/>
                <a:cs typeface="Open Sans"/>
              </a:rPr>
              <a:t>or</a:t>
            </a:r>
            <a:r>
              <a:rPr sz="2200" spc="5" dirty="0">
                <a:latin typeface="Open Sans"/>
                <a:cs typeface="Open Sans"/>
              </a:rPr>
              <a:t> </a:t>
            </a:r>
            <a:r>
              <a:rPr sz="2200" spc="-15" dirty="0">
                <a:latin typeface="Open Sans"/>
                <a:cs typeface="Open Sans"/>
              </a:rPr>
              <a:t>big</a:t>
            </a:r>
            <a:r>
              <a:rPr sz="2200" spc="5" dirty="0">
                <a:latin typeface="Open Sans"/>
                <a:cs typeface="Open Sans"/>
              </a:rPr>
              <a:t> </a:t>
            </a:r>
            <a:r>
              <a:rPr sz="2200" spc="-15" dirty="0">
                <a:latin typeface="Open Sans"/>
                <a:cs typeface="Open Sans"/>
              </a:rPr>
              <a:t>idea</a:t>
            </a:r>
            <a:r>
              <a:rPr sz="2200" spc="25" dirty="0">
                <a:latin typeface="Open Sans"/>
                <a:cs typeface="Open Sans"/>
              </a:rPr>
              <a:t> </a:t>
            </a:r>
            <a:r>
              <a:rPr sz="2200" spc="-20" dirty="0">
                <a:latin typeface="Open Sans"/>
                <a:cs typeface="Open Sans"/>
              </a:rPr>
              <a:t>concept.</a:t>
            </a:r>
            <a:endParaRPr sz="2200">
              <a:latin typeface="Open Sans"/>
              <a:cs typeface="Open Sans"/>
            </a:endParaRPr>
          </a:p>
          <a:p>
            <a:pPr marL="756285" marR="159385" lvl="1" indent="-286385">
              <a:lnSpc>
                <a:spcPct val="100000"/>
              </a:lnSpc>
              <a:spcBef>
                <a:spcPts val="525"/>
              </a:spcBef>
              <a:buClr>
                <a:srgbClr val="5D7975"/>
              </a:buClr>
              <a:buFont typeface="Arial"/>
              <a:buChar char="–"/>
              <a:tabLst>
                <a:tab pos="756920" algn="l"/>
              </a:tabLst>
            </a:pPr>
            <a:r>
              <a:rPr sz="2200" spc="-15" dirty="0">
                <a:latin typeface="Open Sans"/>
                <a:cs typeface="Open Sans"/>
              </a:rPr>
              <a:t>Selecting</a:t>
            </a:r>
            <a:r>
              <a:rPr sz="2200" spc="35" dirty="0">
                <a:latin typeface="Open Sans"/>
                <a:cs typeface="Open Sans"/>
              </a:rPr>
              <a:t> </a:t>
            </a:r>
            <a:r>
              <a:rPr sz="2200" spc="-20" dirty="0">
                <a:latin typeface="Open Sans"/>
                <a:cs typeface="Open Sans"/>
              </a:rPr>
              <a:t>specif</a:t>
            </a:r>
            <a:r>
              <a:rPr sz="2200" spc="-10" dirty="0">
                <a:latin typeface="Open Sans"/>
                <a:cs typeface="Open Sans"/>
              </a:rPr>
              <a:t>ic</a:t>
            </a:r>
            <a:r>
              <a:rPr sz="2200" spc="40" dirty="0">
                <a:latin typeface="Open Sans"/>
                <a:cs typeface="Open Sans"/>
              </a:rPr>
              <a:t> </a:t>
            </a:r>
            <a:r>
              <a:rPr sz="2200" spc="-15" dirty="0">
                <a:latin typeface="Open Sans"/>
                <a:cs typeface="Open Sans"/>
              </a:rPr>
              <a:t>acti</a:t>
            </a:r>
            <a:r>
              <a:rPr sz="2200" spc="-10" dirty="0">
                <a:latin typeface="Open Sans"/>
                <a:cs typeface="Open Sans"/>
              </a:rPr>
              <a:t>vities</a:t>
            </a:r>
            <a:r>
              <a:rPr sz="2200" spc="20" dirty="0">
                <a:latin typeface="Open Sans"/>
                <a:cs typeface="Open Sans"/>
              </a:rPr>
              <a:t> </a:t>
            </a:r>
            <a:r>
              <a:rPr sz="2200" spc="-20" dirty="0">
                <a:latin typeface="Open Sans"/>
                <a:cs typeface="Open Sans"/>
              </a:rPr>
              <a:t>an</a:t>
            </a:r>
            <a:r>
              <a:rPr sz="2200" spc="-15" dirty="0">
                <a:latin typeface="Open Sans"/>
                <a:cs typeface="Open Sans"/>
              </a:rPr>
              <a:t>d</a:t>
            </a:r>
            <a:r>
              <a:rPr sz="2200" spc="10" dirty="0">
                <a:latin typeface="Open Sans"/>
                <a:cs typeface="Open Sans"/>
              </a:rPr>
              <a:t> </a:t>
            </a:r>
            <a:r>
              <a:rPr sz="2200" spc="-10" dirty="0">
                <a:latin typeface="Open Sans"/>
                <a:cs typeface="Open Sans"/>
              </a:rPr>
              <a:t>i</a:t>
            </a:r>
            <a:r>
              <a:rPr sz="2200" spc="-25" dirty="0">
                <a:latin typeface="Open Sans"/>
                <a:cs typeface="Open Sans"/>
              </a:rPr>
              <a:t>n</a:t>
            </a:r>
            <a:r>
              <a:rPr sz="2200" spc="-20" dirty="0">
                <a:latin typeface="Open Sans"/>
                <a:cs typeface="Open Sans"/>
              </a:rPr>
              <a:t>structiona</a:t>
            </a:r>
            <a:r>
              <a:rPr sz="2200" spc="-10" dirty="0">
                <a:latin typeface="Open Sans"/>
                <a:cs typeface="Open Sans"/>
              </a:rPr>
              <a:t>l</a:t>
            </a:r>
            <a:r>
              <a:rPr sz="2200" spc="50" dirty="0">
                <a:latin typeface="Open Sans"/>
                <a:cs typeface="Open Sans"/>
              </a:rPr>
              <a:t> </a:t>
            </a:r>
            <a:r>
              <a:rPr sz="2200" spc="-20" dirty="0">
                <a:latin typeface="Open Sans"/>
                <a:cs typeface="Open Sans"/>
              </a:rPr>
              <a:t>s</a:t>
            </a:r>
            <a:r>
              <a:rPr sz="2200" spc="-25" dirty="0">
                <a:latin typeface="Open Sans"/>
                <a:cs typeface="Open Sans"/>
              </a:rPr>
              <a:t>u</a:t>
            </a:r>
            <a:r>
              <a:rPr sz="2200" spc="-15" dirty="0">
                <a:latin typeface="Open Sans"/>
                <a:cs typeface="Open Sans"/>
              </a:rPr>
              <a:t>ppor</a:t>
            </a:r>
            <a:r>
              <a:rPr sz="2200" spc="-5" dirty="0">
                <a:latin typeface="Open Sans"/>
                <a:cs typeface="Open Sans"/>
              </a:rPr>
              <a:t>t</a:t>
            </a:r>
            <a:r>
              <a:rPr sz="2200" spc="-15" dirty="0">
                <a:latin typeface="Open Sans"/>
                <a:cs typeface="Open Sans"/>
              </a:rPr>
              <a:t>s</a:t>
            </a:r>
            <a:r>
              <a:rPr sz="2200" spc="20" dirty="0">
                <a:latin typeface="Open Sans"/>
                <a:cs typeface="Open Sans"/>
              </a:rPr>
              <a:t> </a:t>
            </a:r>
            <a:r>
              <a:rPr sz="2200" spc="-15" dirty="0">
                <a:latin typeface="Open Sans"/>
                <a:cs typeface="Open Sans"/>
              </a:rPr>
              <a:t>to</a:t>
            </a:r>
            <a:r>
              <a:rPr sz="2200" spc="-10" dirty="0">
                <a:latin typeface="Open Sans"/>
                <a:cs typeface="Open Sans"/>
              </a:rPr>
              <a:t> foll</a:t>
            </a:r>
            <a:r>
              <a:rPr sz="2200" spc="-60" dirty="0">
                <a:latin typeface="Open Sans"/>
                <a:cs typeface="Open Sans"/>
              </a:rPr>
              <a:t>o</a:t>
            </a:r>
            <a:r>
              <a:rPr sz="2200" spc="-20" dirty="0">
                <a:latin typeface="Open Sans"/>
                <a:cs typeface="Open Sans"/>
              </a:rPr>
              <a:t>w</a:t>
            </a:r>
            <a:r>
              <a:rPr sz="2200" spc="20" dirty="0">
                <a:latin typeface="Open Sans"/>
                <a:cs typeface="Open Sans"/>
              </a:rPr>
              <a:t> </a:t>
            </a:r>
            <a:r>
              <a:rPr sz="2200" spc="-55" dirty="0">
                <a:latin typeface="Open Sans"/>
                <a:cs typeface="Open Sans"/>
              </a:rPr>
              <a:t>r</a:t>
            </a:r>
            <a:r>
              <a:rPr sz="2200" spc="-15" dirty="0">
                <a:latin typeface="Open Sans"/>
                <a:cs typeface="Open Sans"/>
              </a:rPr>
              <a:t>ead</a:t>
            </a:r>
            <a:r>
              <a:rPr sz="2200" spc="10" dirty="0">
                <a:latin typeface="Open Sans"/>
                <a:cs typeface="Open Sans"/>
              </a:rPr>
              <a:t> </a:t>
            </a:r>
            <a:r>
              <a:rPr sz="2200" spc="-20" dirty="0">
                <a:latin typeface="Open Sans"/>
                <a:cs typeface="Open Sans"/>
              </a:rPr>
              <a:t>alou</a:t>
            </a:r>
            <a:r>
              <a:rPr sz="2200" spc="-15" dirty="0">
                <a:latin typeface="Open Sans"/>
                <a:cs typeface="Open Sans"/>
              </a:rPr>
              <a:t>d</a:t>
            </a:r>
            <a:r>
              <a:rPr sz="2200" spc="15" dirty="0">
                <a:latin typeface="Open Sans"/>
                <a:cs typeface="Open Sans"/>
              </a:rPr>
              <a:t> </a:t>
            </a:r>
            <a:r>
              <a:rPr sz="2200" spc="-15" dirty="0">
                <a:latin typeface="Open Sans"/>
                <a:cs typeface="Open Sans"/>
              </a:rPr>
              <a:t>bo</a:t>
            </a:r>
            <a:r>
              <a:rPr sz="2200" spc="-10" dirty="0">
                <a:latin typeface="Open Sans"/>
                <a:cs typeface="Open Sans"/>
              </a:rPr>
              <a:t>o</a:t>
            </a:r>
            <a:r>
              <a:rPr sz="2200" spc="-15" dirty="0">
                <a:latin typeface="Open Sans"/>
                <a:cs typeface="Open Sans"/>
              </a:rPr>
              <a:t>ks</a:t>
            </a:r>
            <a:r>
              <a:rPr sz="2200" spc="-5" dirty="0">
                <a:latin typeface="Open Sans"/>
                <a:cs typeface="Open Sans"/>
              </a:rPr>
              <a:t> </a:t>
            </a:r>
            <a:r>
              <a:rPr sz="2200" spc="-10" dirty="0">
                <a:latin typeface="Open Sans"/>
                <a:cs typeface="Open Sans"/>
              </a:rPr>
              <a:t>i</a:t>
            </a:r>
            <a:r>
              <a:rPr sz="2200" spc="-25" dirty="0">
                <a:latin typeface="Open Sans"/>
                <a:cs typeface="Open Sans"/>
              </a:rPr>
              <a:t>n</a:t>
            </a:r>
            <a:r>
              <a:rPr sz="2200" spc="-15" dirty="0">
                <a:latin typeface="Open Sans"/>
                <a:cs typeface="Open Sans"/>
              </a:rPr>
              <a:t>cl</a:t>
            </a:r>
            <a:r>
              <a:rPr sz="2200" spc="-25" dirty="0">
                <a:latin typeface="Open Sans"/>
                <a:cs typeface="Open Sans"/>
              </a:rPr>
              <a:t>u</a:t>
            </a:r>
            <a:r>
              <a:rPr sz="2200" spc="-15" dirty="0">
                <a:latin typeface="Open Sans"/>
                <a:cs typeface="Open Sans"/>
              </a:rPr>
              <a:t>ded</a:t>
            </a:r>
            <a:r>
              <a:rPr sz="2200" spc="45" dirty="0">
                <a:latin typeface="Open Sans"/>
                <a:cs typeface="Open Sans"/>
              </a:rPr>
              <a:t> </a:t>
            </a:r>
            <a:r>
              <a:rPr sz="2200" spc="-10" dirty="0">
                <a:latin typeface="Open Sans"/>
                <a:cs typeface="Open Sans"/>
              </a:rPr>
              <a:t>in</a:t>
            </a:r>
            <a:r>
              <a:rPr sz="2200" spc="5" dirty="0">
                <a:latin typeface="Open Sans"/>
                <a:cs typeface="Open Sans"/>
              </a:rPr>
              <a:t> </a:t>
            </a:r>
            <a:r>
              <a:rPr sz="2200" spc="-15" dirty="0">
                <a:latin typeface="Open Sans"/>
                <a:cs typeface="Open Sans"/>
              </a:rPr>
              <a:t>a</a:t>
            </a:r>
            <a:r>
              <a:rPr sz="2200" spc="5" dirty="0">
                <a:latin typeface="Open Sans"/>
                <a:cs typeface="Open Sans"/>
              </a:rPr>
              <a:t> </a:t>
            </a:r>
            <a:r>
              <a:rPr sz="2200" spc="-15" dirty="0">
                <a:latin typeface="Open Sans"/>
                <a:cs typeface="Open Sans"/>
              </a:rPr>
              <a:t>u</a:t>
            </a:r>
            <a:r>
              <a:rPr sz="2200" spc="-25" dirty="0">
                <a:latin typeface="Open Sans"/>
                <a:cs typeface="Open Sans"/>
              </a:rPr>
              <a:t>n</a:t>
            </a:r>
            <a:r>
              <a:rPr sz="2200" spc="-10" dirty="0">
                <a:latin typeface="Open Sans"/>
                <a:cs typeface="Open Sans"/>
              </a:rPr>
              <a:t>it</a:t>
            </a:r>
            <a:r>
              <a:rPr sz="2200" spc="25" dirty="0">
                <a:latin typeface="Open Sans"/>
                <a:cs typeface="Open Sans"/>
              </a:rPr>
              <a:t> </a:t>
            </a:r>
            <a:r>
              <a:rPr sz="2200" spc="-15" dirty="0">
                <a:latin typeface="Open Sans"/>
                <a:cs typeface="Open Sans"/>
              </a:rPr>
              <a:t>of</a:t>
            </a:r>
            <a:r>
              <a:rPr sz="2200" spc="5" dirty="0">
                <a:latin typeface="Open Sans"/>
                <a:cs typeface="Open Sans"/>
              </a:rPr>
              <a:t> </a:t>
            </a:r>
            <a:r>
              <a:rPr sz="2200" spc="-20" dirty="0">
                <a:latin typeface="Open Sans"/>
                <a:cs typeface="Open Sans"/>
              </a:rPr>
              <a:t>stud</a:t>
            </a:r>
            <a:r>
              <a:rPr sz="2200" spc="-110" dirty="0">
                <a:latin typeface="Open Sans"/>
                <a:cs typeface="Open Sans"/>
              </a:rPr>
              <a:t>y</a:t>
            </a:r>
            <a:r>
              <a:rPr sz="2200" spc="-10" dirty="0">
                <a:latin typeface="Open Sans"/>
                <a:cs typeface="Open Sans"/>
              </a:rPr>
              <a:t>.</a:t>
            </a:r>
            <a:endParaRPr sz="2200">
              <a:latin typeface="Open Sans"/>
              <a:cs typeface="Open Sans"/>
            </a:endParaRPr>
          </a:p>
        </p:txBody>
      </p:sp>
      <p:sp>
        <p:nvSpPr>
          <p:cNvPr id="4" name="object 4"/>
          <p:cNvSpPr/>
          <p:nvPr/>
        </p:nvSpPr>
        <p:spPr>
          <a:xfrm>
            <a:off x="396240" y="420877"/>
            <a:ext cx="4845939" cy="515112"/>
          </a:xfrm>
          <a:prstGeom prst="rect">
            <a:avLst/>
          </a:prstGeom>
          <a:blipFill>
            <a:blip r:embed="rId3"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16</a:t>
            </a:fld>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83540" y="1337706"/>
            <a:ext cx="8048625" cy="4152265"/>
          </a:xfrm>
          <a:prstGeom prst="rect">
            <a:avLst/>
          </a:prstGeom>
        </p:spPr>
        <p:txBody>
          <a:bodyPr vert="horz" wrap="square" lIns="0" tIns="0" rIns="0" bIns="0" rtlCol="0">
            <a:spAutoFit/>
          </a:bodyPr>
          <a:lstStyle/>
          <a:p>
            <a:pPr marL="12700" marR="15240">
              <a:lnSpc>
                <a:spcPts val="2160"/>
              </a:lnSpc>
            </a:pPr>
            <a:r>
              <a:rPr sz="2000" dirty="0">
                <a:latin typeface="Open Sans"/>
                <a:cs typeface="Open Sans"/>
              </a:rPr>
              <a:t>For this</a:t>
            </a:r>
            <a:r>
              <a:rPr sz="2000" spc="-15" dirty="0">
                <a:latin typeface="Open Sans"/>
                <a:cs typeface="Open Sans"/>
              </a:rPr>
              <a:t> </a:t>
            </a:r>
            <a:r>
              <a:rPr sz="2000" dirty="0">
                <a:latin typeface="Open Sans"/>
                <a:cs typeface="Open Sans"/>
              </a:rPr>
              <a:t>P</a:t>
            </a:r>
            <a:r>
              <a:rPr sz="2000" spc="-35" dirty="0">
                <a:latin typeface="Open Sans"/>
                <a:cs typeface="Open Sans"/>
              </a:rPr>
              <a:t>r</a:t>
            </a:r>
            <a:r>
              <a:rPr sz="2000" dirty="0">
                <a:latin typeface="Open Sans"/>
                <a:cs typeface="Open Sans"/>
              </a:rPr>
              <a:t>a</a:t>
            </a:r>
            <a:r>
              <a:rPr sz="2000" spc="5" dirty="0">
                <a:latin typeface="Open Sans"/>
                <a:cs typeface="Open Sans"/>
              </a:rPr>
              <a:t>c</a:t>
            </a:r>
            <a:r>
              <a:rPr sz="2000" dirty="0">
                <a:latin typeface="Open Sans"/>
                <a:cs typeface="Open Sans"/>
              </a:rPr>
              <a:t>t</a:t>
            </a:r>
            <a:r>
              <a:rPr sz="2000" spc="-15" dirty="0">
                <a:latin typeface="Open Sans"/>
                <a:cs typeface="Open Sans"/>
              </a:rPr>
              <a:t>i</a:t>
            </a:r>
            <a:r>
              <a:rPr sz="2000" dirty="0">
                <a:latin typeface="Open Sans"/>
                <a:cs typeface="Open Sans"/>
              </a:rPr>
              <a:t>ce</a:t>
            </a:r>
            <a:r>
              <a:rPr sz="2000" spc="-35" dirty="0">
                <a:latin typeface="Open Sans"/>
                <a:cs typeface="Open Sans"/>
              </a:rPr>
              <a:t> </a:t>
            </a:r>
            <a:r>
              <a:rPr sz="2000" dirty="0">
                <a:latin typeface="Open Sans"/>
                <a:cs typeface="Open Sans"/>
              </a:rPr>
              <a:t>A</a:t>
            </a:r>
            <a:r>
              <a:rPr sz="2000" spc="5" dirty="0">
                <a:latin typeface="Open Sans"/>
                <a:cs typeface="Open Sans"/>
              </a:rPr>
              <a:t>c</a:t>
            </a:r>
            <a:r>
              <a:rPr sz="2000" dirty="0">
                <a:latin typeface="Open Sans"/>
                <a:cs typeface="Open Sans"/>
              </a:rPr>
              <a:t>tiv</a:t>
            </a:r>
            <a:r>
              <a:rPr sz="2000" spc="-15" dirty="0">
                <a:latin typeface="Open Sans"/>
                <a:cs typeface="Open Sans"/>
              </a:rPr>
              <a:t>i</a:t>
            </a:r>
            <a:r>
              <a:rPr sz="2000" dirty="0">
                <a:latin typeface="Open Sans"/>
                <a:cs typeface="Open Sans"/>
              </a:rPr>
              <a:t>ty</a:t>
            </a:r>
            <a:r>
              <a:rPr sz="2000" spc="-30" dirty="0">
                <a:latin typeface="Open Sans"/>
                <a:cs typeface="Open Sans"/>
              </a:rPr>
              <a:t> </a:t>
            </a:r>
            <a:r>
              <a:rPr sz="2000" spc="-10" dirty="0">
                <a:latin typeface="Open Sans"/>
                <a:cs typeface="Open Sans"/>
              </a:rPr>
              <a:t>3</a:t>
            </a:r>
            <a:r>
              <a:rPr sz="2000" dirty="0">
                <a:latin typeface="Open Sans"/>
                <a:cs typeface="Open Sans"/>
              </a:rPr>
              <a:t>, </a:t>
            </a:r>
            <a:r>
              <a:rPr sz="2000" spc="-10" dirty="0">
                <a:latin typeface="Open Sans"/>
                <a:cs typeface="Open Sans"/>
              </a:rPr>
              <a:t>y</a:t>
            </a:r>
            <a:r>
              <a:rPr sz="2000" dirty="0">
                <a:latin typeface="Open Sans"/>
                <a:cs typeface="Open Sans"/>
              </a:rPr>
              <a:t>ou will</a:t>
            </a:r>
            <a:r>
              <a:rPr sz="2000" spc="-25" dirty="0">
                <a:latin typeface="Open Sans"/>
                <a:cs typeface="Open Sans"/>
              </a:rPr>
              <a:t> </a:t>
            </a:r>
            <a:r>
              <a:rPr sz="2000" dirty="0">
                <a:latin typeface="Open Sans"/>
                <a:cs typeface="Open Sans"/>
              </a:rPr>
              <a:t>U</a:t>
            </a:r>
            <a:r>
              <a:rPr sz="2000" spc="5" dirty="0">
                <a:latin typeface="Open Sans"/>
                <a:cs typeface="Open Sans"/>
              </a:rPr>
              <a:t>s</a:t>
            </a:r>
            <a:r>
              <a:rPr sz="2000" dirty="0">
                <a:latin typeface="Open Sans"/>
                <a:cs typeface="Open Sans"/>
              </a:rPr>
              <a:t>e</a:t>
            </a:r>
            <a:r>
              <a:rPr sz="2000" spc="-15" dirty="0">
                <a:latin typeface="Open Sans"/>
                <a:cs typeface="Open Sans"/>
              </a:rPr>
              <a:t> </a:t>
            </a:r>
            <a:r>
              <a:rPr sz="2000" dirty="0">
                <a:latin typeface="Open Sans"/>
                <a:cs typeface="Open Sans"/>
              </a:rPr>
              <a:t>the</a:t>
            </a:r>
            <a:r>
              <a:rPr sz="2000" spc="-20" dirty="0">
                <a:latin typeface="Open Sans"/>
                <a:cs typeface="Open Sans"/>
              </a:rPr>
              <a:t> </a:t>
            </a:r>
            <a:r>
              <a:rPr sz="2000" dirty="0">
                <a:latin typeface="Open Sans"/>
                <a:cs typeface="Open Sans"/>
              </a:rPr>
              <a:t>“</a:t>
            </a:r>
            <a:r>
              <a:rPr sz="2000" spc="-10" dirty="0">
                <a:latin typeface="Open Sans"/>
                <a:cs typeface="Open Sans"/>
              </a:rPr>
              <a:t>Bu</a:t>
            </a:r>
            <a:r>
              <a:rPr sz="2000" dirty="0">
                <a:latin typeface="Open Sans"/>
                <a:cs typeface="Open Sans"/>
              </a:rPr>
              <a:t>i</a:t>
            </a:r>
            <a:r>
              <a:rPr sz="2000" spc="-10" dirty="0">
                <a:latin typeface="Open Sans"/>
                <a:cs typeface="Open Sans"/>
              </a:rPr>
              <a:t>l</a:t>
            </a:r>
            <a:r>
              <a:rPr sz="2000" dirty="0">
                <a:latin typeface="Open Sans"/>
                <a:cs typeface="Open Sans"/>
              </a:rPr>
              <a:t>d</a:t>
            </a:r>
            <a:r>
              <a:rPr sz="2000" spc="-10" dirty="0">
                <a:latin typeface="Open Sans"/>
                <a:cs typeface="Open Sans"/>
              </a:rPr>
              <a:t>in</a:t>
            </a:r>
            <a:r>
              <a:rPr sz="2000" dirty="0">
                <a:latin typeface="Open Sans"/>
                <a:cs typeface="Open Sans"/>
              </a:rPr>
              <a:t>g</a:t>
            </a:r>
            <a:r>
              <a:rPr sz="2000" spc="10" dirty="0">
                <a:latin typeface="Open Sans"/>
                <a:cs typeface="Open Sans"/>
              </a:rPr>
              <a:t> </a:t>
            </a:r>
            <a:r>
              <a:rPr sz="2000" dirty="0">
                <a:latin typeface="Open Sans"/>
                <a:cs typeface="Open Sans"/>
              </a:rPr>
              <a:t>a Un</a:t>
            </a:r>
            <a:r>
              <a:rPr sz="2000" spc="-10" dirty="0">
                <a:latin typeface="Open Sans"/>
                <a:cs typeface="Open Sans"/>
              </a:rPr>
              <a:t>i</a:t>
            </a:r>
            <a:r>
              <a:rPr sz="2000" dirty="0">
                <a:latin typeface="Open Sans"/>
                <a:cs typeface="Open Sans"/>
              </a:rPr>
              <a:t>t</a:t>
            </a:r>
            <a:r>
              <a:rPr sz="2000" spc="-15" dirty="0">
                <a:latin typeface="Open Sans"/>
                <a:cs typeface="Open Sans"/>
              </a:rPr>
              <a:t> </a:t>
            </a:r>
            <a:r>
              <a:rPr sz="2000" dirty="0">
                <a:latin typeface="Open Sans"/>
                <a:cs typeface="Open Sans"/>
              </a:rPr>
              <a:t>of</a:t>
            </a:r>
            <a:r>
              <a:rPr sz="2000" spc="5" dirty="0">
                <a:latin typeface="Open Sans"/>
                <a:cs typeface="Open Sans"/>
              </a:rPr>
              <a:t> </a:t>
            </a:r>
            <a:r>
              <a:rPr sz="2000" dirty="0">
                <a:latin typeface="Open Sans"/>
                <a:cs typeface="Open Sans"/>
              </a:rPr>
              <a:t>St</a:t>
            </a:r>
            <a:r>
              <a:rPr sz="2000" spc="-10" dirty="0">
                <a:latin typeface="Open Sans"/>
                <a:cs typeface="Open Sans"/>
              </a:rPr>
              <a:t>u</a:t>
            </a:r>
            <a:r>
              <a:rPr sz="2000" dirty="0">
                <a:latin typeface="Open Sans"/>
                <a:cs typeface="Open Sans"/>
              </a:rPr>
              <a:t>d</a:t>
            </a:r>
            <a:r>
              <a:rPr sz="2000" spc="75" dirty="0">
                <a:latin typeface="Open Sans"/>
                <a:cs typeface="Open Sans"/>
              </a:rPr>
              <a:t>y</a:t>
            </a:r>
            <a:r>
              <a:rPr sz="2000" dirty="0">
                <a:latin typeface="Open Sans"/>
                <a:cs typeface="Open Sans"/>
              </a:rPr>
              <a:t>” p</a:t>
            </a:r>
            <a:r>
              <a:rPr sz="2000" spc="-10" dirty="0">
                <a:latin typeface="Open Sans"/>
                <a:cs typeface="Open Sans"/>
              </a:rPr>
              <a:t>l</a:t>
            </a:r>
            <a:r>
              <a:rPr sz="2000" spc="-5" dirty="0">
                <a:latin typeface="Open Sans"/>
                <a:cs typeface="Open Sans"/>
              </a:rPr>
              <a:t>an</a:t>
            </a:r>
            <a:r>
              <a:rPr sz="2000" spc="-15" dirty="0">
                <a:latin typeface="Open Sans"/>
                <a:cs typeface="Open Sans"/>
              </a:rPr>
              <a:t>n</a:t>
            </a:r>
            <a:r>
              <a:rPr sz="2000" dirty="0">
                <a:latin typeface="Open Sans"/>
                <a:cs typeface="Open Sans"/>
              </a:rPr>
              <a:t>i</a:t>
            </a:r>
            <a:r>
              <a:rPr sz="2000" spc="-10" dirty="0">
                <a:latin typeface="Open Sans"/>
                <a:cs typeface="Open Sans"/>
              </a:rPr>
              <a:t>n</a:t>
            </a:r>
            <a:r>
              <a:rPr sz="2000" dirty="0">
                <a:latin typeface="Open Sans"/>
                <a:cs typeface="Open Sans"/>
              </a:rPr>
              <a:t>g</a:t>
            </a:r>
            <a:r>
              <a:rPr sz="2000" spc="-5" dirty="0">
                <a:latin typeface="Open Sans"/>
                <a:cs typeface="Open Sans"/>
              </a:rPr>
              <a:t> shee</a:t>
            </a:r>
            <a:r>
              <a:rPr sz="2000" dirty="0">
                <a:latin typeface="Open Sans"/>
                <a:cs typeface="Open Sans"/>
              </a:rPr>
              <a:t>t</a:t>
            </a:r>
            <a:r>
              <a:rPr sz="2000" spc="-10" dirty="0">
                <a:latin typeface="Open Sans"/>
                <a:cs typeface="Open Sans"/>
              </a:rPr>
              <a:t> </a:t>
            </a:r>
            <a:r>
              <a:rPr sz="2000" dirty="0">
                <a:latin typeface="Open Sans"/>
                <a:cs typeface="Open Sans"/>
              </a:rPr>
              <a:t>in</a:t>
            </a:r>
            <a:r>
              <a:rPr sz="2000" spc="-10" dirty="0">
                <a:latin typeface="Open Sans"/>
                <a:cs typeface="Open Sans"/>
              </a:rPr>
              <a:t> </a:t>
            </a:r>
            <a:r>
              <a:rPr sz="2000" dirty="0">
                <a:latin typeface="Open Sans"/>
                <a:cs typeface="Open Sans"/>
              </a:rPr>
              <a:t>t</a:t>
            </a:r>
            <a:r>
              <a:rPr sz="2000" spc="-10" dirty="0">
                <a:latin typeface="Open Sans"/>
                <a:cs typeface="Open Sans"/>
              </a:rPr>
              <a:t>h</a:t>
            </a:r>
            <a:r>
              <a:rPr sz="2000" dirty="0">
                <a:latin typeface="Open Sans"/>
                <a:cs typeface="Open Sans"/>
              </a:rPr>
              <a:t>e Le</a:t>
            </a:r>
            <a:r>
              <a:rPr sz="2000" spc="-5" dirty="0">
                <a:latin typeface="Open Sans"/>
                <a:cs typeface="Open Sans"/>
              </a:rPr>
              <a:t>ar</a:t>
            </a:r>
            <a:r>
              <a:rPr sz="2000" spc="-10" dirty="0">
                <a:latin typeface="Open Sans"/>
                <a:cs typeface="Open Sans"/>
              </a:rPr>
              <a:t>n</a:t>
            </a:r>
            <a:r>
              <a:rPr sz="2000" spc="-5" dirty="0">
                <a:latin typeface="Open Sans"/>
                <a:cs typeface="Open Sans"/>
              </a:rPr>
              <a:t>e</a:t>
            </a:r>
            <a:r>
              <a:rPr sz="2000" dirty="0">
                <a:latin typeface="Open Sans"/>
                <a:cs typeface="Open Sans"/>
              </a:rPr>
              <a:t>r</a:t>
            </a:r>
            <a:r>
              <a:rPr sz="2000" spc="-15" dirty="0">
                <a:latin typeface="Open Sans"/>
                <a:cs typeface="Open Sans"/>
              </a:rPr>
              <a:t> </a:t>
            </a:r>
            <a:r>
              <a:rPr sz="2000" dirty="0">
                <a:latin typeface="Open Sans"/>
                <a:cs typeface="Open Sans"/>
              </a:rPr>
              <a:t>Gui</a:t>
            </a:r>
            <a:r>
              <a:rPr sz="2000" spc="-10" dirty="0">
                <a:latin typeface="Open Sans"/>
                <a:cs typeface="Open Sans"/>
              </a:rPr>
              <a:t>d</a:t>
            </a:r>
            <a:r>
              <a:rPr sz="2000" dirty="0">
                <a:latin typeface="Open Sans"/>
                <a:cs typeface="Open Sans"/>
              </a:rPr>
              <a:t>e</a:t>
            </a:r>
            <a:r>
              <a:rPr sz="2000" spc="-15" dirty="0">
                <a:latin typeface="Open Sans"/>
                <a:cs typeface="Open Sans"/>
              </a:rPr>
              <a:t> </a:t>
            </a:r>
            <a:r>
              <a:rPr sz="2000" spc="-5" dirty="0">
                <a:latin typeface="Open Sans"/>
                <a:cs typeface="Open Sans"/>
              </a:rPr>
              <a:t>t</a:t>
            </a:r>
            <a:r>
              <a:rPr sz="2000" dirty="0">
                <a:latin typeface="Open Sans"/>
                <a:cs typeface="Open Sans"/>
              </a:rPr>
              <a:t>o </a:t>
            </a:r>
            <a:r>
              <a:rPr sz="2000" spc="-10" dirty="0">
                <a:latin typeface="Open Sans"/>
                <a:cs typeface="Open Sans"/>
              </a:rPr>
              <a:t>p</a:t>
            </a:r>
            <a:r>
              <a:rPr sz="2000" dirty="0">
                <a:latin typeface="Open Sans"/>
                <a:cs typeface="Open Sans"/>
              </a:rPr>
              <a:t>lan</a:t>
            </a:r>
            <a:r>
              <a:rPr sz="2000" spc="-5" dirty="0">
                <a:latin typeface="Open Sans"/>
                <a:cs typeface="Open Sans"/>
              </a:rPr>
              <a:t> </a:t>
            </a:r>
            <a:r>
              <a:rPr sz="2000" dirty="0">
                <a:latin typeface="Open Sans"/>
                <a:cs typeface="Open Sans"/>
              </a:rPr>
              <a:t>yo</a:t>
            </a:r>
            <a:r>
              <a:rPr sz="2000" spc="-10" dirty="0">
                <a:latin typeface="Open Sans"/>
                <a:cs typeface="Open Sans"/>
              </a:rPr>
              <a:t>u</a:t>
            </a:r>
            <a:r>
              <a:rPr sz="2000" dirty="0">
                <a:latin typeface="Open Sans"/>
                <a:cs typeface="Open Sans"/>
              </a:rPr>
              <a:t>r u</a:t>
            </a:r>
            <a:r>
              <a:rPr sz="2000" spc="-10" dirty="0">
                <a:latin typeface="Open Sans"/>
                <a:cs typeface="Open Sans"/>
              </a:rPr>
              <a:t>n</a:t>
            </a:r>
            <a:r>
              <a:rPr sz="2000" dirty="0">
                <a:latin typeface="Open Sans"/>
                <a:cs typeface="Open Sans"/>
              </a:rPr>
              <a:t>it</a:t>
            </a:r>
            <a:r>
              <a:rPr sz="2000" spc="-20" dirty="0">
                <a:latin typeface="Open Sans"/>
                <a:cs typeface="Open Sans"/>
              </a:rPr>
              <a:t> </a:t>
            </a:r>
            <a:r>
              <a:rPr sz="2000" dirty="0">
                <a:latin typeface="Open Sans"/>
                <a:cs typeface="Open Sans"/>
              </a:rPr>
              <a:t>of</a:t>
            </a:r>
            <a:r>
              <a:rPr sz="2000" spc="5" dirty="0">
                <a:latin typeface="Open Sans"/>
                <a:cs typeface="Open Sans"/>
              </a:rPr>
              <a:t> </a:t>
            </a:r>
            <a:r>
              <a:rPr sz="2000" spc="-5" dirty="0">
                <a:latin typeface="Open Sans"/>
                <a:cs typeface="Open Sans"/>
              </a:rPr>
              <a:t>st</a:t>
            </a:r>
            <a:r>
              <a:rPr sz="2000" spc="-10" dirty="0">
                <a:latin typeface="Open Sans"/>
                <a:cs typeface="Open Sans"/>
              </a:rPr>
              <a:t>u</a:t>
            </a:r>
            <a:r>
              <a:rPr sz="2000" dirty="0">
                <a:latin typeface="Open Sans"/>
                <a:cs typeface="Open Sans"/>
              </a:rPr>
              <a:t>d</a:t>
            </a:r>
            <a:r>
              <a:rPr sz="2000" spc="-10" dirty="0">
                <a:latin typeface="Open Sans"/>
                <a:cs typeface="Open Sans"/>
              </a:rPr>
              <a:t>y</a:t>
            </a:r>
            <a:r>
              <a:rPr sz="2000" dirty="0">
                <a:latin typeface="Open Sans"/>
                <a:cs typeface="Open Sans"/>
              </a:rPr>
              <a:t>:</a:t>
            </a:r>
            <a:endParaRPr sz="2000">
              <a:latin typeface="Open Sans"/>
              <a:cs typeface="Open Sans"/>
            </a:endParaRPr>
          </a:p>
          <a:p>
            <a:pPr>
              <a:lnSpc>
                <a:spcPct val="100000"/>
              </a:lnSpc>
              <a:spcBef>
                <a:spcPts val="33"/>
              </a:spcBef>
            </a:pPr>
            <a:endParaRPr sz="2450">
              <a:latin typeface="Times New Roman"/>
              <a:cs typeface="Times New Roman"/>
            </a:endParaRPr>
          </a:p>
          <a:p>
            <a:pPr marL="355600" indent="-342900">
              <a:lnSpc>
                <a:spcPct val="100000"/>
              </a:lnSpc>
              <a:buClr>
                <a:srgbClr val="5D7975"/>
              </a:buClr>
              <a:buFont typeface="Wingdings"/>
              <a:buChar char=""/>
              <a:tabLst>
                <a:tab pos="355600" algn="l"/>
              </a:tabLst>
            </a:pPr>
            <a:r>
              <a:rPr sz="2000" dirty="0">
                <a:latin typeface="Open Sans"/>
                <a:cs typeface="Open Sans"/>
              </a:rPr>
              <a:t>C</a:t>
            </a:r>
            <a:r>
              <a:rPr sz="2000" spc="-10" dirty="0">
                <a:latin typeface="Open Sans"/>
                <a:cs typeface="Open Sans"/>
              </a:rPr>
              <a:t>h</a:t>
            </a:r>
            <a:r>
              <a:rPr sz="2000" dirty="0">
                <a:latin typeface="Open Sans"/>
                <a:cs typeface="Open Sans"/>
              </a:rPr>
              <a:t>oo</a:t>
            </a:r>
            <a:r>
              <a:rPr sz="2000" spc="5" dirty="0">
                <a:latin typeface="Open Sans"/>
                <a:cs typeface="Open Sans"/>
              </a:rPr>
              <a:t>s</a:t>
            </a:r>
            <a:r>
              <a:rPr sz="2000" dirty="0">
                <a:latin typeface="Open Sans"/>
                <a:cs typeface="Open Sans"/>
              </a:rPr>
              <a:t>e a </a:t>
            </a:r>
            <a:r>
              <a:rPr sz="2000" spc="-10" dirty="0">
                <a:latin typeface="Open Sans"/>
                <a:cs typeface="Open Sans"/>
              </a:rPr>
              <a:t>“</a:t>
            </a:r>
            <a:r>
              <a:rPr sz="2000" dirty="0">
                <a:latin typeface="Open Sans"/>
                <a:cs typeface="Open Sans"/>
              </a:rPr>
              <a:t>b</a:t>
            </a:r>
            <a:r>
              <a:rPr sz="2000" spc="-10" dirty="0">
                <a:latin typeface="Open Sans"/>
                <a:cs typeface="Open Sans"/>
              </a:rPr>
              <a:t>i</a:t>
            </a:r>
            <a:r>
              <a:rPr sz="2000" dirty="0">
                <a:latin typeface="Open Sans"/>
                <a:cs typeface="Open Sans"/>
              </a:rPr>
              <a:t>g</a:t>
            </a:r>
            <a:r>
              <a:rPr sz="2000" spc="10" dirty="0">
                <a:latin typeface="Open Sans"/>
                <a:cs typeface="Open Sans"/>
              </a:rPr>
              <a:t> </a:t>
            </a:r>
            <a:r>
              <a:rPr sz="2000" dirty="0">
                <a:latin typeface="Open Sans"/>
                <a:cs typeface="Open Sans"/>
              </a:rPr>
              <a:t>i</a:t>
            </a:r>
            <a:r>
              <a:rPr sz="2000" spc="-10" dirty="0">
                <a:latin typeface="Open Sans"/>
                <a:cs typeface="Open Sans"/>
              </a:rPr>
              <a:t>d</a:t>
            </a:r>
            <a:r>
              <a:rPr sz="2000" dirty="0">
                <a:latin typeface="Open Sans"/>
                <a:cs typeface="Open Sans"/>
              </a:rPr>
              <a:t>e</a:t>
            </a:r>
            <a:r>
              <a:rPr sz="2000" spc="-20" dirty="0">
                <a:latin typeface="Open Sans"/>
                <a:cs typeface="Open Sans"/>
              </a:rPr>
              <a:t>a</a:t>
            </a:r>
            <a:r>
              <a:rPr sz="2000" dirty="0">
                <a:latin typeface="Open Sans"/>
                <a:cs typeface="Open Sans"/>
              </a:rPr>
              <a:t>” f</a:t>
            </a:r>
            <a:r>
              <a:rPr sz="2000" spc="-40" dirty="0">
                <a:latin typeface="Open Sans"/>
                <a:cs typeface="Open Sans"/>
              </a:rPr>
              <a:t>r</a:t>
            </a:r>
            <a:r>
              <a:rPr sz="2000" dirty="0">
                <a:latin typeface="Open Sans"/>
                <a:cs typeface="Open Sans"/>
              </a:rPr>
              <a:t>om</a:t>
            </a:r>
            <a:r>
              <a:rPr sz="2000" spc="-15" dirty="0">
                <a:latin typeface="Open Sans"/>
                <a:cs typeface="Open Sans"/>
              </a:rPr>
              <a:t> </a:t>
            </a:r>
            <a:r>
              <a:rPr sz="2000" dirty="0">
                <a:latin typeface="Open Sans"/>
                <a:cs typeface="Open Sans"/>
              </a:rPr>
              <a:t>yo</a:t>
            </a:r>
            <a:r>
              <a:rPr sz="2000" spc="-10" dirty="0">
                <a:latin typeface="Open Sans"/>
                <a:cs typeface="Open Sans"/>
              </a:rPr>
              <a:t>u</a:t>
            </a:r>
            <a:r>
              <a:rPr sz="2000" dirty="0">
                <a:latin typeface="Open Sans"/>
                <a:cs typeface="Open Sans"/>
              </a:rPr>
              <a:t>r b</a:t>
            </a:r>
            <a:r>
              <a:rPr sz="2000" spc="-40" dirty="0">
                <a:latin typeface="Open Sans"/>
                <a:cs typeface="Open Sans"/>
              </a:rPr>
              <a:t>r</a:t>
            </a:r>
            <a:r>
              <a:rPr sz="2000" dirty="0">
                <a:latin typeface="Open Sans"/>
                <a:cs typeface="Open Sans"/>
              </a:rPr>
              <a:t>ai</a:t>
            </a:r>
            <a:r>
              <a:rPr sz="2000" spc="-10" dirty="0">
                <a:latin typeface="Open Sans"/>
                <a:cs typeface="Open Sans"/>
              </a:rPr>
              <a:t>n</a:t>
            </a:r>
            <a:r>
              <a:rPr sz="2000" dirty="0">
                <a:latin typeface="Open Sans"/>
                <a:cs typeface="Open Sans"/>
              </a:rPr>
              <a:t>stormed</a:t>
            </a:r>
            <a:r>
              <a:rPr sz="2000" spc="-35" dirty="0">
                <a:latin typeface="Open Sans"/>
                <a:cs typeface="Open Sans"/>
              </a:rPr>
              <a:t> </a:t>
            </a:r>
            <a:r>
              <a:rPr sz="2000" dirty="0">
                <a:latin typeface="Open Sans"/>
                <a:cs typeface="Open Sans"/>
              </a:rPr>
              <a:t>l</a:t>
            </a:r>
            <a:r>
              <a:rPr sz="2000" spc="-10" dirty="0">
                <a:latin typeface="Open Sans"/>
                <a:cs typeface="Open Sans"/>
              </a:rPr>
              <a:t>i</a:t>
            </a:r>
            <a:r>
              <a:rPr sz="2000" dirty="0">
                <a:latin typeface="Open Sans"/>
                <a:cs typeface="Open Sans"/>
              </a:rPr>
              <a:t>st</a:t>
            </a:r>
            <a:r>
              <a:rPr sz="2000" spc="-15" dirty="0">
                <a:latin typeface="Open Sans"/>
                <a:cs typeface="Open Sans"/>
              </a:rPr>
              <a:t> </a:t>
            </a:r>
            <a:r>
              <a:rPr sz="2000" dirty="0">
                <a:latin typeface="Open Sans"/>
                <a:cs typeface="Open Sans"/>
              </a:rPr>
              <a:t>earlier.</a:t>
            </a:r>
            <a:endParaRPr sz="2000">
              <a:latin typeface="Open Sans"/>
              <a:cs typeface="Open Sans"/>
            </a:endParaRPr>
          </a:p>
          <a:p>
            <a:pPr marL="355600" marR="5080" indent="-342900">
              <a:lnSpc>
                <a:spcPts val="2160"/>
              </a:lnSpc>
              <a:spcBef>
                <a:spcPts val="509"/>
              </a:spcBef>
              <a:buClr>
                <a:srgbClr val="5D7975"/>
              </a:buClr>
              <a:buFont typeface="Wingdings"/>
              <a:buChar char=""/>
              <a:tabLst>
                <a:tab pos="355600" algn="l"/>
              </a:tabLst>
            </a:pPr>
            <a:r>
              <a:rPr sz="2000" spc="-5" dirty="0">
                <a:latin typeface="Open Sans"/>
                <a:cs typeface="Open Sans"/>
              </a:rPr>
              <a:t>T</a:t>
            </a:r>
            <a:r>
              <a:rPr sz="2000" spc="-10" dirty="0">
                <a:latin typeface="Open Sans"/>
                <a:cs typeface="Open Sans"/>
              </a:rPr>
              <a:t>h</a:t>
            </a:r>
            <a:r>
              <a:rPr sz="2000" dirty="0">
                <a:latin typeface="Open Sans"/>
                <a:cs typeface="Open Sans"/>
              </a:rPr>
              <a:t>i</a:t>
            </a:r>
            <a:r>
              <a:rPr sz="2000" spc="-10" dirty="0">
                <a:latin typeface="Open Sans"/>
                <a:cs typeface="Open Sans"/>
              </a:rPr>
              <a:t>n</a:t>
            </a:r>
            <a:r>
              <a:rPr sz="2000" dirty="0">
                <a:latin typeface="Open Sans"/>
                <a:cs typeface="Open Sans"/>
              </a:rPr>
              <a:t>k</a:t>
            </a:r>
            <a:r>
              <a:rPr sz="2000" spc="5" dirty="0">
                <a:latin typeface="Open Sans"/>
                <a:cs typeface="Open Sans"/>
              </a:rPr>
              <a:t> </a:t>
            </a:r>
            <a:r>
              <a:rPr sz="2000" dirty="0">
                <a:latin typeface="Open Sans"/>
                <a:cs typeface="Open Sans"/>
              </a:rPr>
              <a:t>of</a:t>
            </a:r>
            <a:r>
              <a:rPr sz="2000" spc="5" dirty="0">
                <a:latin typeface="Open Sans"/>
                <a:cs typeface="Open Sans"/>
              </a:rPr>
              <a:t> </a:t>
            </a:r>
            <a:r>
              <a:rPr sz="2000" spc="-5" dirty="0">
                <a:latin typeface="Open Sans"/>
                <a:cs typeface="Open Sans"/>
              </a:rPr>
              <a:t>3</a:t>
            </a:r>
            <a:r>
              <a:rPr sz="2000" dirty="0">
                <a:latin typeface="Open Sans"/>
                <a:cs typeface="Open Sans"/>
              </a:rPr>
              <a:t>-5</a:t>
            </a:r>
            <a:r>
              <a:rPr sz="2000" spc="-25" dirty="0">
                <a:latin typeface="Open Sans"/>
                <a:cs typeface="Open Sans"/>
              </a:rPr>
              <a:t> </a:t>
            </a:r>
            <a:r>
              <a:rPr sz="2000" dirty="0">
                <a:latin typeface="Open Sans"/>
                <a:cs typeface="Open Sans"/>
              </a:rPr>
              <a:t>e</a:t>
            </a:r>
            <a:r>
              <a:rPr sz="2000" spc="5" dirty="0">
                <a:latin typeface="Open Sans"/>
                <a:cs typeface="Open Sans"/>
              </a:rPr>
              <a:t>s</a:t>
            </a:r>
            <a:r>
              <a:rPr sz="2000" spc="-5" dirty="0">
                <a:latin typeface="Open Sans"/>
                <a:cs typeface="Open Sans"/>
              </a:rPr>
              <a:t>s</a:t>
            </a:r>
            <a:r>
              <a:rPr sz="2000" spc="5" dirty="0">
                <a:latin typeface="Open Sans"/>
                <a:cs typeface="Open Sans"/>
              </a:rPr>
              <a:t>e</a:t>
            </a:r>
            <a:r>
              <a:rPr sz="2000" spc="-10" dirty="0">
                <a:latin typeface="Open Sans"/>
                <a:cs typeface="Open Sans"/>
              </a:rPr>
              <a:t>n</a:t>
            </a:r>
            <a:r>
              <a:rPr sz="2000" spc="-5" dirty="0">
                <a:latin typeface="Open Sans"/>
                <a:cs typeface="Open Sans"/>
              </a:rPr>
              <a:t>tia</a:t>
            </a:r>
            <a:r>
              <a:rPr sz="2000" dirty="0">
                <a:latin typeface="Open Sans"/>
                <a:cs typeface="Open Sans"/>
              </a:rPr>
              <a:t>l</a:t>
            </a:r>
            <a:r>
              <a:rPr sz="2000" spc="-45" dirty="0">
                <a:latin typeface="Open Sans"/>
                <a:cs typeface="Open Sans"/>
              </a:rPr>
              <a:t> </a:t>
            </a:r>
            <a:r>
              <a:rPr sz="2000" dirty="0">
                <a:latin typeface="Open Sans"/>
                <a:cs typeface="Open Sans"/>
              </a:rPr>
              <a:t>q</a:t>
            </a:r>
            <a:r>
              <a:rPr sz="2000" spc="-10" dirty="0">
                <a:latin typeface="Open Sans"/>
                <a:cs typeface="Open Sans"/>
              </a:rPr>
              <a:t>u</a:t>
            </a:r>
            <a:r>
              <a:rPr sz="2000" dirty="0">
                <a:latin typeface="Open Sans"/>
                <a:cs typeface="Open Sans"/>
              </a:rPr>
              <a:t>e</a:t>
            </a:r>
            <a:r>
              <a:rPr sz="2000" spc="5" dirty="0">
                <a:latin typeface="Open Sans"/>
                <a:cs typeface="Open Sans"/>
              </a:rPr>
              <a:t>s</a:t>
            </a:r>
            <a:r>
              <a:rPr sz="2000" dirty="0">
                <a:latin typeface="Open Sans"/>
                <a:cs typeface="Open Sans"/>
              </a:rPr>
              <a:t>tio</a:t>
            </a:r>
            <a:r>
              <a:rPr sz="2000" spc="-10" dirty="0">
                <a:latin typeface="Open Sans"/>
                <a:cs typeface="Open Sans"/>
              </a:rPr>
              <a:t>n</a:t>
            </a:r>
            <a:r>
              <a:rPr sz="2000" dirty="0">
                <a:latin typeface="Open Sans"/>
                <a:cs typeface="Open Sans"/>
              </a:rPr>
              <a:t>s</a:t>
            </a:r>
            <a:r>
              <a:rPr sz="2000" spc="-25" dirty="0">
                <a:latin typeface="Open Sans"/>
                <a:cs typeface="Open Sans"/>
              </a:rPr>
              <a:t> </a:t>
            </a:r>
            <a:r>
              <a:rPr sz="2000" spc="-5" dirty="0">
                <a:latin typeface="Open Sans"/>
                <a:cs typeface="Open Sans"/>
              </a:rPr>
              <a:t>tha</a:t>
            </a:r>
            <a:r>
              <a:rPr sz="2000" dirty="0">
                <a:latin typeface="Open Sans"/>
                <a:cs typeface="Open Sans"/>
              </a:rPr>
              <a:t>t</a:t>
            </a:r>
            <a:r>
              <a:rPr sz="2000" spc="-10" dirty="0">
                <a:latin typeface="Open Sans"/>
                <a:cs typeface="Open Sans"/>
              </a:rPr>
              <a:t> </a:t>
            </a:r>
            <a:r>
              <a:rPr sz="2000" dirty="0">
                <a:latin typeface="Open Sans"/>
                <a:cs typeface="Open Sans"/>
              </a:rPr>
              <a:t>will</a:t>
            </a:r>
            <a:r>
              <a:rPr sz="2000" spc="-30" dirty="0">
                <a:latin typeface="Open Sans"/>
                <a:cs typeface="Open Sans"/>
              </a:rPr>
              <a:t> </a:t>
            </a:r>
            <a:r>
              <a:rPr sz="2000" spc="-10" dirty="0">
                <a:latin typeface="Open Sans"/>
                <a:cs typeface="Open Sans"/>
              </a:rPr>
              <a:t>gu</a:t>
            </a:r>
            <a:r>
              <a:rPr sz="2000" dirty="0">
                <a:latin typeface="Open Sans"/>
                <a:cs typeface="Open Sans"/>
              </a:rPr>
              <a:t>i</a:t>
            </a:r>
            <a:r>
              <a:rPr sz="2000" spc="-10" dirty="0">
                <a:latin typeface="Open Sans"/>
                <a:cs typeface="Open Sans"/>
              </a:rPr>
              <a:t>d</a:t>
            </a:r>
            <a:r>
              <a:rPr sz="2000" dirty="0">
                <a:latin typeface="Open Sans"/>
                <a:cs typeface="Open Sans"/>
              </a:rPr>
              <a:t>e</a:t>
            </a:r>
            <a:r>
              <a:rPr sz="2000" spc="5" dirty="0">
                <a:latin typeface="Open Sans"/>
                <a:cs typeface="Open Sans"/>
              </a:rPr>
              <a:t> </a:t>
            </a:r>
            <a:r>
              <a:rPr sz="2000" dirty="0">
                <a:latin typeface="Open Sans"/>
                <a:cs typeface="Open Sans"/>
              </a:rPr>
              <a:t>you</a:t>
            </a:r>
            <a:r>
              <a:rPr sz="2000" spc="-5" dirty="0">
                <a:latin typeface="Open Sans"/>
                <a:cs typeface="Open Sans"/>
              </a:rPr>
              <a:t> </a:t>
            </a:r>
            <a:r>
              <a:rPr sz="2000" dirty="0">
                <a:latin typeface="Open Sans"/>
                <a:cs typeface="Open Sans"/>
              </a:rPr>
              <a:t>in</a:t>
            </a:r>
            <a:r>
              <a:rPr sz="2000" spc="-10" dirty="0">
                <a:latin typeface="Open Sans"/>
                <a:cs typeface="Open Sans"/>
              </a:rPr>
              <a:t> </a:t>
            </a:r>
            <a:r>
              <a:rPr sz="2000" spc="-15" dirty="0">
                <a:latin typeface="Open Sans"/>
                <a:cs typeface="Open Sans"/>
              </a:rPr>
              <a:t>h</a:t>
            </a:r>
            <a:r>
              <a:rPr sz="2000" dirty="0">
                <a:latin typeface="Open Sans"/>
                <a:cs typeface="Open Sans"/>
              </a:rPr>
              <a:t>elp</a:t>
            </a:r>
            <a:r>
              <a:rPr sz="2000" spc="-10" dirty="0">
                <a:latin typeface="Open Sans"/>
                <a:cs typeface="Open Sans"/>
              </a:rPr>
              <a:t>in</a:t>
            </a:r>
            <a:r>
              <a:rPr sz="2000" dirty="0">
                <a:latin typeface="Open Sans"/>
                <a:cs typeface="Open Sans"/>
              </a:rPr>
              <a:t>g c</a:t>
            </a:r>
            <a:r>
              <a:rPr sz="2000" spc="-10" dirty="0">
                <a:latin typeface="Open Sans"/>
                <a:cs typeface="Open Sans"/>
              </a:rPr>
              <a:t>h</a:t>
            </a:r>
            <a:r>
              <a:rPr sz="2000" dirty="0">
                <a:latin typeface="Open Sans"/>
                <a:cs typeface="Open Sans"/>
              </a:rPr>
              <a:t>i</a:t>
            </a:r>
            <a:r>
              <a:rPr sz="2000" spc="-10" dirty="0">
                <a:latin typeface="Open Sans"/>
                <a:cs typeface="Open Sans"/>
              </a:rPr>
              <a:t>l</a:t>
            </a:r>
            <a:r>
              <a:rPr sz="2000" dirty="0">
                <a:latin typeface="Open Sans"/>
                <a:cs typeface="Open Sans"/>
              </a:rPr>
              <a:t>d</a:t>
            </a:r>
            <a:r>
              <a:rPr sz="2000" spc="-45" dirty="0">
                <a:latin typeface="Open Sans"/>
                <a:cs typeface="Open Sans"/>
              </a:rPr>
              <a:t>r</a:t>
            </a:r>
            <a:r>
              <a:rPr sz="2000" dirty="0">
                <a:latin typeface="Open Sans"/>
                <a:cs typeface="Open Sans"/>
              </a:rPr>
              <a:t>en</a:t>
            </a:r>
            <a:r>
              <a:rPr sz="2000" spc="-20" dirty="0">
                <a:latin typeface="Open Sans"/>
                <a:cs typeface="Open Sans"/>
              </a:rPr>
              <a:t> </a:t>
            </a:r>
            <a:r>
              <a:rPr sz="2000" dirty="0">
                <a:latin typeface="Open Sans"/>
                <a:cs typeface="Open Sans"/>
              </a:rPr>
              <a:t>b</a:t>
            </a:r>
            <a:r>
              <a:rPr sz="2000" spc="-10" dirty="0">
                <a:latin typeface="Open Sans"/>
                <a:cs typeface="Open Sans"/>
              </a:rPr>
              <a:t>u</a:t>
            </a:r>
            <a:r>
              <a:rPr sz="2000" dirty="0">
                <a:latin typeface="Open Sans"/>
                <a:cs typeface="Open Sans"/>
              </a:rPr>
              <a:t>i</a:t>
            </a:r>
            <a:r>
              <a:rPr sz="2000" spc="-10" dirty="0">
                <a:latin typeface="Open Sans"/>
                <a:cs typeface="Open Sans"/>
              </a:rPr>
              <a:t>l</a:t>
            </a:r>
            <a:r>
              <a:rPr sz="2000" dirty="0">
                <a:latin typeface="Open Sans"/>
                <a:cs typeface="Open Sans"/>
              </a:rPr>
              <a:t>d</a:t>
            </a:r>
            <a:r>
              <a:rPr sz="2000" spc="-10" dirty="0">
                <a:latin typeface="Open Sans"/>
                <a:cs typeface="Open Sans"/>
              </a:rPr>
              <a:t> </a:t>
            </a:r>
            <a:r>
              <a:rPr sz="2000" dirty="0">
                <a:latin typeface="Open Sans"/>
                <a:cs typeface="Open Sans"/>
              </a:rPr>
              <a:t>kn</a:t>
            </a:r>
            <a:r>
              <a:rPr sz="2000" spc="-40" dirty="0">
                <a:latin typeface="Open Sans"/>
                <a:cs typeface="Open Sans"/>
              </a:rPr>
              <a:t>o</a:t>
            </a:r>
            <a:r>
              <a:rPr sz="2000" dirty="0">
                <a:latin typeface="Open Sans"/>
                <a:cs typeface="Open Sans"/>
              </a:rPr>
              <a:t>wled</a:t>
            </a:r>
            <a:r>
              <a:rPr sz="2000" spc="-10" dirty="0">
                <a:latin typeface="Open Sans"/>
                <a:cs typeface="Open Sans"/>
              </a:rPr>
              <a:t>g</a:t>
            </a:r>
            <a:r>
              <a:rPr sz="2000" dirty="0">
                <a:latin typeface="Open Sans"/>
                <a:cs typeface="Open Sans"/>
              </a:rPr>
              <a:t>e</a:t>
            </a:r>
            <a:r>
              <a:rPr sz="2000" spc="-15" dirty="0">
                <a:latin typeface="Open Sans"/>
                <a:cs typeface="Open Sans"/>
              </a:rPr>
              <a:t> </a:t>
            </a:r>
            <a:r>
              <a:rPr sz="2000" dirty="0">
                <a:latin typeface="Open Sans"/>
                <a:cs typeface="Open Sans"/>
              </a:rPr>
              <a:t>and</a:t>
            </a:r>
            <a:r>
              <a:rPr sz="2000" spc="-5" dirty="0">
                <a:latin typeface="Open Sans"/>
                <a:cs typeface="Open Sans"/>
              </a:rPr>
              <a:t> </a:t>
            </a:r>
            <a:r>
              <a:rPr sz="2000" spc="-10" dirty="0">
                <a:latin typeface="Open Sans"/>
                <a:cs typeface="Open Sans"/>
              </a:rPr>
              <a:t>un</a:t>
            </a:r>
            <a:r>
              <a:rPr sz="2000" dirty="0">
                <a:latin typeface="Open Sans"/>
                <a:cs typeface="Open Sans"/>
              </a:rPr>
              <a:t>derstan</a:t>
            </a:r>
            <a:r>
              <a:rPr sz="2000" spc="-10" dirty="0">
                <a:latin typeface="Open Sans"/>
                <a:cs typeface="Open Sans"/>
              </a:rPr>
              <a:t>d</a:t>
            </a:r>
            <a:r>
              <a:rPr sz="2000" dirty="0">
                <a:latin typeface="Open Sans"/>
                <a:cs typeface="Open Sans"/>
              </a:rPr>
              <a:t>i</a:t>
            </a:r>
            <a:r>
              <a:rPr sz="2000" spc="-10" dirty="0">
                <a:latin typeface="Open Sans"/>
                <a:cs typeface="Open Sans"/>
              </a:rPr>
              <a:t>n</a:t>
            </a:r>
            <a:r>
              <a:rPr sz="2000" dirty="0">
                <a:latin typeface="Open Sans"/>
                <a:cs typeface="Open Sans"/>
              </a:rPr>
              <a:t>g</a:t>
            </a:r>
            <a:r>
              <a:rPr sz="2000" spc="-25" dirty="0">
                <a:latin typeface="Open Sans"/>
                <a:cs typeface="Open Sans"/>
              </a:rPr>
              <a:t> </a:t>
            </a:r>
            <a:r>
              <a:rPr sz="2000" dirty="0">
                <a:latin typeface="Open Sans"/>
                <a:cs typeface="Open Sans"/>
              </a:rPr>
              <a:t>you</a:t>
            </a:r>
            <a:r>
              <a:rPr sz="2000" spc="-5" dirty="0">
                <a:latin typeface="Open Sans"/>
                <a:cs typeface="Open Sans"/>
              </a:rPr>
              <a:t> </a:t>
            </a:r>
            <a:r>
              <a:rPr sz="2000" dirty="0">
                <a:latin typeface="Open Sans"/>
                <a:cs typeface="Open Sans"/>
              </a:rPr>
              <a:t>a</a:t>
            </a:r>
            <a:r>
              <a:rPr sz="2000" spc="-40" dirty="0">
                <a:latin typeface="Open Sans"/>
                <a:cs typeface="Open Sans"/>
              </a:rPr>
              <a:t>r</a:t>
            </a:r>
            <a:r>
              <a:rPr sz="2000" dirty="0">
                <a:latin typeface="Open Sans"/>
                <a:cs typeface="Open Sans"/>
              </a:rPr>
              <a:t>ou</a:t>
            </a:r>
            <a:r>
              <a:rPr sz="2000" spc="-15" dirty="0">
                <a:latin typeface="Open Sans"/>
                <a:cs typeface="Open Sans"/>
              </a:rPr>
              <a:t>n</a:t>
            </a:r>
            <a:r>
              <a:rPr sz="2000" dirty="0">
                <a:latin typeface="Open Sans"/>
                <a:cs typeface="Open Sans"/>
              </a:rPr>
              <a:t>d</a:t>
            </a:r>
            <a:r>
              <a:rPr sz="2000" spc="-10" dirty="0">
                <a:latin typeface="Open Sans"/>
                <a:cs typeface="Open Sans"/>
              </a:rPr>
              <a:t> </a:t>
            </a:r>
            <a:r>
              <a:rPr sz="2000" dirty="0">
                <a:latin typeface="Open Sans"/>
                <a:cs typeface="Open Sans"/>
              </a:rPr>
              <a:t>the</a:t>
            </a:r>
            <a:r>
              <a:rPr sz="2000" spc="-10" dirty="0">
                <a:latin typeface="Open Sans"/>
                <a:cs typeface="Open Sans"/>
              </a:rPr>
              <a:t> </a:t>
            </a:r>
            <a:r>
              <a:rPr sz="2000" dirty="0">
                <a:latin typeface="Open Sans"/>
                <a:cs typeface="Open Sans"/>
              </a:rPr>
              <a:t>“</a:t>
            </a:r>
            <a:r>
              <a:rPr sz="2000" spc="-10" dirty="0">
                <a:latin typeface="Open Sans"/>
                <a:cs typeface="Open Sans"/>
              </a:rPr>
              <a:t>b</a:t>
            </a:r>
            <a:r>
              <a:rPr sz="2000" dirty="0">
                <a:latin typeface="Open Sans"/>
                <a:cs typeface="Open Sans"/>
              </a:rPr>
              <a:t>ig i</a:t>
            </a:r>
            <a:r>
              <a:rPr sz="2000" spc="-10" dirty="0">
                <a:latin typeface="Open Sans"/>
                <a:cs typeface="Open Sans"/>
              </a:rPr>
              <a:t>d</a:t>
            </a:r>
            <a:r>
              <a:rPr sz="2000" dirty="0">
                <a:latin typeface="Open Sans"/>
                <a:cs typeface="Open Sans"/>
              </a:rPr>
              <a:t>e</a:t>
            </a:r>
            <a:r>
              <a:rPr sz="2000" spc="-25" dirty="0">
                <a:latin typeface="Open Sans"/>
                <a:cs typeface="Open Sans"/>
              </a:rPr>
              <a:t>a</a:t>
            </a:r>
            <a:r>
              <a:rPr sz="2000" dirty="0">
                <a:latin typeface="Open Sans"/>
                <a:cs typeface="Open Sans"/>
              </a:rPr>
              <a:t>”</a:t>
            </a:r>
            <a:r>
              <a:rPr sz="2000" spc="-5" dirty="0">
                <a:latin typeface="Open Sans"/>
                <a:cs typeface="Open Sans"/>
              </a:rPr>
              <a:t> </a:t>
            </a:r>
            <a:r>
              <a:rPr sz="2000" dirty="0">
                <a:latin typeface="Open Sans"/>
                <a:cs typeface="Open Sans"/>
              </a:rPr>
              <a:t>you</a:t>
            </a:r>
            <a:r>
              <a:rPr sz="2000" spc="-5" dirty="0">
                <a:latin typeface="Open Sans"/>
                <a:cs typeface="Open Sans"/>
              </a:rPr>
              <a:t> </a:t>
            </a:r>
            <a:r>
              <a:rPr sz="2000" dirty="0">
                <a:latin typeface="Open Sans"/>
                <a:cs typeface="Open Sans"/>
              </a:rPr>
              <a:t>sele</a:t>
            </a:r>
            <a:r>
              <a:rPr sz="2000" spc="5" dirty="0">
                <a:latin typeface="Open Sans"/>
                <a:cs typeface="Open Sans"/>
              </a:rPr>
              <a:t>c</a:t>
            </a:r>
            <a:r>
              <a:rPr sz="2000" dirty="0">
                <a:latin typeface="Open Sans"/>
                <a:cs typeface="Open Sans"/>
              </a:rPr>
              <a:t>ted</a:t>
            </a:r>
            <a:r>
              <a:rPr sz="2000" spc="-45" dirty="0">
                <a:latin typeface="Open Sans"/>
                <a:cs typeface="Open Sans"/>
              </a:rPr>
              <a:t> </a:t>
            </a:r>
            <a:r>
              <a:rPr sz="2000" dirty="0">
                <a:latin typeface="Open Sans"/>
                <a:cs typeface="Open Sans"/>
              </a:rPr>
              <a:t>(</a:t>
            </a:r>
            <a:r>
              <a:rPr sz="2000" spc="-15" dirty="0">
                <a:latin typeface="Open Sans"/>
                <a:cs typeface="Open Sans"/>
              </a:rPr>
              <a:t>h</a:t>
            </a:r>
            <a:r>
              <a:rPr sz="2000" dirty="0">
                <a:latin typeface="Open Sans"/>
                <a:cs typeface="Open Sans"/>
              </a:rPr>
              <a:t>i</a:t>
            </a:r>
            <a:r>
              <a:rPr sz="2000" spc="-15" dirty="0">
                <a:latin typeface="Open Sans"/>
                <a:cs typeface="Open Sans"/>
              </a:rPr>
              <a:t>n</a:t>
            </a:r>
            <a:r>
              <a:rPr sz="2000" dirty="0">
                <a:latin typeface="Open Sans"/>
                <a:cs typeface="Open Sans"/>
              </a:rPr>
              <a:t>t: w</a:t>
            </a:r>
            <a:r>
              <a:rPr sz="2000" spc="-10" dirty="0">
                <a:latin typeface="Open Sans"/>
                <a:cs typeface="Open Sans"/>
              </a:rPr>
              <a:t>h</a:t>
            </a:r>
            <a:r>
              <a:rPr sz="2000" dirty="0">
                <a:latin typeface="Open Sans"/>
                <a:cs typeface="Open Sans"/>
              </a:rPr>
              <a:t>at</a:t>
            </a:r>
            <a:r>
              <a:rPr sz="2000" spc="-20" dirty="0">
                <a:latin typeface="Open Sans"/>
                <a:cs typeface="Open Sans"/>
              </a:rPr>
              <a:t> </a:t>
            </a:r>
            <a:r>
              <a:rPr sz="2000" dirty="0">
                <a:latin typeface="Open Sans"/>
                <a:cs typeface="Open Sans"/>
              </a:rPr>
              <a:t>do you</a:t>
            </a:r>
            <a:r>
              <a:rPr sz="2000" spc="-5" dirty="0">
                <a:latin typeface="Open Sans"/>
                <a:cs typeface="Open Sans"/>
              </a:rPr>
              <a:t> </a:t>
            </a:r>
            <a:r>
              <a:rPr sz="2000" dirty="0">
                <a:latin typeface="Open Sans"/>
                <a:cs typeface="Open Sans"/>
              </a:rPr>
              <a:t>wa</a:t>
            </a:r>
            <a:r>
              <a:rPr sz="2000" spc="-10" dirty="0">
                <a:latin typeface="Open Sans"/>
                <a:cs typeface="Open Sans"/>
              </a:rPr>
              <a:t>n</a:t>
            </a:r>
            <a:r>
              <a:rPr sz="2000" dirty="0">
                <a:latin typeface="Open Sans"/>
                <a:cs typeface="Open Sans"/>
              </a:rPr>
              <a:t>t</a:t>
            </a:r>
            <a:r>
              <a:rPr sz="2000" spc="-20" dirty="0">
                <a:latin typeface="Open Sans"/>
                <a:cs typeface="Open Sans"/>
              </a:rPr>
              <a:t> </a:t>
            </a:r>
            <a:r>
              <a:rPr sz="2000" dirty="0">
                <a:latin typeface="Open Sans"/>
                <a:cs typeface="Open Sans"/>
              </a:rPr>
              <a:t>ch</a:t>
            </a:r>
            <a:r>
              <a:rPr sz="2000" spc="-10" dirty="0">
                <a:latin typeface="Open Sans"/>
                <a:cs typeface="Open Sans"/>
              </a:rPr>
              <a:t>i</a:t>
            </a:r>
            <a:r>
              <a:rPr sz="2000" dirty="0">
                <a:latin typeface="Open Sans"/>
                <a:cs typeface="Open Sans"/>
              </a:rPr>
              <a:t>l</a:t>
            </a:r>
            <a:r>
              <a:rPr sz="2000" spc="-10" dirty="0">
                <a:latin typeface="Open Sans"/>
                <a:cs typeface="Open Sans"/>
              </a:rPr>
              <a:t>d</a:t>
            </a:r>
            <a:r>
              <a:rPr sz="2000" spc="-40" dirty="0">
                <a:latin typeface="Open Sans"/>
                <a:cs typeface="Open Sans"/>
              </a:rPr>
              <a:t>r</a:t>
            </a:r>
            <a:r>
              <a:rPr sz="2000" dirty="0">
                <a:latin typeface="Open Sans"/>
                <a:cs typeface="Open Sans"/>
              </a:rPr>
              <a:t>en</a:t>
            </a:r>
            <a:r>
              <a:rPr sz="2000" spc="-25" dirty="0">
                <a:latin typeface="Open Sans"/>
                <a:cs typeface="Open Sans"/>
              </a:rPr>
              <a:t> </a:t>
            </a:r>
            <a:r>
              <a:rPr sz="2000" dirty="0">
                <a:latin typeface="Open Sans"/>
                <a:cs typeface="Open Sans"/>
              </a:rPr>
              <a:t>to </a:t>
            </a:r>
            <a:r>
              <a:rPr sz="2000" spc="-10" dirty="0">
                <a:latin typeface="Open Sans"/>
                <a:cs typeface="Open Sans"/>
              </a:rPr>
              <a:t>l</a:t>
            </a:r>
            <a:r>
              <a:rPr sz="2000" dirty="0">
                <a:latin typeface="Open Sans"/>
                <a:cs typeface="Open Sans"/>
              </a:rPr>
              <a:t>ear</a:t>
            </a:r>
            <a:r>
              <a:rPr sz="2000" spc="-10" dirty="0">
                <a:latin typeface="Open Sans"/>
                <a:cs typeface="Open Sans"/>
              </a:rPr>
              <a:t>n</a:t>
            </a:r>
            <a:r>
              <a:rPr sz="2000" dirty="0">
                <a:latin typeface="Open Sans"/>
                <a:cs typeface="Open Sans"/>
              </a:rPr>
              <a:t>?)</a:t>
            </a:r>
            <a:endParaRPr sz="2000">
              <a:latin typeface="Open Sans"/>
              <a:cs typeface="Open Sans"/>
            </a:endParaRPr>
          </a:p>
          <a:p>
            <a:pPr marL="355600" marR="57150" indent="-342900">
              <a:lnSpc>
                <a:spcPts val="2160"/>
              </a:lnSpc>
              <a:spcBef>
                <a:spcPts val="480"/>
              </a:spcBef>
              <a:buClr>
                <a:srgbClr val="5D7975"/>
              </a:buClr>
              <a:buFont typeface="Wingdings"/>
              <a:buChar char=""/>
              <a:tabLst>
                <a:tab pos="355600" algn="l"/>
              </a:tabLst>
            </a:pPr>
            <a:r>
              <a:rPr sz="2000" dirty="0">
                <a:latin typeface="Open Sans"/>
                <a:cs typeface="Open Sans"/>
              </a:rPr>
              <a:t>C</a:t>
            </a:r>
            <a:r>
              <a:rPr sz="2000" spc="-10" dirty="0">
                <a:latin typeface="Open Sans"/>
                <a:cs typeface="Open Sans"/>
              </a:rPr>
              <a:t>h</a:t>
            </a:r>
            <a:r>
              <a:rPr sz="2000" dirty="0">
                <a:latin typeface="Open Sans"/>
                <a:cs typeface="Open Sans"/>
              </a:rPr>
              <a:t>oo</a:t>
            </a:r>
            <a:r>
              <a:rPr sz="2000" spc="5" dirty="0">
                <a:latin typeface="Open Sans"/>
                <a:cs typeface="Open Sans"/>
              </a:rPr>
              <a:t>s</a:t>
            </a:r>
            <a:r>
              <a:rPr sz="2000" dirty="0">
                <a:latin typeface="Open Sans"/>
                <a:cs typeface="Open Sans"/>
              </a:rPr>
              <a:t>e t</a:t>
            </a:r>
            <a:r>
              <a:rPr sz="2000" spc="-10" dirty="0">
                <a:latin typeface="Open Sans"/>
                <a:cs typeface="Open Sans"/>
              </a:rPr>
              <a:t>h</a:t>
            </a:r>
            <a:r>
              <a:rPr sz="2000" dirty="0">
                <a:latin typeface="Open Sans"/>
                <a:cs typeface="Open Sans"/>
              </a:rPr>
              <a:t>e </a:t>
            </a:r>
            <a:r>
              <a:rPr sz="2000" spc="-70" dirty="0">
                <a:latin typeface="Open Sans"/>
                <a:cs typeface="Open Sans"/>
              </a:rPr>
              <a:t>“</a:t>
            </a:r>
            <a:r>
              <a:rPr sz="2000" dirty="0">
                <a:latin typeface="Open Sans"/>
                <a:cs typeface="Open Sans"/>
              </a:rPr>
              <a:t>ri</a:t>
            </a:r>
            <a:r>
              <a:rPr sz="2000" spc="-10" dirty="0">
                <a:latin typeface="Open Sans"/>
                <a:cs typeface="Open Sans"/>
              </a:rPr>
              <a:t>gh</a:t>
            </a:r>
            <a:r>
              <a:rPr sz="2000" spc="30" dirty="0">
                <a:latin typeface="Open Sans"/>
                <a:cs typeface="Open Sans"/>
              </a:rPr>
              <a:t>t</a:t>
            </a:r>
            <a:r>
              <a:rPr sz="2000" dirty="0">
                <a:latin typeface="Open Sans"/>
                <a:cs typeface="Open Sans"/>
              </a:rPr>
              <a:t>” t</a:t>
            </a:r>
            <a:r>
              <a:rPr sz="2000" spc="-30" dirty="0">
                <a:latin typeface="Open Sans"/>
                <a:cs typeface="Open Sans"/>
              </a:rPr>
              <a:t>e</a:t>
            </a:r>
            <a:r>
              <a:rPr sz="2000" spc="-10" dirty="0">
                <a:latin typeface="Open Sans"/>
                <a:cs typeface="Open Sans"/>
              </a:rPr>
              <a:t>x</a:t>
            </a:r>
            <a:r>
              <a:rPr sz="2000" dirty="0">
                <a:latin typeface="Open Sans"/>
                <a:cs typeface="Open Sans"/>
              </a:rPr>
              <a:t>t </a:t>
            </a:r>
            <a:r>
              <a:rPr sz="2000" spc="-10" dirty="0">
                <a:latin typeface="Open Sans"/>
                <a:cs typeface="Open Sans"/>
              </a:rPr>
              <a:t>(</a:t>
            </a:r>
            <a:r>
              <a:rPr sz="2000" dirty="0">
                <a:latin typeface="Open Sans"/>
                <a:cs typeface="Open Sans"/>
              </a:rPr>
              <a:t>book)</a:t>
            </a:r>
            <a:r>
              <a:rPr sz="2000" spc="-10" dirty="0">
                <a:latin typeface="Open Sans"/>
                <a:cs typeface="Open Sans"/>
              </a:rPr>
              <a:t> </a:t>
            </a:r>
            <a:r>
              <a:rPr sz="2000" dirty="0">
                <a:latin typeface="Open Sans"/>
                <a:cs typeface="Open Sans"/>
              </a:rPr>
              <a:t>to </a:t>
            </a:r>
            <a:r>
              <a:rPr sz="2000" spc="-40" dirty="0">
                <a:latin typeface="Open Sans"/>
                <a:cs typeface="Open Sans"/>
              </a:rPr>
              <a:t>r</a:t>
            </a:r>
            <a:r>
              <a:rPr sz="2000" dirty="0">
                <a:latin typeface="Open Sans"/>
                <a:cs typeface="Open Sans"/>
              </a:rPr>
              <a:t>ead for</a:t>
            </a:r>
            <a:r>
              <a:rPr sz="2000" spc="-15" dirty="0">
                <a:latin typeface="Open Sans"/>
                <a:cs typeface="Open Sans"/>
              </a:rPr>
              <a:t> </a:t>
            </a:r>
            <a:r>
              <a:rPr sz="2000" dirty="0">
                <a:latin typeface="Open Sans"/>
                <a:cs typeface="Open Sans"/>
              </a:rPr>
              <a:t>ea</a:t>
            </a:r>
            <a:r>
              <a:rPr sz="2000" spc="10" dirty="0">
                <a:latin typeface="Open Sans"/>
                <a:cs typeface="Open Sans"/>
              </a:rPr>
              <a:t>c</a:t>
            </a:r>
            <a:r>
              <a:rPr sz="2000" dirty="0">
                <a:latin typeface="Open Sans"/>
                <a:cs typeface="Open Sans"/>
              </a:rPr>
              <a:t>h</a:t>
            </a:r>
            <a:r>
              <a:rPr sz="2000" spc="-5" dirty="0">
                <a:latin typeface="Open Sans"/>
                <a:cs typeface="Open Sans"/>
              </a:rPr>
              <a:t> </a:t>
            </a:r>
            <a:r>
              <a:rPr sz="2000" dirty="0">
                <a:latin typeface="Open Sans"/>
                <a:cs typeface="Open Sans"/>
              </a:rPr>
              <a:t>essential</a:t>
            </a:r>
            <a:r>
              <a:rPr sz="2000" spc="-20" dirty="0">
                <a:latin typeface="Open Sans"/>
                <a:cs typeface="Open Sans"/>
              </a:rPr>
              <a:t> </a:t>
            </a:r>
            <a:r>
              <a:rPr sz="2000" spc="-10" dirty="0">
                <a:latin typeface="Open Sans"/>
                <a:cs typeface="Open Sans"/>
              </a:rPr>
              <a:t>qu</a:t>
            </a:r>
            <a:r>
              <a:rPr sz="2000" dirty="0">
                <a:latin typeface="Open Sans"/>
                <a:cs typeface="Open Sans"/>
              </a:rPr>
              <a:t>e</a:t>
            </a:r>
            <a:r>
              <a:rPr sz="2000" spc="5" dirty="0">
                <a:latin typeface="Open Sans"/>
                <a:cs typeface="Open Sans"/>
              </a:rPr>
              <a:t>s</a:t>
            </a:r>
            <a:r>
              <a:rPr sz="2000" spc="-15" dirty="0">
                <a:latin typeface="Open Sans"/>
                <a:cs typeface="Open Sans"/>
              </a:rPr>
              <a:t>t</a:t>
            </a:r>
            <a:r>
              <a:rPr sz="2000" dirty="0">
                <a:latin typeface="Open Sans"/>
                <a:cs typeface="Open Sans"/>
              </a:rPr>
              <a:t>ion you</a:t>
            </a:r>
            <a:r>
              <a:rPr sz="2000" spc="-5" dirty="0">
                <a:latin typeface="Open Sans"/>
                <a:cs typeface="Open Sans"/>
              </a:rPr>
              <a:t> </a:t>
            </a:r>
            <a:r>
              <a:rPr sz="2000" dirty="0">
                <a:latin typeface="Open Sans"/>
                <a:cs typeface="Open Sans"/>
              </a:rPr>
              <a:t>c</a:t>
            </a:r>
            <a:r>
              <a:rPr sz="2000" spc="-40" dirty="0">
                <a:latin typeface="Open Sans"/>
                <a:cs typeface="Open Sans"/>
              </a:rPr>
              <a:t>r</a:t>
            </a:r>
            <a:r>
              <a:rPr sz="2000" dirty="0">
                <a:latin typeface="Open Sans"/>
                <a:cs typeface="Open Sans"/>
              </a:rPr>
              <a:t>eat</a:t>
            </a:r>
            <a:r>
              <a:rPr sz="2000" spc="-5" dirty="0">
                <a:latin typeface="Open Sans"/>
                <a:cs typeface="Open Sans"/>
              </a:rPr>
              <a:t>e</a:t>
            </a:r>
            <a:r>
              <a:rPr sz="2000" dirty="0">
                <a:latin typeface="Open Sans"/>
                <a:cs typeface="Open Sans"/>
              </a:rPr>
              <a:t>d</a:t>
            </a:r>
            <a:r>
              <a:rPr sz="2000" spc="-30" dirty="0">
                <a:latin typeface="Open Sans"/>
                <a:cs typeface="Open Sans"/>
              </a:rPr>
              <a:t> </a:t>
            </a:r>
            <a:r>
              <a:rPr sz="2000" spc="-5" dirty="0">
                <a:latin typeface="Open Sans"/>
                <a:cs typeface="Open Sans"/>
              </a:rPr>
              <a:t>an</a:t>
            </a:r>
            <a:r>
              <a:rPr sz="2000" dirty="0">
                <a:latin typeface="Open Sans"/>
                <a:cs typeface="Open Sans"/>
              </a:rPr>
              <a:t>d</a:t>
            </a:r>
            <a:r>
              <a:rPr sz="2000" spc="-5" dirty="0">
                <a:latin typeface="Open Sans"/>
                <a:cs typeface="Open Sans"/>
              </a:rPr>
              <a:t> </a:t>
            </a:r>
            <a:r>
              <a:rPr sz="2000" dirty="0">
                <a:latin typeface="Open Sans"/>
                <a:cs typeface="Open Sans"/>
              </a:rPr>
              <a:t>l</a:t>
            </a:r>
            <a:r>
              <a:rPr sz="2000" spc="-10" dirty="0">
                <a:latin typeface="Open Sans"/>
                <a:cs typeface="Open Sans"/>
              </a:rPr>
              <a:t>i</a:t>
            </a:r>
            <a:r>
              <a:rPr sz="2000" spc="-5" dirty="0">
                <a:latin typeface="Open Sans"/>
                <a:cs typeface="Open Sans"/>
              </a:rPr>
              <a:t>s</a:t>
            </a:r>
            <a:r>
              <a:rPr sz="2000" dirty="0">
                <a:latin typeface="Open Sans"/>
                <a:cs typeface="Open Sans"/>
              </a:rPr>
              <a:t>t</a:t>
            </a:r>
            <a:r>
              <a:rPr sz="2000" spc="-25" dirty="0">
                <a:latin typeface="Open Sans"/>
                <a:cs typeface="Open Sans"/>
              </a:rPr>
              <a:t> </a:t>
            </a:r>
            <a:r>
              <a:rPr sz="2000" spc="-5" dirty="0">
                <a:latin typeface="Open Sans"/>
                <a:cs typeface="Open Sans"/>
              </a:rPr>
              <a:t>th</a:t>
            </a:r>
            <a:r>
              <a:rPr sz="2000" dirty="0">
                <a:latin typeface="Open Sans"/>
                <a:cs typeface="Open Sans"/>
              </a:rPr>
              <a:t>e</a:t>
            </a:r>
            <a:r>
              <a:rPr sz="2000" spc="-10" dirty="0">
                <a:latin typeface="Open Sans"/>
                <a:cs typeface="Open Sans"/>
              </a:rPr>
              <a:t> </a:t>
            </a:r>
            <a:r>
              <a:rPr sz="2000" dirty="0">
                <a:latin typeface="Open Sans"/>
                <a:cs typeface="Open Sans"/>
              </a:rPr>
              <a:t>book</a:t>
            </a:r>
            <a:r>
              <a:rPr sz="2000" spc="5" dirty="0">
                <a:latin typeface="Open Sans"/>
                <a:cs typeface="Open Sans"/>
              </a:rPr>
              <a:t> </a:t>
            </a:r>
            <a:r>
              <a:rPr sz="2000" spc="-5" dirty="0">
                <a:latin typeface="Open Sans"/>
                <a:cs typeface="Open Sans"/>
              </a:rPr>
              <a:t>titl</a:t>
            </a:r>
            <a:r>
              <a:rPr sz="2000" dirty="0">
                <a:latin typeface="Open Sans"/>
                <a:cs typeface="Open Sans"/>
              </a:rPr>
              <a:t>e</a:t>
            </a:r>
            <a:r>
              <a:rPr sz="2000" spc="-30" dirty="0">
                <a:latin typeface="Open Sans"/>
                <a:cs typeface="Open Sans"/>
              </a:rPr>
              <a:t> </a:t>
            </a:r>
            <a:r>
              <a:rPr sz="2000" dirty="0">
                <a:latin typeface="Open Sans"/>
                <a:cs typeface="Open Sans"/>
              </a:rPr>
              <a:t>beside</a:t>
            </a:r>
            <a:r>
              <a:rPr sz="2000" spc="-25" dirty="0">
                <a:latin typeface="Open Sans"/>
                <a:cs typeface="Open Sans"/>
              </a:rPr>
              <a:t> </a:t>
            </a:r>
            <a:r>
              <a:rPr sz="2000" spc="-5" dirty="0">
                <a:latin typeface="Open Sans"/>
                <a:cs typeface="Open Sans"/>
              </a:rPr>
              <a:t>th</a:t>
            </a:r>
            <a:r>
              <a:rPr sz="2000" dirty="0">
                <a:latin typeface="Open Sans"/>
                <a:cs typeface="Open Sans"/>
              </a:rPr>
              <a:t>e</a:t>
            </a:r>
            <a:r>
              <a:rPr sz="2000" spc="-10" dirty="0">
                <a:latin typeface="Open Sans"/>
                <a:cs typeface="Open Sans"/>
              </a:rPr>
              <a:t> </a:t>
            </a:r>
            <a:r>
              <a:rPr sz="2000" dirty="0">
                <a:latin typeface="Open Sans"/>
                <a:cs typeface="Open Sans"/>
              </a:rPr>
              <a:t>cor</a:t>
            </a:r>
            <a:r>
              <a:rPr sz="2000" spc="-40" dirty="0">
                <a:latin typeface="Open Sans"/>
                <a:cs typeface="Open Sans"/>
              </a:rPr>
              <a:t>r</a:t>
            </a:r>
            <a:r>
              <a:rPr sz="2000" dirty="0">
                <a:latin typeface="Open Sans"/>
                <a:cs typeface="Open Sans"/>
              </a:rPr>
              <a:t>e</a:t>
            </a:r>
            <a:r>
              <a:rPr sz="2000" spc="5" dirty="0">
                <a:latin typeface="Open Sans"/>
                <a:cs typeface="Open Sans"/>
              </a:rPr>
              <a:t>s</a:t>
            </a:r>
            <a:r>
              <a:rPr sz="2000" dirty="0">
                <a:latin typeface="Open Sans"/>
                <a:cs typeface="Open Sans"/>
              </a:rPr>
              <a:t>po</a:t>
            </a:r>
            <a:r>
              <a:rPr sz="2000" spc="-10" dirty="0">
                <a:latin typeface="Open Sans"/>
                <a:cs typeface="Open Sans"/>
              </a:rPr>
              <a:t>n</a:t>
            </a:r>
            <a:r>
              <a:rPr sz="2000" dirty="0">
                <a:latin typeface="Open Sans"/>
                <a:cs typeface="Open Sans"/>
              </a:rPr>
              <a:t>d</a:t>
            </a:r>
            <a:r>
              <a:rPr sz="2000" spc="-10" dirty="0">
                <a:latin typeface="Open Sans"/>
                <a:cs typeface="Open Sans"/>
              </a:rPr>
              <a:t>in</a:t>
            </a:r>
            <a:r>
              <a:rPr sz="2000" dirty="0">
                <a:latin typeface="Open Sans"/>
                <a:cs typeface="Open Sans"/>
              </a:rPr>
              <a:t>g q</a:t>
            </a:r>
            <a:r>
              <a:rPr sz="2000" spc="-10" dirty="0">
                <a:latin typeface="Open Sans"/>
                <a:cs typeface="Open Sans"/>
              </a:rPr>
              <a:t>u</a:t>
            </a:r>
            <a:r>
              <a:rPr sz="2000" dirty="0">
                <a:latin typeface="Open Sans"/>
                <a:cs typeface="Open Sans"/>
              </a:rPr>
              <a:t>e</a:t>
            </a:r>
            <a:r>
              <a:rPr sz="2000" spc="5" dirty="0">
                <a:latin typeface="Open Sans"/>
                <a:cs typeface="Open Sans"/>
              </a:rPr>
              <a:t>s</a:t>
            </a:r>
            <a:r>
              <a:rPr sz="2000" dirty="0">
                <a:latin typeface="Open Sans"/>
                <a:cs typeface="Open Sans"/>
              </a:rPr>
              <a:t>tio</a:t>
            </a:r>
            <a:r>
              <a:rPr sz="2000" spc="-10" dirty="0">
                <a:latin typeface="Open Sans"/>
                <a:cs typeface="Open Sans"/>
              </a:rPr>
              <a:t>n</a:t>
            </a:r>
            <a:r>
              <a:rPr sz="2000" dirty="0">
                <a:latin typeface="Open Sans"/>
                <a:cs typeface="Open Sans"/>
              </a:rPr>
              <a:t>.</a:t>
            </a:r>
            <a:r>
              <a:rPr sz="2000" spc="-10" dirty="0">
                <a:latin typeface="Open Sans"/>
                <a:cs typeface="Open Sans"/>
              </a:rPr>
              <a:t> </a:t>
            </a:r>
            <a:r>
              <a:rPr sz="2000" dirty="0">
                <a:latin typeface="Open Sans"/>
                <a:cs typeface="Open Sans"/>
              </a:rPr>
              <a:t>(</a:t>
            </a:r>
            <a:r>
              <a:rPr sz="2000" spc="-10" dirty="0">
                <a:latin typeface="Open Sans"/>
                <a:cs typeface="Open Sans"/>
              </a:rPr>
              <a:t>B</a:t>
            </a:r>
            <a:r>
              <a:rPr sz="2000" dirty="0">
                <a:latin typeface="Open Sans"/>
                <a:cs typeface="Open Sans"/>
              </a:rPr>
              <a:t>e</a:t>
            </a:r>
            <a:r>
              <a:rPr sz="2000" spc="5" dirty="0">
                <a:latin typeface="Open Sans"/>
                <a:cs typeface="Open Sans"/>
              </a:rPr>
              <a:t> </a:t>
            </a:r>
            <a:r>
              <a:rPr sz="2000" spc="-5" dirty="0">
                <a:latin typeface="Open Sans"/>
                <a:cs typeface="Open Sans"/>
              </a:rPr>
              <a:t>su</a:t>
            </a:r>
            <a:r>
              <a:rPr sz="2000" spc="-40" dirty="0">
                <a:latin typeface="Open Sans"/>
                <a:cs typeface="Open Sans"/>
              </a:rPr>
              <a:t>r</a:t>
            </a:r>
            <a:r>
              <a:rPr sz="2000" dirty="0">
                <a:latin typeface="Open Sans"/>
                <a:cs typeface="Open Sans"/>
              </a:rPr>
              <a:t>e</a:t>
            </a:r>
            <a:r>
              <a:rPr sz="2000" spc="-15" dirty="0">
                <a:latin typeface="Open Sans"/>
                <a:cs typeface="Open Sans"/>
              </a:rPr>
              <a:t> </a:t>
            </a:r>
            <a:r>
              <a:rPr sz="2000" spc="-5" dirty="0">
                <a:latin typeface="Open Sans"/>
                <a:cs typeface="Open Sans"/>
              </a:rPr>
              <a:t>t</a:t>
            </a:r>
            <a:r>
              <a:rPr sz="2000" dirty="0">
                <a:latin typeface="Open Sans"/>
                <a:cs typeface="Open Sans"/>
              </a:rPr>
              <a:t>o </a:t>
            </a:r>
            <a:r>
              <a:rPr sz="2000" spc="-5" dirty="0">
                <a:latin typeface="Open Sans"/>
                <a:cs typeface="Open Sans"/>
              </a:rPr>
              <a:t>sele</a:t>
            </a:r>
            <a:r>
              <a:rPr sz="2000" spc="10" dirty="0">
                <a:latin typeface="Open Sans"/>
                <a:cs typeface="Open Sans"/>
              </a:rPr>
              <a:t>c</a:t>
            </a:r>
            <a:r>
              <a:rPr sz="2000" dirty="0">
                <a:latin typeface="Open Sans"/>
                <a:cs typeface="Open Sans"/>
              </a:rPr>
              <a:t>t</a:t>
            </a:r>
            <a:r>
              <a:rPr sz="2000" spc="-40" dirty="0">
                <a:latin typeface="Open Sans"/>
                <a:cs typeface="Open Sans"/>
              </a:rPr>
              <a:t> </a:t>
            </a:r>
            <a:r>
              <a:rPr sz="2000" spc="-5" dirty="0">
                <a:latin typeface="Open Sans"/>
                <a:cs typeface="Open Sans"/>
              </a:rPr>
              <a:t>a</a:t>
            </a:r>
            <a:r>
              <a:rPr sz="2000" dirty="0">
                <a:latin typeface="Open Sans"/>
                <a:cs typeface="Open Sans"/>
              </a:rPr>
              <a:t>t least</a:t>
            </a:r>
            <a:r>
              <a:rPr sz="2000" spc="-15" dirty="0">
                <a:latin typeface="Open Sans"/>
                <a:cs typeface="Open Sans"/>
              </a:rPr>
              <a:t> </a:t>
            </a:r>
            <a:r>
              <a:rPr sz="2000" dirty="0">
                <a:latin typeface="Open Sans"/>
                <a:cs typeface="Open Sans"/>
              </a:rPr>
              <a:t>one</a:t>
            </a:r>
            <a:r>
              <a:rPr sz="2000" spc="-5" dirty="0">
                <a:latin typeface="Open Sans"/>
                <a:cs typeface="Open Sans"/>
              </a:rPr>
              <a:t> </a:t>
            </a:r>
            <a:r>
              <a:rPr sz="2000" dirty="0">
                <a:latin typeface="Open Sans"/>
                <a:cs typeface="Open Sans"/>
              </a:rPr>
              <a:t>i</a:t>
            </a:r>
            <a:r>
              <a:rPr sz="2000" spc="-10" dirty="0">
                <a:latin typeface="Open Sans"/>
                <a:cs typeface="Open Sans"/>
              </a:rPr>
              <a:t>n</a:t>
            </a:r>
            <a:r>
              <a:rPr sz="2000" dirty="0">
                <a:latin typeface="Open Sans"/>
                <a:cs typeface="Open Sans"/>
              </a:rPr>
              <a:t>fo</a:t>
            </a:r>
            <a:r>
              <a:rPr sz="2000" spc="-5" dirty="0">
                <a:latin typeface="Open Sans"/>
                <a:cs typeface="Open Sans"/>
              </a:rPr>
              <a:t>rmatio</a:t>
            </a:r>
            <a:r>
              <a:rPr sz="2000" spc="-10" dirty="0">
                <a:latin typeface="Open Sans"/>
                <a:cs typeface="Open Sans"/>
              </a:rPr>
              <a:t>n</a:t>
            </a:r>
            <a:r>
              <a:rPr sz="2000" spc="-5" dirty="0">
                <a:latin typeface="Open Sans"/>
                <a:cs typeface="Open Sans"/>
              </a:rPr>
              <a:t>a</a:t>
            </a:r>
            <a:r>
              <a:rPr sz="2000" dirty="0">
                <a:latin typeface="Open Sans"/>
                <a:cs typeface="Open Sans"/>
              </a:rPr>
              <a:t>l</a:t>
            </a:r>
            <a:r>
              <a:rPr sz="2000" spc="-30" dirty="0">
                <a:latin typeface="Open Sans"/>
                <a:cs typeface="Open Sans"/>
              </a:rPr>
              <a:t> </a:t>
            </a:r>
            <a:r>
              <a:rPr sz="2000" dirty="0">
                <a:latin typeface="Open Sans"/>
                <a:cs typeface="Open Sans"/>
              </a:rPr>
              <a:t>book</a:t>
            </a:r>
            <a:r>
              <a:rPr sz="2000" spc="5" dirty="0">
                <a:latin typeface="Open Sans"/>
                <a:cs typeface="Open Sans"/>
              </a:rPr>
              <a:t> </a:t>
            </a:r>
            <a:r>
              <a:rPr sz="2000" spc="-5" dirty="0">
                <a:latin typeface="Open Sans"/>
                <a:cs typeface="Open Sans"/>
              </a:rPr>
              <a:t>and </a:t>
            </a:r>
            <a:r>
              <a:rPr sz="2000" dirty="0">
                <a:latin typeface="Open Sans"/>
                <a:cs typeface="Open Sans"/>
              </a:rPr>
              <a:t>one lite</a:t>
            </a:r>
            <a:r>
              <a:rPr sz="2000" spc="-35" dirty="0">
                <a:latin typeface="Open Sans"/>
                <a:cs typeface="Open Sans"/>
              </a:rPr>
              <a:t>r</a:t>
            </a:r>
            <a:r>
              <a:rPr sz="2000" spc="-5" dirty="0">
                <a:latin typeface="Open Sans"/>
                <a:cs typeface="Open Sans"/>
              </a:rPr>
              <a:t>a</a:t>
            </a:r>
            <a:r>
              <a:rPr sz="2000" spc="-10" dirty="0">
                <a:latin typeface="Open Sans"/>
                <a:cs typeface="Open Sans"/>
              </a:rPr>
              <a:t>tu</a:t>
            </a:r>
            <a:r>
              <a:rPr sz="2000" spc="-40" dirty="0">
                <a:latin typeface="Open Sans"/>
                <a:cs typeface="Open Sans"/>
              </a:rPr>
              <a:t>r</a:t>
            </a:r>
            <a:r>
              <a:rPr sz="2000" dirty="0">
                <a:latin typeface="Open Sans"/>
                <a:cs typeface="Open Sans"/>
              </a:rPr>
              <a:t>e</a:t>
            </a:r>
            <a:r>
              <a:rPr sz="2000" spc="-40" dirty="0">
                <a:latin typeface="Open Sans"/>
                <a:cs typeface="Open Sans"/>
              </a:rPr>
              <a:t> </a:t>
            </a:r>
            <a:r>
              <a:rPr sz="2000" dirty="0">
                <a:latin typeface="Open Sans"/>
                <a:cs typeface="Open Sans"/>
              </a:rPr>
              <a:t>book</a:t>
            </a:r>
            <a:r>
              <a:rPr sz="2000" spc="5" dirty="0">
                <a:latin typeface="Open Sans"/>
                <a:cs typeface="Open Sans"/>
              </a:rPr>
              <a:t> </a:t>
            </a:r>
            <a:r>
              <a:rPr sz="2000" spc="-5" dirty="0">
                <a:latin typeface="Open Sans"/>
                <a:cs typeface="Open Sans"/>
              </a:rPr>
              <a:t>t</a:t>
            </a:r>
            <a:r>
              <a:rPr sz="2000" dirty="0">
                <a:latin typeface="Open Sans"/>
                <a:cs typeface="Open Sans"/>
              </a:rPr>
              <a:t>o </a:t>
            </a:r>
            <a:r>
              <a:rPr sz="2000" spc="-10" dirty="0">
                <a:latin typeface="Open Sans"/>
                <a:cs typeface="Open Sans"/>
              </a:rPr>
              <a:t>b</a:t>
            </a:r>
            <a:r>
              <a:rPr sz="2000" dirty="0">
                <a:latin typeface="Open Sans"/>
                <a:cs typeface="Open Sans"/>
              </a:rPr>
              <a:t>e</a:t>
            </a:r>
            <a:r>
              <a:rPr sz="2000" spc="5" dirty="0">
                <a:latin typeface="Open Sans"/>
                <a:cs typeface="Open Sans"/>
              </a:rPr>
              <a:t> </a:t>
            </a:r>
            <a:r>
              <a:rPr sz="2000" spc="-40" dirty="0">
                <a:latin typeface="Open Sans"/>
                <a:cs typeface="Open Sans"/>
              </a:rPr>
              <a:t>r</a:t>
            </a:r>
            <a:r>
              <a:rPr sz="2000" dirty="0">
                <a:latin typeface="Open Sans"/>
                <a:cs typeface="Open Sans"/>
              </a:rPr>
              <a:t>ead).</a:t>
            </a:r>
            <a:endParaRPr sz="2000">
              <a:latin typeface="Open Sans"/>
              <a:cs typeface="Open Sans"/>
            </a:endParaRPr>
          </a:p>
          <a:p>
            <a:pPr marL="355600" marR="529590" indent="-342900">
              <a:lnSpc>
                <a:spcPct val="90100"/>
              </a:lnSpc>
              <a:spcBef>
                <a:spcPts val="445"/>
              </a:spcBef>
              <a:buClr>
                <a:srgbClr val="5D7975"/>
              </a:buClr>
              <a:buFont typeface="Wingdings"/>
              <a:buChar char=""/>
              <a:tabLst>
                <a:tab pos="355600" algn="l"/>
              </a:tabLst>
            </a:pPr>
            <a:r>
              <a:rPr sz="2000" dirty="0">
                <a:latin typeface="Open Sans"/>
                <a:cs typeface="Open Sans"/>
              </a:rPr>
              <a:t>N</a:t>
            </a:r>
            <a:r>
              <a:rPr sz="2000" spc="-35" dirty="0">
                <a:latin typeface="Open Sans"/>
                <a:cs typeface="Open Sans"/>
              </a:rPr>
              <a:t>e</a:t>
            </a:r>
            <a:r>
              <a:rPr sz="2000" spc="-10" dirty="0">
                <a:latin typeface="Open Sans"/>
                <a:cs typeface="Open Sans"/>
              </a:rPr>
              <a:t>x</a:t>
            </a:r>
            <a:r>
              <a:rPr sz="2000" dirty="0">
                <a:latin typeface="Open Sans"/>
                <a:cs typeface="Open Sans"/>
              </a:rPr>
              <a:t>t </a:t>
            </a:r>
            <a:r>
              <a:rPr sz="2000" spc="-10" dirty="0">
                <a:latin typeface="Open Sans"/>
                <a:cs typeface="Open Sans"/>
              </a:rPr>
              <a:t>t</a:t>
            </a:r>
            <a:r>
              <a:rPr sz="2000" dirty="0">
                <a:latin typeface="Open Sans"/>
                <a:cs typeface="Open Sans"/>
              </a:rPr>
              <a:t>o </a:t>
            </a:r>
            <a:r>
              <a:rPr sz="2000" spc="-5" dirty="0">
                <a:latin typeface="Open Sans"/>
                <a:cs typeface="Open Sans"/>
              </a:rPr>
              <a:t>eac</a:t>
            </a:r>
            <a:r>
              <a:rPr sz="2000" dirty="0">
                <a:latin typeface="Open Sans"/>
                <a:cs typeface="Open Sans"/>
              </a:rPr>
              <a:t>h</a:t>
            </a:r>
            <a:r>
              <a:rPr sz="2000" spc="-10" dirty="0">
                <a:latin typeface="Open Sans"/>
                <a:cs typeface="Open Sans"/>
              </a:rPr>
              <a:t> </a:t>
            </a:r>
            <a:r>
              <a:rPr sz="2000" dirty="0">
                <a:latin typeface="Open Sans"/>
                <a:cs typeface="Open Sans"/>
              </a:rPr>
              <a:t>book</a:t>
            </a:r>
            <a:r>
              <a:rPr sz="2000" spc="-10" dirty="0">
                <a:latin typeface="Open Sans"/>
                <a:cs typeface="Open Sans"/>
              </a:rPr>
              <a:t> </a:t>
            </a:r>
            <a:r>
              <a:rPr sz="2000" spc="-5" dirty="0">
                <a:latin typeface="Open Sans"/>
                <a:cs typeface="Open Sans"/>
              </a:rPr>
              <a:t>sele</a:t>
            </a:r>
            <a:r>
              <a:rPr sz="2000" spc="5" dirty="0">
                <a:latin typeface="Open Sans"/>
                <a:cs typeface="Open Sans"/>
              </a:rPr>
              <a:t>c</a:t>
            </a:r>
            <a:r>
              <a:rPr sz="2000" dirty="0">
                <a:latin typeface="Open Sans"/>
                <a:cs typeface="Open Sans"/>
              </a:rPr>
              <a:t>ted,</a:t>
            </a:r>
            <a:r>
              <a:rPr sz="2000" spc="-15" dirty="0">
                <a:latin typeface="Open Sans"/>
                <a:cs typeface="Open Sans"/>
              </a:rPr>
              <a:t> d</a:t>
            </a:r>
            <a:r>
              <a:rPr sz="2000" dirty="0">
                <a:latin typeface="Open Sans"/>
                <a:cs typeface="Open Sans"/>
              </a:rPr>
              <a:t>escr</a:t>
            </a:r>
            <a:r>
              <a:rPr sz="2000" spc="-10" dirty="0">
                <a:latin typeface="Open Sans"/>
                <a:cs typeface="Open Sans"/>
              </a:rPr>
              <a:t>i</a:t>
            </a:r>
            <a:r>
              <a:rPr sz="2000" dirty="0">
                <a:latin typeface="Open Sans"/>
                <a:cs typeface="Open Sans"/>
              </a:rPr>
              <a:t>be</a:t>
            </a:r>
            <a:r>
              <a:rPr sz="2000" spc="-15" dirty="0">
                <a:latin typeface="Open Sans"/>
                <a:cs typeface="Open Sans"/>
              </a:rPr>
              <a:t> </a:t>
            </a:r>
            <a:r>
              <a:rPr sz="2000" dirty="0">
                <a:latin typeface="Open Sans"/>
                <a:cs typeface="Open Sans"/>
              </a:rPr>
              <a:t>a</a:t>
            </a:r>
            <a:r>
              <a:rPr sz="2000" spc="-25" dirty="0">
                <a:latin typeface="Open Sans"/>
                <a:cs typeface="Open Sans"/>
              </a:rPr>
              <a:t> </a:t>
            </a:r>
            <a:r>
              <a:rPr sz="2000" spc="-5" dirty="0">
                <a:latin typeface="Open Sans"/>
                <a:cs typeface="Open Sans"/>
              </a:rPr>
              <a:t>speaki</a:t>
            </a:r>
            <a:r>
              <a:rPr sz="2000" spc="-10" dirty="0">
                <a:latin typeface="Open Sans"/>
                <a:cs typeface="Open Sans"/>
              </a:rPr>
              <a:t>ng</a:t>
            </a:r>
            <a:r>
              <a:rPr sz="2000" dirty="0">
                <a:latin typeface="Open Sans"/>
                <a:cs typeface="Open Sans"/>
              </a:rPr>
              <a:t>,</a:t>
            </a:r>
            <a:r>
              <a:rPr sz="2000" spc="-20" dirty="0">
                <a:latin typeface="Open Sans"/>
                <a:cs typeface="Open Sans"/>
              </a:rPr>
              <a:t> </a:t>
            </a:r>
            <a:r>
              <a:rPr sz="2000" dirty="0">
                <a:latin typeface="Open Sans"/>
                <a:cs typeface="Open Sans"/>
              </a:rPr>
              <a:t>l</a:t>
            </a:r>
            <a:r>
              <a:rPr sz="2000" spc="-10" dirty="0">
                <a:latin typeface="Open Sans"/>
                <a:cs typeface="Open Sans"/>
              </a:rPr>
              <a:t>i</a:t>
            </a:r>
            <a:r>
              <a:rPr sz="2000" spc="-5" dirty="0">
                <a:latin typeface="Open Sans"/>
                <a:cs typeface="Open Sans"/>
              </a:rPr>
              <a:t>sten</a:t>
            </a:r>
            <a:r>
              <a:rPr sz="2000" spc="-10" dirty="0">
                <a:latin typeface="Open Sans"/>
                <a:cs typeface="Open Sans"/>
              </a:rPr>
              <a:t>ing</a:t>
            </a:r>
            <a:r>
              <a:rPr sz="2000" dirty="0">
                <a:latin typeface="Open Sans"/>
                <a:cs typeface="Open Sans"/>
              </a:rPr>
              <a:t>, </a:t>
            </a:r>
            <a:r>
              <a:rPr sz="2000" spc="-40" dirty="0">
                <a:latin typeface="Open Sans"/>
                <a:cs typeface="Open Sans"/>
              </a:rPr>
              <a:t>r</a:t>
            </a:r>
            <a:r>
              <a:rPr sz="2000" dirty="0">
                <a:latin typeface="Open Sans"/>
                <a:cs typeface="Open Sans"/>
              </a:rPr>
              <a:t>eadi</a:t>
            </a:r>
            <a:r>
              <a:rPr sz="2000" spc="-10" dirty="0">
                <a:latin typeface="Open Sans"/>
                <a:cs typeface="Open Sans"/>
              </a:rPr>
              <a:t>ng</a:t>
            </a:r>
            <a:r>
              <a:rPr sz="2000" dirty="0">
                <a:latin typeface="Open Sans"/>
                <a:cs typeface="Open Sans"/>
              </a:rPr>
              <a:t>, or</a:t>
            </a:r>
            <a:r>
              <a:rPr sz="2000" spc="-10" dirty="0">
                <a:latin typeface="Open Sans"/>
                <a:cs typeface="Open Sans"/>
              </a:rPr>
              <a:t> </a:t>
            </a:r>
            <a:r>
              <a:rPr sz="2000" dirty="0">
                <a:latin typeface="Open Sans"/>
                <a:cs typeface="Open Sans"/>
              </a:rPr>
              <a:t>writi</a:t>
            </a:r>
            <a:r>
              <a:rPr sz="2000" spc="-15" dirty="0">
                <a:latin typeface="Open Sans"/>
                <a:cs typeface="Open Sans"/>
              </a:rPr>
              <a:t>n</a:t>
            </a:r>
            <a:r>
              <a:rPr sz="2000" dirty="0">
                <a:latin typeface="Open Sans"/>
                <a:cs typeface="Open Sans"/>
              </a:rPr>
              <a:t>g</a:t>
            </a:r>
            <a:r>
              <a:rPr sz="2000" spc="-25" dirty="0">
                <a:latin typeface="Open Sans"/>
                <a:cs typeface="Open Sans"/>
              </a:rPr>
              <a:t> </a:t>
            </a:r>
            <a:r>
              <a:rPr sz="2000" spc="-5" dirty="0">
                <a:latin typeface="Open Sans"/>
                <a:cs typeface="Open Sans"/>
              </a:rPr>
              <a:t>a</a:t>
            </a:r>
            <a:r>
              <a:rPr sz="2000" spc="5" dirty="0">
                <a:latin typeface="Open Sans"/>
                <a:cs typeface="Open Sans"/>
              </a:rPr>
              <a:t>c</a:t>
            </a:r>
            <a:r>
              <a:rPr sz="2000" dirty="0">
                <a:latin typeface="Open Sans"/>
                <a:cs typeface="Open Sans"/>
              </a:rPr>
              <a:t>tivi</a:t>
            </a:r>
            <a:r>
              <a:rPr sz="2000" spc="-15" dirty="0">
                <a:latin typeface="Open Sans"/>
                <a:cs typeface="Open Sans"/>
              </a:rPr>
              <a:t>t</a:t>
            </a:r>
            <a:r>
              <a:rPr sz="2000" dirty="0">
                <a:latin typeface="Open Sans"/>
                <a:cs typeface="Open Sans"/>
              </a:rPr>
              <a:t>y</a:t>
            </a:r>
            <a:r>
              <a:rPr sz="2000" spc="-20" dirty="0">
                <a:latin typeface="Open Sans"/>
                <a:cs typeface="Open Sans"/>
              </a:rPr>
              <a:t> </a:t>
            </a:r>
            <a:r>
              <a:rPr sz="2000" spc="-5" dirty="0">
                <a:latin typeface="Open Sans"/>
                <a:cs typeface="Open Sans"/>
              </a:rPr>
              <a:t>tha</a:t>
            </a:r>
            <a:r>
              <a:rPr sz="2000" dirty="0">
                <a:latin typeface="Open Sans"/>
                <a:cs typeface="Open Sans"/>
              </a:rPr>
              <a:t>t</a:t>
            </a:r>
            <a:r>
              <a:rPr sz="2000" spc="-20" dirty="0">
                <a:latin typeface="Open Sans"/>
                <a:cs typeface="Open Sans"/>
              </a:rPr>
              <a:t> </a:t>
            </a:r>
            <a:r>
              <a:rPr sz="2000" dirty="0">
                <a:latin typeface="Open Sans"/>
                <a:cs typeface="Open Sans"/>
              </a:rPr>
              <a:t>would</a:t>
            </a:r>
            <a:r>
              <a:rPr sz="2000" spc="-10" dirty="0">
                <a:latin typeface="Open Sans"/>
                <a:cs typeface="Open Sans"/>
              </a:rPr>
              <a:t> </a:t>
            </a:r>
            <a:r>
              <a:rPr sz="2000" spc="-15" dirty="0">
                <a:latin typeface="Open Sans"/>
                <a:cs typeface="Open Sans"/>
              </a:rPr>
              <a:t>h</a:t>
            </a:r>
            <a:r>
              <a:rPr sz="2000" spc="-5" dirty="0">
                <a:latin typeface="Open Sans"/>
                <a:cs typeface="Open Sans"/>
              </a:rPr>
              <a:t>el</a:t>
            </a:r>
            <a:r>
              <a:rPr sz="2000" dirty="0">
                <a:latin typeface="Open Sans"/>
                <a:cs typeface="Open Sans"/>
              </a:rPr>
              <a:t>p</a:t>
            </a:r>
            <a:r>
              <a:rPr sz="2000" spc="-10" dirty="0">
                <a:latin typeface="Open Sans"/>
                <a:cs typeface="Open Sans"/>
              </a:rPr>
              <a:t> </a:t>
            </a:r>
            <a:r>
              <a:rPr sz="2000" dirty="0">
                <a:latin typeface="Open Sans"/>
                <a:cs typeface="Open Sans"/>
              </a:rPr>
              <a:t>c</a:t>
            </a:r>
            <a:r>
              <a:rPr sz="2000" spc="-10" dirty="0">
                <a:latin typeface="Open Sans"/>
                <a:cs typeface="Open Sans"/>
              </a:rPr>
              <a:t>h</a:t>
            </a:r>
            <a:r>
              <a:rPr sz="2000" dirty="0">
                <a:latin typeface="Open Sans"/>
                <a:cs typeface="Open Sans"/>
              </a:rPr>
              <a:t>i</a:t>
            </a:r>
            <a:r>
              <a:rPr sz="2000" spc="-10" dirty="0">
                <a:latin typeface="Open Sans"/>
                <a:cs typeface="Open Sans"/>
              </a:rPr>
              <a:t>l</a:t>
            </a:r>
            <a:r>
              <a:rPr sz="2000" dirty="0">
                <a:latin typeface="Open Sans"/>
                <a:cs typeface="Open Sans"/>
              </a:rPr>
              <a:t>d</a:t>
            </a:r>
            <a:r>
              <a:rPr sz="2000" spc="-45" dirty="0">
                <a:latin typeface="Open Sans"/>
                <a:cs typeface="Open Sans"/>
              </a:rPr>
              <a:t>r</a:t>
            </a:r>
            <a:r>
              <a:rPr sz="2000" spc="-5" dirty="0">
                <a:latin typeface="Open Sans"/>
                <a:cs typeface="Open Sans"/>
              </a:rPr>
              <a:t>e</a:t>
            </a:r>
            <a:r>
              <a:rPr sz="2000" dirty="0">
                <a:latin typeface="Open Sans"/>
                <a:cs typeface="Open Sans"/>
              </a:rPr>
              <a:t>n</a:t>
            </a:r>
            <a:r>
              <a:rPr sz="2000" spc="-20" dirty="0">
                <a:latin typeface="Open Sans"/>
                <a:cs typeface="Open Sans"/>
              </a:rPr>
              <a:t> </a:t>
            </a:r>
            <a:r>
              <a:rPr sz="2000" spc="-5" dirty="0">
                <a:latin typeface="Open Sans"/>
                <a:cs typeface="Open Sans"/>
              </a:rPr>
              <a:t>ap</a:t>
            </a:r>
            <a:r>
              <a:rPr sz="2000" spc="-10" dirty="0">
                <a:latin typeface="Open Sans"/>
                <a:cs typeface="Open Sans"/>
              </a:rPr>
              <a:t>p</a:t>
            </a:r>
            <a:r>
              <a:rPr sz="2000" dirty="0">
                <a:latin typeface="Open Sans"/>
                <a:cs typeface="Open Sans"/>
              </a:rPr>
              <a:t>ly</a:t>
            </a:r>
            <a:r>
              <a:rPr sz="2000" spc="-10" dirty="0">
                <a:latin typeface="Open Sans"/>
                <a:cs typeface="Open Sans"/>
              </a:rPr>
              <a:t> </a:t>
            </a:r>
            <a:r>
              <a:rPr sz="2000" spc="-5" dirty="0">
                <a:latin typeface="Open Sans"/>
                <a:cs typeface="Open Sans"/>
              </a:rPr>
              <a:t>the </a:t>
            </a:r>
            <a:r>
              <a:rPr sz="2000" dirty="0">
                <a:latin typeface="Open Sans"/>
                <a:cs typeface="Open Sans"/>
              </a:rPr>
              <a:t>learn</a:t>
            </a:r>
            <a:r>
              <a:rPr sz="2000" spc="-10" dirty="0">
                <a:latin typeface="Open Sans"/>
                <a:cs typeface="Open Sans"/>
              </a:rPr>
              <a:t>ing</a:t>
            </a:r>
            <a:r>
              <a:rPr sz="2000" dirty="0">
                <a:latin typeface="Open Sans"/>
                <a:cs typeface="Open Sans"/>
              </a:rPr>
              <a:t>.</a:t>
            </a:r>
            <a:endParaRPr sz="2000">
              <a:latin typeface="Open Sans"/>
              <a:cs typeface="Open Sans"/>
            </a:endParaRPr>
          </a:p>
        </p:txBody>
      </p:sp>
      <p:sp>
        <p:nvSpPr>
          <p:cNvPr id="3" name="object 3"/>
          <p:cNvSpPr/>
          <p:nvPr/>
        </p:nvSpPr>
        <p:spPr>
          <a:xfrm>
            <a:off x="396240" y="420877"/>
            <a:ext cx="7919720" cy="515112"/>
          </a:xfrm>
          <a:prstGeom prst="rect">
            <a:avLst/>
          </a:prstGeom>
          <a:blipFill>
            <a:blip r:embed="rId3" cstate="print"/>
            <a:stretch>
              <a:fillRect/>
            </a:stretch>
          </a:blipFill>
        </p:spPr>
        <p:txBody>
          <a:bodyPr wrap="square" lIns="0" tIns="0" rIns="0" bIns="0" rtlCol="0"/>
          <a:lstStyle/>
          <a:p>
            <a:endParaRP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17</a:t>
            </a:fld>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59740" y="1313419"/>
            <a:ext cx="3769995" cy="4378960"/>
          </a:xfrm>
          <a:prstGeom prst="rect">
            <a:avLst/>
          </a:prstGeom>
        </p:spPr>
        <p:txBody>
          <a:bodyPr vert="horz" wrap="square" lIns="0" tIns="0" rIns="0" bIns="0" rtlCol="0">
            <a:spAutoFit/>
          </a:bodyPr>
          <a:lstStyle/>
          <a:p>
            <a:pPr marL="12700" marR="12700">
              <a:lnSpc>
                <a:spcPts val="1820"/>
              </a:lnSpc>
            </a:pPr>
            <a:r>
              <a:rPr sz="1900" spc="-10" dirty="0">
                <a:latin typeface="Open Sans"/>
                <a:cs typeface="Open Sans"/>
              </a:rPr>
              <a:t>Af</a:t>
            </a:r>
            <a:r>
              <a:rPr sz="1900" spc="-5" dirty="0">
                <a:latin typeface="Open Sans"/>
                <a:cs typeface="Open Sans"/>
              </a:rPr>
              <a:t>t</a:t>
            </a:r>
            <a:r>
              <a:rPr sz="1900" spc="-20" dirty="0">
                <a:latin typeface="Open Sans"/>
                <a:cs typeface="Open Sans"/>
              </a:rPr>
              <a:t>e</a:t>
            </a:r>
            <a:r>
              <a:rPr sz="1900" spc="-10" dirty="0">
                <a:latin typeface="Open Sans"/>
                <a:cs typeface="Open Sans"/>
              </a:rPr>
              <a:t>r</a:t>
            </a:r>
            <a:r>
              <a:rPr sz="1900" spc="-5" dirty="0">
                <a:latin typeface="Open Sans"/>
                <a:cs typeface="Open Sans"/>
              </a:rPr>
              <a:t> </a:t>
            </a:r>
            <a:r>
              <a:rPr sz="1900" spc="-10" dirty="0">
                <a:latin typeface="Open Sans"/>
                <a:cs typeface="Open Sans"/>
              </a:rPr>
              <a:t>building</a:t>
            </a:r>
            <a:r>
              <a:rPr sz="1900" spc="-25" dirty="0">
                <a:latin typeface="Open Sans"/>
                <a:cs typeface="Open Sans"/>
              </a:rPr>
              <a:t> </a:t>
            </a:r>
            <a:r>
              <a:rPr sz="1900" spc="-15" dirty="0">
                <a:latin typeface="Open Sans"/>
                <a:cs typeface="Open Sans"/>
              </a:rPr>
              <a:t>a</a:t>
            </a:r>
            <a:r>
              <a:rPr sz="1900" spc="-5" dirty="0">
                <a:latin typeface="Open Sans"/>
                <a:cs typeface="Open Sans"/>
              </a:rPr>
              <a:t> </a:t>
            </a:r>
            <a:r>
              <a:rPr sz="1900" spc="-10" dirty="0">
                <a:latin typeface="Open Sans"/>
                <a:cs typeface="Open Sans"/>
              </a:rPr>
              <a:t>unit</a:t>
            </a:r>
            <a:r>
              <a:rPr sz="1900" spc="-15" dirty="0">
                <a:latin typeface="Open Sans"/>
                <a:cs typeface="Open Sans"/>
              </a:rPr>
              <a:t> </a:t>
            </a:r>
            <a:r>
              <a:rPr sz="1900" spc="-10" dirty="0">
                <a:latin typeface="Open Sans"/>
                <a:cs typeface="Open Sans"/>
              </a:rPr>
              <a:t>of</a:t>
            </a:r>
            <a:r>
              <a:rPr sz="1900" spc="5" dirty="0">
                <a:latin typeface="Open Sans"/>
                <a:cs typeface="Open Sans"/>
              </a:rPr>
              <a:t> </a:t>
            </a:r>
            <a:r>
              <a:rPr sz="1900" spc="-10" dirty="0">
                <a:latin typeface="Open Sans"/>
                <a:cs typeface="Open Sans"/>
              </a:rPr>
              <a:t>stud</a:t>
            </a:r>
            <a:r>
              <a:rPr sz="1900" spc="-80" dirty="0">
                <a:latin typeface="Open Sans"/>
                <a:cs typeface="Open Sans"/>
              </a:rPr>
              <a:t>y</a:t>
            </a:r>
            <a:r>
              <a:rPr sz="1900" spc="-5" dirty="0">
                <a:latin typeface="Open Sans"/>
                <a:cs typeface="Open Sans"/>
              </a:rPr>
              <a:t>,</a:t>
            </a:r>
            <a:r>
              <a:rPr sz="1900" spc="-10" dirty="0">
                <a:latin typeface="Open Sans"/>
                <a:cs typeface="Open Sans"/>
              </a:rPr>
              <a:t> briefly </a:t>
            </a:r>
            <a:r>
              <a:rPr sz="1900" spc="-55" dirty="0">
                <a:latin typeface="Open Sans"/>
                <a:cs typeface="Open Sans"/>
              </a:rPr>
              <a:t>r</a:t>
            </a:r>
            <a:r>
              <a:rPr sz="1900" spc="-15" dirty="0">
                <a:latin typeface="Open Sans"/>
                <a:cs typeface="Open Sans"/>
              </a:rPr>
              <a:t>e</a:t>
            </a:r>
            <a:r>
              <a:rPr sz="1900" spc="-5" dirty="0">
                <a:latin typeface="Open Sans"/>
                <a:cs typeface="Open Sans"/>
              </a:rPr>
              <a:t>f</a:t>
            </a:r>
            <a:r>
              <a:rPr sz="1900" spc="-10" dirty="0">
                <a:latin typeface="Open Sans"/>
                <a:cs typeface="Open Sans"/>
              </a:rPr>
              <a:t>lect </a:t>
            </a:r>
            <a:r>
              <a:rPr sz="1900" spc="-15" dirty="0">
                <a:latin typeface="Open Sans"/>
                <a:cs typeface="Open Sans"/>
              </a:rPr>
              <a:t>on</a:t>
            </a:r>
            <a:r>
              <a:rPr sz="1900" dirty="0">
                <a:latin typeface="Open Sans"/>
                <a:cs typeface="Open Sans"/>
              </a:rPr>
              <a:t> </a:t>
            </a:r>
            <a:r>
              <a:rPr sz="1900" spc="-10" dirty="0">
                <a:latin typeface="Open Sans"/>
                <a:cs typeface="Open Sans"/>
              </a:rPr>
              <a:t>the</a:t>
            </a:r>
            <a:r>
              <a:rPr sz="1900" spc="-15" dirty="0">
                <a:latin typeface="Open Sans"/>
                <a:cs typeface="Open Sans"/>
              </a:rPr>
              <a:t>se</a:t>
            </a:r>
            <a:r>
              <a:rPr sz="1900" spc="-5" dirty="0">
                <a:latin typeface="Open Sans"/>
                <a:cs typeface="Open Sans"/>
              </a:rPr>
              <a:t> </a:t>
            </a:r>
            <a:r>
              <a:rPr sz="1900" spc="-10" dirty="0">
                <a:latin typeface="Open Sans"/>
                <a:cs typeface="Open Sans"/>
              </a:rPr>
              <a:t>question</a:t>
            </a:r>
            <a:r>
              <a:rPr sz="1900" spc="-20" dirty="0">
                <a:latin typeface="Open Sans"/>
                <a:cs typeface="Open Sans"/>
              </a:rPr>
              <a:t>s</a:t>
            </a:r>
            <a:r>
              <a:rPr sz="1900" spc="-5" dirty="0">
                <a:latin typeface="Open Sans"/>
                <a:cs typeface="Open Sans"/>
              </a:rPr>
              <a:t>:</a:t>
            </a:r>
            <a:endParaRPr sz="1900">
              <a:latin typeface="Open Sans"/>
              <a:cs typeface="Open Sans"/>
            </a:endParaRPr>
          </a:p>
          <a:p>
            <a:pPr>
              <a:lnSpc>
                <a:spcPct val="100000"/>
              </a:lnSpc>
              <a:spcBef>
                <a:spcPts val="52"/>
              </a:spcBef>
            </a:pPr>
            <a:endParaRPr sz="2350">
              <a:latin typeface="Times New Roman"/>
              <a:cs typeface="Times New Roman"/>
            </a:endParaRPr>
          </a:p>
          <a:p>
            <a:pPr marL="355600" marR="130175" indent="-342900" algn="just">
              <a:lnSpc>
                <a:spcPct val="80000"/>
              </a:lnSpc>
              <a:buClr>
                <a:srgbClr val="5D7975"/>
              </a:buClr>
              <a:buFont typeface="Wingdings"/>
              <a:buChar char=""/>
              <a:tabLst>
                <a:tab pos="355600" algn="l"/>
              </a:tabLst>
            </a:pPr>
            <a:r>
              <a:rPr sz="1900" spc="-10" dirty="0">
                <a:latin typeface="Open Sans"/>
                <a:cs typeface="Open Sans"/>
              </a:rPr>
              <a:t>H</a:t>
            </a:r>
            <a:r>
              <a:rPr sz="1900" spc="-55" dirty="0">
                <a:latin typeface="Open Sans"/>
                <a:cs typeface="Open Sans"/>
              </a:rPr>
              <a:t>o</a:t>
            </a:r>
            <a:r>
              <a:rPr sz="1900" spc="-15" dirty="0">
                <a:latin typeface="Open Sans"/>
                <a:cs typeface="Open Sans"/>
              </a:rPr>
              <a:t>w</a:t>
            </a:r>
            <a:r>
              <a:rPr sz="1900" spc="-5" dirty="0">
                <a:latin typeface="Open Sans"/>
                <a:cs typeface="Open Sans"/>
              </a:rPr>
              <a:t> </a:t>
            </a:r>
            <a:r>
              <a:rPr sz="1900" spc="-10" dirty="0">
                <a:latin typeface="Open Sans"/>
                <a:cs typeface="Open Sans"/>
              </a:rPr>
              <a:t>did </a:t>
            </a:r>
            <a:r>
              <a:rPr sz="1900" spc="-5" dirty="0">
                <a:latin typeface="Open Sans"/>
                <a:cs typeface="Open Sans"/>
              </a:rPr>
              <a:t>i</a:t>
            </a:r>
            <a:r>
              <a:rPr sz="1900" spc="-10" dirty="0">
                <a:latin typeface="Open Sans"/>
                <a:cs typeface="Open Sans"/>
              </a:rPr>
              <a:t>de</a:t>
            </a:r>
            <a:r>
              <a:rPr sz="1900" spc="-15" dirty="0">
                <a:latin typeface="Open Sans"/>
                <a:cs typeface="Open Sans"/>
              </a:rPr>
              <a:t>n</a:t>
            </a:r>
            <a:r>
              <a:rPr sz="1900" spc="-5" dirty="0">
                <a:latin typeface="Open Sans"/>
                <a:cs typeface="Open Sans"/>
              </a:rPr>
              <a:t>tify</a:t>
            </a:r>
            <a:r>
              <a:rPr sz="1900" spc="-10" dirty="0">
                <a:latin typeface="Open Sans"/>
                <a:cs typeface="Open Sans"/>
              </a:rPr>
              <a:t>ing</a:t>
            </a:r>
            <a:r>
              <a:rPr sz="1900" spc="-30" dirty="0">
                <a:latin typeface="Open Sans"/>
                <a:cs typeface="Open Sans"/>
              </a:rPr>
              <a:t> </a:t>
            </a:r>
            <a:r>
              <a:rPr sz="1900" spc="-10" dirty="0">
                <a:latin typeface="Open Sans"/>
                <a:cs typeface="Open Sans"/>
              </a:rPr>
              <a:t>e</a:t>
            </a:r>
            <a:r>
              <a:rPr sz="1900" spc="-15" dirty="0">
                <a:latin typeface="Open Sans"/>
                <a:cs typeface="Open Sans"/>
              </a:rPr>
              <a:t>ssen</a:t>
            </a:r>
            <a:r>
              <a:rPr sz="1900" spc="-5" dirty="0">
                <a:latin typeface="Open Sans"/>
                <a:cs typeface="Open Sans"/>
              </a:rPr>
              <a:t>ti</a:t>
            </a:r>
            <a:r>
              <a:rPr sz="1900" spc="-10" dirty="0">
                <a:latin typeface="Open Sans"/>
                <a:cs typeface="Open Sans"/>
              </a:rPr>
              <a:t>a</a:t>
            </a:r>
            <a:r>
              <a:rPr sz="1900" spc="-5" dirty="0">
                <a:latin typeface="Open Sans"/>
                <a:cs typeface="Open Sans"/>
              </a:rPr>
              <a:t>l</a:t>
            </a:r>
            <a:r>
              <a:rPr sz="1900" spc="-10" dirty="0">
                <a:latin typeface="Open Sans"/>
                <a:cs typeface="Open Sans"/>
              </a:rPr>
              <a:t> questions</a:t>
            </a:r>
            <a:r>
              <a:rPr sz="1900" spc="20" dirty="0">
                <a:latin typeface="Open Sans"/>
                <a:cs typeface="Open Sans"/>
              </a:rPr>
              <a:t> </a:t>
            </a:r>
            <a:r>
              <a:rPr sz="1900" spc="-15" dirty="0">
                <a:latin typeface="Open Sans"/>
                <a:cs typeface="Open Sans"/>
              </a:rPr>
              <a:t>h</a:t>
            </a:r>
            <a:r>
              <a:rPr sz="1900" spc="-10" dirty="0">
                <a:latin typeface="Open Sans"/>
                <a:cs typeface="Open Sans"/>
              </a:rPr>
              <a:t>elp</a:t>
            </a:r>
            <a:r>
              <a:rPr sz="1900" spc="-20" dirty="0">
                <a:latin typeface="Open Sans"/>
                <a:cs typeface="Open Sans"/>
              </a:rPr>
              <a:t> </a:t>
            </a:r>
            <a:r>
              <a:rPr sz="1900" spc="-5" dirty="0">
                <a:latin typeface="Open Sans"/>
                <a:cs typeface="Open Sans"/>
              </a:rPr>
              <a:t>y</a:t>
            </a:r>
            <a:r>
              <a:rPr sz="1900" spc="-15" dirty="0">
                <a:latin typeface="Open Sans"/>
                <a:cs typeface="Open Sans"/>
              </a:rPr>
              <a:t>ou</a:t>
            </a:r>
            <a:r>
              <a:rPr sz="1900" spc="10" dirty="0">
                <a:latin typeface="Open Sans"/>
                <a:cs typeface="Open Sans"/>
              </a:rPr>
              <a:t> </a:t>
            </a:r>
            <a:r>
              <a:rPr sz="1900" spc="-10" dirty="0">
                <a:latin typeface="Open Sans"/>
                <a:cs typeface="Open Sans"/>
              </a:rPr>
              <a:t>se</a:t>
            </a:r>
            <a:r>
              <a:rPr sz="1900" dirty="0">
                <a:latin typeface="Open Sans"/>
                <a:cs typeface="Open Sans"/>
              </a:rPr>
              <a:t>l</a:t>
            </a:r>
            <a:r>
              <a:rPr sz="1900" spc="-10" dirty="0">
                <a:latin typeface="Open Sans"/>
                <a:cs typeface="Open Sans"/>
              </a:rPr>
              <a:t>e</a:t>
            </a:r>
            <a:r>
              <a:rPr sz="1900" spc="-15" dirty="0">
                <a:latin typeface="Open Sans"/>
                <a:cs typeface="Open Sans"/>
              </a:rPr>
              <a:t>c</a:t>
            </a:r>
            <a:r>
              <a:rPr sz="1900" spc="-10" dirty="0">
                <a:latin typeface="Open Sans"/>
                <a:cs typeface="Open Sans"/>
              </a:rPr>
              <a:t>t</a:t>
            </a:r>
            <a:r>
              <a:rPr sz="1900" spc="-5" dirty="0">
                <a:latin typeface="Open Sans"/>
                <a:cs typeface="Open Sans"/>
              </a:rPr>
              <a:t> </a:t>
            </a:r>
            <a:r>
              <a:rPr sz="1900" spc="-10" dirty="0">
                <a:latin typeface="Open Sans"/>
                <a:cs typeface="Open Sans"/>
              </a:rPr>
              <a:t>the</a:t>
            </a:r>
            <a:r>
              <a:rPr sz="1900" spc="-5" dirty="0">
                <a:latin typeface="Open Sans"/>
                <a:cs typeface="Open Sans"/>
              </a:rPr>
              <a:t> </a:t>
            </a:r>
            <a:r>
              <a:rPr sz="1900" spc="-15" dirty="0">
                <a:latin typeface="Open Sans"/>
                <a:cs typeface="Open Sans"/>
              </a:rPr>
              <a:t>ri</a:t>
            </a:r>
            <a:r>
              <a:rPr sz="1900" spc="-10" dirty="0">
                <a:latin typeface="Open Sans"/>
                <a:cs typeface="Open Sans"/>
              </a:rPr>
              <a:t>ght </a:t>
            </a:r>
            <a:r>
              <a:rPr sz="1900" spc="-15" dirty="0">
                <a:latin typeface="Open Sans"/>
                <a:cs typeface="Open Sans"/>
              </a:rPr>
              <a:t>books</a:t>
            </a:r>
            <a:r>
              <a:rPr sz="1900" spc="30" dirty="0">
                <a:latin typeface="Open Sans"/>
                <a:cs typeface="Open Sans"/>
              </a:rPr>
              <a:t> </a:t>
            </a:r>
            <a:r>
              <a:rPr sz="1900" spc="-15" dirty="0">
                <a:latin typeface="Open Sans"/>
                <a:cs typeface="Open Sans"/>
              </a:rPr>
              <a:t>to</a:t>
            </a:r>
            <a:r>
              <a:rPr sz="1900" spc="10" dirty="0">
                <a:latin typeface="Open Sans"/>
                <a:cs typeface="Open Sans"/>
              </a:rPr>
              <a:t> </a:t>
            </a:r>
            <a:r>
              <a:rPr sz="1900" spc="-55" dirty="0">
                <a:latin typeface="Open Sans"/>
                <a:cs typeface="Open Sans"/>
              </a:rPr>
              <a:t>r</a:t>
            </a:r>
            <a:r>
              <a:rPr sz="1900" spc="-10" dirty="0">
                <a:latin typeface="Open Sans"/>
                <a:cs typeface="Open Sans"/>
              </a:rPr>
              <a:t>e</a:t>
            </a:r>
            <a:r>
              <a:rPr sz="1900" spc="-20" dirty="0">
                <a:latin typeface="Open Sans"/>
                <a:cs typeface="Open Sans"/>
              </a:rPr>
              <a:t>a</a:t>
            </a:r>
            <a:r>
              <a:rPr sz="1900" spc="-10" dirty="0">
                <a:latin typeface="Open Sans"/>
                <a:cs typeface="Open Sans"/>
              </a:rPr>
              <a:t>d?</a:t>
            </a:r>
            <a:endParaRPr sz="1900">
              <a:latin typeface="Open Sans"/>
              <a:cs typeface="Open Sans"/>
            </a:endParaRPr>
          </a:p>
          <a:p>
            <a:pPr marL="355600" marR="422909" indent="-342900">
              <a:lnSpc>
                <a:spcPct val="80000"/>
              </a:lnSpc>
              <a:spcBef>
                <a:spcPts val="455"/>
              </a:spcBef>
              <a:buClr>
                <a:srgbClr val="5D7975"/>
              </a:buClr>
              <a:buFont typeface="Wingdings"/>
              <a:buChar char=""/>
              <a:tabLst>
                <a:tab pos="355600" algn="l"/>
              </a:tabLst>
            </a:pPr>
            <a:r>
              <a:rPr sz="1900" spc="-10" dirty="0">
                <a:latin typeface="Open Sans"/>
                <a:cs typeface="Open Sans"/>
              </a:rPr>
              <a:t>H</a:t>
            </a:r>
            <a:r>
              <a:rPr sz="1900" spc="-55" dirty="0">
                <a:latin typeface="Open Sans"/>
                <a:cs typeface="Open Sans"/>
              </a:rPr>
              <a:t>o</a:t>
            </a:r>
            <a:r>
              <a:rPr sz="1900" spc="-15" dirty="0">
                <a:latin typeface="Open Sans"/>
                <a:cs typeface="Open Sans"/>
              </a:rPr>
              <a:t>w</a:t>
            </a:r>
            <a:r>
              <a:rPr sz="1900" spc="-5" dirty="0">
                <a:latin typeface="Open Sans"/>
                <a:cs typeface="Open Sans"/>
              </a:rPr>
              <a:t> </a:t>
            </a:r>
            <a:r>
              <a:rPr sz="1900" spc="-10" dirty="0">
                <a:latin typeface="Open Sans"/>
                <a:cs typeface="Open Sans"/>
              </a:rPr>
              <a:t>did the</a:t>
            </a:r>
            <a:r>
              <a:rPr sz="1900" spc="-15" dirty="0">
                <a:latin typeface="Open Sans"/>
                <a:cs typeface="Open Sans"/>
              </a:rPr>
              <a:t>se</a:t>
            </a:r>
            <a:r>
              <a:rPr sz="1900" dirty="0">
                <a:latin typeface="Open Sans"/>
                <a:cs typeface="Open Sans"/>
              </a:rPr>
              <a:t> </a:t>
            </a:r>
            <a:r>
              <a:rPr sz="1900" spc="-10" dirty="0">
                <a:latin typeface="Open Sans"/>
                <a:cs typeface="Open Sans"/>
              </a:rPr>
              <a:t>e</a:t>
            </a:r>
            <a:r>
              <a:rPr sz="1900" spc="-15" dirty="0">
                <a:latin typeface="Open Sans"/>
                <a:cs typeface="Open Sans"/>
              </a:rPr>
              <a:t>ssen</a:t>
            </a:r>
            <a:r>
              <a:rPr sz="1900" spc="-5" dirty="0">
                <a:latin typeface="Open Sans"/>
                <a:cs typeface="Open Sans"/>
              </a:rPr>
              <a:t>ti</a:t>
            </a:r>
            <a:r>
              <a:rPr sz="1900" spc="-10" dirty="0">
                <a:latin typeface="Open Sans"/>
                <a:cs typeface="Open Sans"/>
              </a:rPr>
              <a:t>a</a:t>
            </a:r>
            <a:r>
              <a:rPr sz="1900" spc="-5" dirty="0">
                <a:latin typeface="Open Sans"/>
                <a:cs typeface="Open Sans"/>
              </a:rPr>
              <a:t>l</a:t>
            </a:r>
            <a:r>
              <a:rPr sz="1900" spc="-10" dirty="0">
                <a:latin typeface="Open Sans"/>
                <a:cs typeface="Open Sans"/>
              </a:rPr>
              <a:t> que</a:t>
            </a:r>
            <a:r>
              <a:rPr sz="1900" spc="-15" dirty="0">
                <a:latin typeface="Open Sans"/>
                <a:cs typeface="Open Sans"/>
              </a:rPr>
              <a:t>stion</a:t>
            </a:r>
            <a:r>
              <a:rPr sz="1900" spc="-10" dirty="0">
                <a:latin typeface="Open Sans"/>
                <a:cs typeface="Open Sans"/>
              </a:rPr>
              <a:t>s</a:t>
            </a:r>
            <a:r>
              <a:rPr sz="1900" spc="15" dirty="0">
                <a:latin typeface="Open Sans"/>
                <a:cs typeface="Open Sans"/>
              </a:rPr>
              <a:t> </a:t>
            </a:r>
            <a:r>
              <a:rPr sz="1900" spc="-10" dirty="0">
                <a:latin typeface="Open Sans"/>
                <a:cs typeface="Open Sans"/>
              </a:rPr>
              <a:t>help</a:t>
            </a:r>
            <a:r>
              <a:rPr sz="1900" spc="-20" dirty="0">
                <a:latin typeface="Open Sans"/>
                <a:cs typeface="Open Sans"/>
              </a:rPr>
              <a:t> </a:t>
            </a:r>
            <a:r>
              <a:rPr sz="1900" spc="-15" dirty="0">
                <a:latin typeface="Open Sans"/>
                <a:cs typeface="Open Sans"/>
              </a:rPr>
              <a:t>you</a:t>
            </a:r>
            <a:r>
              <a:rPr sz="1900" spc="10" dirty="0">
                <a:latin typeface="Open Sans"/>
                <a:cs typeface="Open Sans"/>
              </a:rPr>
              <a:t> </a:t>
            </a:r>
            <a:r>
              <a:rPr sz="1900" spc="-15" dirty="0">
                <a:latin typeface="Open Sans"/>
                <a:cs typeface="Open Sans"/>
              </a:rPr>
              <a:t>to</a:t>
            </a:r>
            <a:r>
              <a:rPr sz="1900" spc="-5" dirty="0">
                <a:latin typeface="Open Sans"/>
                <a:cs typeface="Open Sans"/>
              </a:rPr>
              <a:t> </a:t>
            </a:r>
            <a:r>
              <a:rPr sz="1900" spc="-10" dirty="0">
                <a:latin typeface="Open Sans"/>
                <a:cs typeface="Open Sans"/>
              </a:rPr>
              <a:t>pla</a:t>
            </a:r>
            <a:r>
              <a:rPr sz="1900" spc="-15" dirty="0">
                <a:latin typeface="Open Sans"/>
                <a:cs typeface="Open Sans"/>
              </a:rPr>
              <a:t>n</a:t>
            </a:r>
            <a:r>
              <a:rPr sz="1900" spc="-5" dirty="0">
                <a:latin typeface="Open Sans"/>
                <a:cs typeface="Open Sans"/>
              </a:rPr>
              <a:t> </a:t>
            </a:r>
            <a:r>
              <a:rPr sz="1900" spc="-20" dirty="0">
                <a:latin typeface="Open Sans"/>
                <a:cs typeface="Open Sans"/>
              </a:rPr>
              <a:t>ap</a:t>
            </a:r>
            <a:r>
              <a:rPr sz="1900" spc="-10" dirty="0">
                <a:latin typeface="Open Sans"/>
                <a:cs typeface="Open Sans"/>
              </a:rPr>
              <a:t>p</a:t>
            </a:r>
            <a:r>
              <a:rPr sz="1900" spc="-55" dirty="0">
                <a:latin typeface="Open Sans"/>
                <a:cs typeface="Open Sans"/>
              </a:rPr>
              <a:t>r</a:t>
            </a:r>
            <a:r>
              <a:rPr sz="1900" spc="-15" dirty="0">
                <a:latin typeface="Open Sans"/>
                <a:cs typeface="Open Sans"/>
              </a:rPr>
              <a:t>op</a:t>
            </a:r>
            <a:r>
              <a:rPr sz="1900" spc="-20" dirty="0">
                <a:latin typeface="Open Sans"/>
                <a:cs typeface="Open Sans"/>
              </a:rPr>
              <a:t>r</a:t>
            </a:r>
            <a:r>
              <a:rPr sz="1900" spc="-10" dirty="0">
                <a:latin typeface="Open Sans"/>
                <a:cs typeface="Open Sans"/>
              </a:rPr>
              <a:t>ia</a:t>
            </a:r>
            <a:r>
              <a:rPr sz="1900" spc="-5" dirty="0">
                <a:latin typeface="Open Sans"/>
                <a:cs typeface="Open Sans"/>
              </a:rPr>
              <a:t>t</a:t>
            </a:r>
            <a:r>
              <a:rPr sz="1900" spc="-15" dirty="0">
                <a:latin typeface="Open Sans"/>
                <a:cs typeface="Open Sans"/>
              </a:rPr>
              <a:t>e</a:t>
            </a:r>
            <a:r>
              <a:rPr sz="1900" spc="25" dirty="0">
                <a:latin typeface="Open Sans"/>
                <a:cs typeface="Open Sans"/>
              </a:rPr>
              <a:t> </a:t>
            </a:r>
            <a:r>
              <a:rPr sz="1900" spc="-15" dirty="0">
                <a:latin typeface="Open Sans"/>
                <a:cs typeface="Open Sans"/>
              </a:rPr>
              <a:t>ac</a:t>
            </a:r>
            <a:r>
              <a:rPr sz="1900" spc="-10" dirty="0">
                <a:latin typeface="Open Sans"/>
                <a:cs typeface="Open Sans"/>
              </a:rPr>
              <a:t>tivi</a:t>
            </a:r>
            <a:r>
              <a:rPr sz="1900" spc="-5" dirty="0">
                <a:latin typeface="Open Sans"/>
                <a:cs typeface="Open Sans"/>
              </a:rPr>
              <a:t>ti</a:t>
            </a:r>
            <a:r>
              <a:rPr sz="1900" spc="-10" dirty="0">
                <a:latin typeface="Open Sans"/>
                <a:cs typeface="Open Sans"/>
              </a:rPr>
              <a:t>es</a:t>
            </a:r>
            <a:r>
              <a:rPr sz="1900" spc="-5" dirty="0">
                <a:latin typeface="Open Sans"/>
                <a:cs typeface="Open Sans"/>
              </a:rPr>
              <a:t> </a:t>
            </a:r>
            <a:r>
              <a:rPr sz="1900" spc="-15" dirty="0">
                <a:latin typeface="Open Sans"/>
                <a:cs typeface="Open Sans"/>
              </a:rPr>
              <a:t>to</a:t>
            </a:r>
            <a:r>
              <a:rPr sz="1900" spc="-10" dirty="0">
                <a:latin typeface="Open Sans"/>
                <a:cs typeface="Open Sans"/>
              </a:rPr>
              <a:t> </a:t>
            </a:r>
            <a:r>
              <a:rPr sz="1900" spc="-15" dirty="0">
                <a:latin typeface="Open Sans"/>
                <a:cs typeface="Open Sans"/>
              </a:rPr>
              <a:t>sup</a:t>
            </a:r>
            <a:r>
              <a:rPr sz="1900" spc="-10" dirty="0">
                <a:latin typeface="Open Sans"/>
                <a:cs typeface="Open Sans"/>
              </a:rPr>
              <a:t>p</a:t>
            </a:r>
            <a:r>
              <a:rPr sz="1900" spc="-15" dirty="0">
                <a:latin typeface="Open Sans"/>
                <a:cs typeface="Open Sans"/>
              </a:rPr>
              <a:t>o</a:t>
            </a:r>
            <a:r>
              <a:rPr sz="1900" spc="-20" dirty="0">
                <a:latin typeface="Open Sans"/>
                <a:cs typeface="Open Sans"/>
              </a:rPr>
              <a:t>r</a:t>
            </a:r>
            <a:r>
              <a:rPr sz="1900" spc="-10" dirty="0">
                <a:latin typeface="Open Sans"/>
                <a:cs typeface="Open Sans"/>
              </a:rPr>
              <a:t>t</a:t>
            </a:r>
            <a:r>
              <a:rPr sz="1900" spc="25" dirty="0">
                <a:latin typeface="Open Sans"/>
                <a:cs typeface="Open Sans"/>
              </a:rPr>
              <a:t> </a:t>
            </a:r>
            <a:r>
              <a:rPr sz="1900" spc="-10" dirty="0">
                <a:latin typeface="Open Sans"/>
                <a:cs typeface="Open Sans"/>
              </a:rPr>
              <a:t>th</a:t>
            </a:r>
            <a:r>
              <a:rPr sz="1900" spc="-15" dirty="0">
                <a:latin typeface="Open Sans"/>
                <a:cs typeface="Open Sans"/>
              </a:rPr>
              <a:t>e</a:t>
            </a:r>
            <a:r>
              <a:rPr sz="1900" spc="-10" dirty="0">
                <a:latin typeface="Open Sans"/>
                <a:cs typeface="Open Sans"/>
              </a:rPr>
              <a:t> </a:t>
            </a:r>
            <a:r>
              <a:rPr sz="1900" spc="-5" dirty="0">
                <a:latin typeface="Open Sans"/>
                <a:cs typeface="Open Sans"/>
              </a:rPr>
              <a:t>l</a:t>
            </a:r>
            <a:r>
              <a:rPr sz="1900" spc="-10" dirty="0">
                <a:latin typeface="Open Sans"/>
                <a:cs typeface="Open Sans"/>
              </a:rPr>
              <a:t>e</a:t>
            </a:r>
            <a:r>
              <a:rPr sz="1900" spc="-15" dirty="0">
                <a:latin typeface="Open Sans"/>
                <a:cs typeface="Open Sans"/>
              </a:rPr>
              <a:t>arn</a:t>
            </a:r>
            <a:r>
              <a:rPr sz="1900" spc="-10" dirty="0">
                <a:latin typeface="Open Sans"/>
                <a:cs typeface="Open Sans"/>
              </a:rPr>
              <a:t>ing?</a:t>
            </a:r>
            <a:endParaRPr sz="1900">
              <a:latin typeface="Open Sans"/>
              <a:cs typeface="Open Sans"/>
            </a:endParaRPr>
          </a:p>
          <a:p>
            <a:pPr marL="355600" marR="5080" indent="-342900">
              <a:lnSpc>
                <a:spcPct val="80000"/>
              </a:lnSpc>
              <a:spcBef>
                <a:spcPts val="455"/>
              </a:spcBef>
              <a:buClr>
                <a:srgbClr val="5D7975"/>
              </a:buClr>
              <a:buFont typeface="Wingdings"/>
              <a:buChar char=""/>
              <a:tabLst>
                <a:tab pos="355600" algn="l"/>
              </a:tabLst>
            </a:pPr>
            <a:r>
              <a:rPr sz="1900" spc="-10" dirty="0">
                <a:latin typeface="Open Sans"/>
                <a:cs typeface="Open Sans"/>
              </a:rPr>
              <a:t>H</a:t>
            </a:r>
            <a:r>
              <a:rPr sz="1900" spc="-55" dirty="0">
                <a:latin typeface="Open Sans"/>
                <a:cs typeface="Open Sans"/>
              </a:rPr>
              <a:t>o</a:t>
            </a:r>
            <a:r>
              <a:rPr sz="1900" spc="-15" dirty="0">
                <a:latin typeface="Open Sans"/>
                <a:cs typeface="Open Sans"/>
              </a:rPr>
              <a:t>w</a:t>
            </a:r>
            <a:r>
              <a:rPr sz="1900" spc="-5" dirty="0">
                <a:latin typeface="Open Sans"/>
                <a:cs typeface="Open Sans"/>
              </a:rPr>
              <a:t> </a:t>
            </a:r>
            <a:r>
              <a:rPr sz="1900" spc="-10" dirty="0">
                <a:latin typeface="Open Sans"/>
                <a:cs typeface="Open Sans"/>
              </a:rPr>
              <a:t>w</a:t>
            </a:r>
            <a:r>
              <a:rPr sz="1900" spc="-5" dirty="0">
                <a:latin typeface="Open Sans"/>
                <a:cs typeface="Open Sans"/>
              </a:rPr>
              <a:t>ill</a:t>
            </a:r>
            <a:r>
              <a:rPr sz="1900" spc="-20" dirty="0">
                <a:latin typeface="Open Sans"/>
                <a:cs typeface="Open Sans"/>
              </a:rPr>
              <a:t> </a:t>
            </a:r>
            <a:r>
              <a:rPr sz="1900" spc="-10" dirty="0">
                <a:latin typeface="Open Sans"/>
                <a:cs typeface="Open Sans"/>
              </a:rPr>
              <a:t>building</a:t>
            </a:r>
            <a:r>
              <a:rPr sz="1900" spc="-15" dirty="0">
                <a:latin typeface="Open Sans"/>
                <a:cs typeface="Open Sans"/>
              </a:rPr>
              <a:t> un</a:t>
            </a:r>
            <a:r>
              <a:rPr sz="1900" dirty="0">
                <a:latin typeface="Open Sans"/>
                <a:cs typeface="Open Sans"/>
              </a:rPr>
              <a:t>i</a:t>
            </a:r>
            <a:r>
              <a:rPr sz="1900" spc="-15" dirty="0">
                <a:latin typeface="Open Sans"/>
                <a:cs typeface="Open Sans"/>
              </a:rPr>
              <a:t>t</a:t>
            </a:r>
            <a:r>
              <a:rPr sz="1900" spc="-10" dirty="0">
                <a:latin typeface="Open Sans"/>
                <a:cs typeface="Open Sans"/>
              </a:rPr>
              <a:t>s</a:t>
            </a:r>
            <a:r>
              <a:rPr sz="1900" spc="-5" dirty="0">
                <a:latin typeface="Open Sans"/>
                <a:cs typeface="Open Sans"/>
              </a:rPr>
              <a:t> </a:t>
            </a:r>
            <a:r>
              <a:rPr sz="1900" spc="-10" dirty="0">
                <a:latin typeface="Open Sans"/>
                <a:cs typeface="Open Sans"/>
              </a:rPr>
              <a:t>of</a:t>
            </a:r>
            <a:r>
              <a:rPr sz="1900" spc="-5" dirty="0">
                <a:latin typeface="Open Sans"/>
                <a:cs typeface="Open Sans"/>
              </a:rPr>
              <a:t> </a:t>
            </a:r>
            <a:r>
              <a:rPr sz="1900" spc="-10" dirty="0">
                <a:latin typeface="Open Sans"/>
                <a:cs typeface="Open Sans"/>
              </a:rPr>
              <a:t>stud</a:t>
            </a:r>
            <a:r>
              <a:rPr sz="1900" spc="-5" dirty="0">
                <a:latin typeface="Open Sans"/>
                <a:cs typeface="Open Sans"/>
              </a:rPr>
              <a:t>i</a:t>
            </a:r>
            <a:r>
              <a:rPr sz="1900" spc="-10" dirty="0">
                <a:latin typeface="Open Sans"/>
                <a:cs typeface="Open Sans"/>
              </a:rPr>
              <a:t>es</a:t>
            </a:r>
            <a:r>
              <a:rPr sz="1900" spc="5" dirty="0">
                <a:latin typeface="Open Sans"/>
                <a:cs typeface="Open Sans"/>
              </a:rPr>
              <a:t> </a:t>
            </a:r>
            <a:r>
              <a:rPr sz="1900" spc="-15" dirty="0">
                <a:latin typeface="Open Sans"/>
                <a:cs typeface="Open Sans"/>
              </a:rPr>
              <a:t>h</a:t>
            </a:r>
            <a:r>
              <a:rPr sz="1900" spc="-10" dirty="0">
                <a:latin typeface="Open Sans"/>
                <a:cs typeface="Open Sans"/>
              </a:rPr>
              <a:t>elp</a:t>
            </a:r>
            <a:r>
              <a:rPr sz="1900" spc="-20" dirty="0">
                <a:latin typeface="Open Sans"/>
                <a:cs typeface="Open Sans"/>
              </a:rPr>
              <a:t> </a:t>
            </a:r>
            <a:r>
              <a:rPr sz="1900" spc="-10" dirty="0">
                <a:latin typeface="Open Sans"/>
                <a:cs typeface="Open Sans"/>
              </a:rPr>
              <a:t>to</a:t>
            </a:r>
            <a:r>
              <a:rPr sz="1900" spc="10" dirty="0">
                <a:latin typeface="Open Sans"/>
                <a:cs typeface="Open Sans"/>
              </a:rPr>
              <a:t> </a:t>
            </a:r>
            <a:r>
              <a:rPr sz="1900" spc="-10" dirty="0">
                <a:latin typeface="Open Sans"/>
                <a:cs typeface="Open Sans"/>
              </a:rPr>
              <a:t>build</a:t>
            </a:r>
            <a:r>
              <a:rPr sz="1900" spc="-20" dirty="0">
                <a:latin typeface="Open Sans"/>
                <a:cs typeface="Open Sans"/>
              </a:rPr>
              <a:t> </a:t>
            </a:r>
            <a:r>
              <a:rPr sz="1900" spc="-10" dirty="0">
                <a:latin typeface="Open Sans"/>
                <a:cs typeface="Open Sans"/>
              </a:rPr>
              <a:t>chi</a:t>
            </a:r>
            <a:r>
              <a:rPr sz="1900" dirty="0">
                <a:latin typeface="Open Sans"/>
                <a:cs typeface="Open Sans"/>
              </a:rPr>
              <a:t>l</a:t>
            </a:r>
            <a:r>
              <a:rPr sz="1900" spc="-15" dirty="0">
                <a:latin typeface="Open Sans"/>
                <a:cs typeface="Open Sans"/>
              </a:rPr>
              <a:t>d</a:t>
            </a:r>
            <a:r>
              <a:rPr sz="1900" spc="-45" dirty="0">
                <a:latin typeface="Open Sans"/>
                <a:cs typeface="Open Sans"/>
              </a:rPr>
              <a:t>r</a:t>
            </a:r>
            <a:r>
              <a:rPr sz="1900" spc="-10" dirty="0">
                <a:latin typeface="Open Sans"/>
                <a:cs typeface="Open Sans"/>
              </a:rPr>
              <a:t>e</a:t>
            </a:r>
            <a:r>
              <a:rPr sz="1900" spc="-40" dirty="0">
                <a:latin typeface="Open Sans"/>
                <a:cs typeface="Open Sans"/>
              </a:rPr>
              <a:t>n</a:t>
            </a:r>
            <a:r>
              <a:rPr sz="1900" spc="-65" dirty="0">
                <a:latin typeface="Open Sans"/>
                <a:cs typeface="Open Sans"/>
              </a:rPr>
              <a:t>’</a:t>
            </a:r>
            <a:r>
              <a:rPr sz="1900" spc="-10" dirty="0">
                <a:latin typeface="Open Sans"/>
                <a:cs typeface="Open Sans"/>
              </a:rPr>
              <a:t>s</a:t>
            </a:r>
            <a:r>
              <a:rPr sz="1900" spc="-5" dirty="0">
                <a:latin typeface="Open Sans"/>
                <a:cs typeface="Open Sans"/>
              </a:rPr>
              <a:t> </a:t>
            </a:r>
            <a:r>
              <a:rPr sz="1900" spc="-15" dirty="0">
                <a:latin typeface="Open Sans"/>
                <a:cs typeface="Open Sans"/>
              </a:rPr>
              <a:t>kn</a:t>
            </a:r>
            <a:r>
              <a:rPr sz="1900" spc="-50" dirty="0">
                <a:latin typeface="Open Sans"/>
                <a:cs typeface="Open Sans"/>
              </a:rPr>
              <a:t>o</a:t>
            </a:r>
            <a:r>
              <a:rPr sz="1900" spc="-10" dirty="0">
                <a:latin typeface="Open Sans"/>
                <a:cs typeface="Open Sans"/>
              </a:rPr>
              <a:t>wle</a:t>
            </a:r>
            <a:r>
              <a:rPr sz="1900" spc="-15" dirty="0">
                <a:latin typeface="Open Sans"/>
                <a:cs typeface="Open Sans"/>
              </a:rPr>
              <a:t>d</a:t>
            </a:r>
            <a:r>
              <a:rPr sz="1900" spc="-10" dirty="0">
                <a:latin typeface="Open Sans"/>
                <a:cs typeface="Open Sans"/>
              </a:rPr>
              <a:t>ge?</a:t>
            </a:r>
            <a:endParaRPr sz="1900">
              <a:latin typeface="Open Sans"/>
              <a:cs typeface="Open Sans"/>
            </a:endParaRPr>
          </a:p>
          <a:p>
            <a:pPr>
              <a:lnSpc>
                <a:spcPct val="100000"/>
              </a:lnSpc>
            </a:pPr>
            <a:endParaRPr sz="1900">
              <a:latin typeface="Times New Roman"/>
              <a:cs typeface="Times New Roman"/>
            </a:endParaRPr>
          </a:p>
          <a:p>
            <a:pPr>
              <a:lnSpc>
                <a:spcPct val="100000"/>
              </a:lnSpc>
              <a:spcBef>
                <a:spcPts val="16"/>
              </a:spcBef>
            </a:pPr>
            <a:endParaRPr sz="2450">
              <a:latin typeface="Times New Roman"/>
              <a:cs typeface="Times New Roman"/>
            </a:endParaRPr>
          </a:p>
          <a:p>
            <a:pPr marL="12700" marR="295275">
              <a:lnSpc>
                <a:spcPct val="80000"/>
              </a:lnSpc>
            </a:pPr>
            <a:r>
              <a:rPr sz="1900" spc="-10" dirty="0">
                <a:latin typeface="Open Sans"/>
                <a:cs typeface="Open Sans"/>
              </a:rPr>
              <a:t>Include</a:t>
            </a:r>
            <a:r>
              <a:rPr sz="1900" spc="-30" dirty="0">
                <a:latin typeface="Open Sans"/>
                <a:cs typeface="Open Sans"/>
              </a:rPr>
              <a:t> </a:t>
            </a:r>
            <a:r>
              <a:rPr sz="1900" spc="-15" dirty="0">
                <a:latin typeface="Open Sans"/>
                <a:cs typeface="Open Sans"/>
              </a:rPr>
              <a:t>your</a:t>
            </a:r>
            <a:r>
              <a:rPr sz="1900" dirty="0">
                <a:latin typeface="Open Sans"/>
                <a:cs typeface="Open Sans"/>
              </a:rPr>
              <a:t> </a:t>
            </a:r>
            <a:r>
              <a:rPr sz="1900" spc="-55" dirty="0">
                <a:latin typeface="Open Sans"/>
                <a:cs typeface="Open Sans"/>
              </a:rPr>
              <a:t>r</a:t>
            </a:r>
            <a:r>
              <a:rPr sz="1900" spc="-15" dirty="0">
                <a:latin typeface="Open Sans"/>
                <a:cs typeface="Open Sans"/>
              </a:rPr>
              <a:t>espon</a:t>
            </a:r>
            <a:r>
              <a:rPr sz="1900" spc="-20" dirty="0">
                <a:latin typeface="Open Sans"/>
                <a:cs typeface="Open Sans"/>
              </a:rPr>
              <a:t>se</a:t>
            </a:r>
            <a:r>
              <a:rPr sz="1900" spc="-10" dirty="0">
                <a:latin typeface="Open Sans"/>
                <a:cs typeface="Open Sans"/>
              </a:rPr>
              <a:t>s</a:t>
            </a:r>
            <a:r>
              <a:rPr sz="1900" spc="30" dirty="0">
                <a:latin typeface="Open Sans"/>
                <a:cs typeface="Open Sans"/>
              </a:rPr>
              <a:t> </a:t>
            </a:r>
            <a:r>
              <a:rPr sz="1900" spc="-10" dirty="0">
                <a:latin typeface="Open Sans"/>
                <a:cs typeface="Open Sans"/>
              </a:rPr>
              <a:t>in</a:t>
            </a:r>
            <a:r>
              <a:rPr sz="1900" spc="-15" dirty="0">
                <a:latin typeface="Open Sans"/>
                <a:cs typeface="Open Sans"/>
              </a:rPr>
              <a:t> your</a:t>
            </a:r>
            <a:r>
              <a:rPr sz="1900" spc="-10" dirty="0">
                <a:latin typeface="Open Sans"/>
                <a:cs typeface="Open Sans"/>
              </a:rPr>
              <a:t> Lea</a:t>
            </a:r>
            <a:r>
              <a:rPr sz="1900" spc="-15" dirty="0">
                <a:latin typeface="Open Sans"/>
                <a:cs typeface="Open Sans"/>
              </a:rPr>
              <a:t>r</a:t>
            </a:r>
            <a:r>
              <a:rPr sz="1900" spc="-25" dirty="0">
                <a:latin typeface="Open Sans"/>
                <a:cs typeface="Open Sans"/>
              </a:rPr>
              <a:t>n</a:t>
            </a:r>
            <a:r>
              <a:rPr sz="1900" spc="-20" dirty="0">
                <a:latin typeface="Open Sans"/>
                <a:cs typeface="Open Sans"/>
              </a:rPr>
              <a:t>e</a:t>
            </a:r>
            <a:r>
              <a:rPr sz="1900" spc="-10" dirty="0">
                <a:latin typeface="Open Sans"/>
                <a:cs typeface="Open Sans"/>
              </a:rPr>
              <a:t>r</a:t>
            </a:r>
            <a:r>
              <a:rPr sz="1900" spc="5" dirty="0">
                <a:latin typeface="Open Sans"/>
                <a:cs typeface="Open Sans"/>
              </a:rPr>
              <a:t> </a:t>
            </a:r>
            <a:r>
              <a:rPr sz="1900" spc="-10" dirty="0">
                <a:latin typeface="Open Sans"/>
                <a:cs typeface="Open Sans"/>
              </a:rPr>
              <a:t>Guide.</a:t>
            </a:r>
            <a:endParaRPr sz="1900">
              <a:latin typeface="Open Sans"/>
              <a:cs typeface="Open Sans"/>
            </a:endParaRPr>
          </a:p>
        </p:txBody>
      </p:sp>
      <p:sp>
        <p:nvSpPr>
          <p:cNvPr id="3" name="object 3"/>
          <p:cNvSpPr/>
          <p:nvPr/>
        </p:nvSpPr>
        <p:spPr>
          <a:xfrm>
            <a:off x="472440" y="487933"/>
            <a:ext cx="6860413" cy="38557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4724400" y="1877567"/>
            <a:ext cx="4114800" cy="3102863"/>
          </a:xfrm>
          <a:prstGeom prst="rect">
            <a:avLst/>
          </a:prstGeom>
          <a:blipFill>
            <a:blip r:embed="rId4" cstate="print"/>
            <a:stretch>
              <a:fillRect/>
            </a:stretch>
          </a:blipFill>
        </p:spPr>
        <p:txBody>
          <a:bodyPr wrap="square" lIns="0" tIns="0" rIns="0" bIns="0" rtlCol="0"/>
          <a:lstStyle/>
          <a:p>
            <a:endParaRP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25400">
              <a:lnSpc>
                <a:spcPct val="100000"/>
              </a:lnSpc>
            </a:pPr>
            <a:fld id="{81D60167-4931-47E6-BA6A-407CBD079E47}" type="slidenum">
              <a:rPr dirty="0"/>
              <a:t>18</a:t>
            </a:fld>
            <a:endParaRPr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TotalTime>
  <Words>1511</Words>
  <Application>Microsoft Office PowerPoint</Application>
  <PresentationFormat>On-screen Show (4:3)</PresentationFormat>
  <Paragraphs>129</Paragraphs>
  <Slides>18</Slides>
  <Notes>17</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18</vt:i4>
      </vt:variant>
    </vt:vector>
  </HeadingPairs>
  <TitlesOfParts>
    <vt:vector size="28" baseType="lpstr">
      <vt:lpstr>Arial</vt:lpstr>
      <vt:lpstr>Calibri</vt:lpstr>
      <vt:lpstr>Courier New</vt:lpstr>
      <vt:lpstr>Open Sans</vt:lpstr>
      <vt:lpstr>PermianSlabSerifTypeface</vt:lpstr>
      <vt:lpstr>Times New Roman</vt:lpstr>
      <vt:lpstr>Wingdings</vt:lpstr>
      <vt:lpstr>Office Theme</vt:lpstr>
      <vt:lpstr>TDOE Template with Darker Green Band</vt:lpstr>
      <vt:lpstr>1_Office Theme</vt:lpstr>
      <vt:lpstr>Module 6 Interactive Read Alouds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Read to be Ready initiative emphasizes that:</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Communities of Practice</dc:title>
  <dc:creator>CLEE Staff</dc:creator>
  <cp:lastModifiedBy>Mindy Rainey</cp:lastModifiedBy>
  <cp:revision>1</cp:revision>
  <dcterms:created xsi:type="dcterms:W3CDTF">2018-11-14T08:24:54Z</dcterms:created>
  <dcterms:modified xsi:type="dcterms:W3CDTF">2018-11-15T21:54:26Z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2018-04-11T00:00:00Z</vt:filetime>
  </property>
  <property fmtid="{D5CDD505-2E9C-101B-9397-08002B2CF9AE}" pid="3" name="LastSaved">
    <vt:filetime>2018-11-14T00:00:00Z</vt:filetime>
  </property>
</Properties>
</file>