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6" r:id="rId7"/>
    <p:sldId id="262" r:id="rId8"/>
    <p:sldId id="263" r:id="rId9"/>
    <p:sldId id="264" r:id="rId10"/>
    <p:sldId id="265" r:id="rId11"/>
    <p:sldId id="267" r:id="rId12"/>
    <p:sldId id="268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D4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DBF7D6B-AC74-42E4-8E69-FAAAD50E687B}" v="192" dt="2021-10-27T17:42:12.79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76" d="100"/>
          <a:sy n="76" d="100"/>
        </p:scale>
        <p:origin x="61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ustin Falls" userId="0b6f89f1e793bb1c" providerId="LiveId" clId="{EDBF7D6B-AC74-42E4-8E69-FAAAD50E687B}"/>
    <pc:docChg chg="custSel addSld modSld">
      <pc:chgData name="Dustin Falls" userId="0b6f89f1e793bb1c" providerId="LiveId" clId="{EDBF7D6B-AC74-42E4-8E69-FAAAD50E687B}" dt="2021-11-19T16:46:38.936" v="3779" actId="20577"/>
      <pc:docMkLst>
        <pc:docMk/>
      </pc:docMkLst>
      <pc:sldChg chg="modSp mod">
        <pc:chgData name="Dustin Falls" userId="0b6f89f1e793bb1c" providerId="LiveId" clId="{EDBF7D6B-AC74-42E4-8E69-FAAAD50E687B}" dt="2021-10-26T18:16:57.791" v="2548" actId="20577"/>
        <pc:sldMkLst>
          <pc:docMk/>
          <pc:sldMk cId="3987640251" sldId="258"/>
        </pc:sldMkLst>
        <pc:spChg chg="mod">
          <ac:chgData name="Dustin Falls" userId="0b6f89f1e793bb1c" providerId="LiveId" clId="{EDBF7D6B-AC74-42E4-8E69-FAAAD50E687B}" dt="2021-10-25T17:53:21.575" v="76" actId="1035"/>
          <ac:spMkLst>
            <pc:docMk/>
            <pc:sldMk cId="3987640251" sldId="258"/>
            <ac:spMk id="5" creationId="{21F0583A-2704-4DA0-ABBC-E66904C4B6AA}"/>
          </ac:spMkLst>
        </pc:spChg>
        <pc:spChg chg="mod">
          <ac:chgData name="Dustin Falls" userId="0b6f89f1e793bb1c" providerId="LiveId" clId="{EDBF7D6B-AC74-42E4-8E69-FAAAD50E687B}" dt="2021-10-26T18:16:57.791" v="2548" actId="20577"/>
          <ac:spMkLst>
            <pc:docMk/>
            <pc:sldMk cId="3987640251" sldId="258"/>
            <ac:spMk id="6" creationId="{A8F393CD-7B45-4617-8233-248EA57FF3D0}"/>
          </ac:spMkLst>
        </pc:spChg>
      </pc:sldChg>
      <pc:sldChg chg="modSp mod">
        <pc:chgData name="Dustin Falls" userId="0b6f89f1e793bb1c" providerId="LiveId" clId="{EDBF7D6B-AC74-42E4-8E69-FAAAD50E687B}" dt="2021-11-19T16:46:38.936" v="3779" actId="20577"/>
        <pc:sldMkLst>
          <pc:docMk/>
          <pc:sldMk cId="2583271964" sldId="259"/>
        </pc:sldMkLst>
        <pc:spChg chg="mod">
          <ac:chgData name="Dustin Falls" userId="0b6f89f1e793bb1c" providerId="LiveId" clId="{EDBF7D6B-AC74-42E4-8E69-FAAAD50E687B}" dt="2021-11-19T16:46:38.936" v="3779" actId="20577"/>
          <ac:spMkLst>
            <pc:docMk/>
            <pc:sldMk cId="2583271964" sldId="259"/>
            <ac:spMk id="6" creationId="{A8F393CD-7B45-4617-8233-248EA57FF3D0}"/>
          </ac:spMkLst>
        </pc:spChg>
      </pc:sldChg>
      <pc:sldChg chg="modSp mod">
        <pc:chgData name="Dustin Falls" userId="0b6f89f1e793bb1c" providerId="LiveId" clId="{EDBF7D6B-AC74-42E4-8E69-FAAAD50E687B}" dt="2021-11-19T16:44:34.598" v="3754" actId="20577"/>
        <pc:sldMkLst>
          <pc:docMk/>
          <pc:sldMk cId="153232005" sldId="260"/>
        </pc:sldMkLst>
        <pc:spChg chg="mod">
          <ac:chgData name="Dustin Falls" userId="0b6f89f1e793bb1c" providerId="LiveId" clId="{EDBF7D6B-AC74-42E4-8E69-FAAAD50E687B}" dt="2021-11-19T16:44:34.598" v="3754" actId="20577"/>
          <ac:spMkLst>
            <pc:docMk/>
            <pc:sldMk cId="153232005" sldId="260"/>
            <ac:spMk id="6" creationId="{A8F393CD-7B45-4617-8233-248EA57FF3D0}"/>
          </ac:spMkLst>
        </pc:spChg>
        <pc:spChg chg="mod">
          <ac:chgData name="Dustin Falls" userId="0b6f89f1e793bb1c" providerId="LiveId" clId="{EDBF7D6B-AC74-42E4-8E69-FAAAD50E687B}" dt="2021-10-25T17:51:48.599" v="22" actId="1035"/>
          <ac:spMkLst>
            <pc:docMk/>
            <pc:sldMk cId="153232005" sldId="260"/>
            <ac:spMk id="10" creationId="{A3B8795F-E5A8-40B6-9FE3-ED8C7C47DAEB}"/>
          </ac:spMkLst>
        </pc:spChg>
        <pc:picChg chg="mod">
          <ac:chgData name="Dustin Falls" userId="0b6f89f1e793bb1c" providerId="LiveId" clId="{EDBF7D6B-AC74-42E4-8E69-FAAAD50E687B}" dt="2021-10-25T17:51:48.599" v="22" actId="1035"/>
          <ac:picMkLst>
            <pc:docMk/>
            <pc:sldMk cId="153232005" sldId="260"/>
            <ac:picMk id="9" creationId="{3CD4841B-768E-4857-AB97-3BCAB35F3475}"/>
          </ac:picMkLst>
        </pc:picChg>
      </pc:sldChg>
      <pc:sldChg chg="addSp modSp mod">
        <pc:chgData name="Dustin Falls" userId="0b6f89f1e793bb1c" providerId="LiveId" clId="{EDBF7D6B-AC74-42E4-8E69-FAAAD50E687B}" dt="2021-10-26T18:09:29.774" v="2371" actId="1036"/>
        <pc:sldMkLst>
          <pc:docMk/>
          <pc:sldMk cId="2883872492" sldId="261"/>
        </pc:sldMkLst>
        <pc:spChg chg="mod ord">
          <ac:chgData name="Dustin Falls" userId="0b6f89f1e793bb1c" providerId="LiveId" clId="{EDBF7D6B-AC74-42E4-8E69-FAAAD50E687B}" dt="2021-10-26T18:09:29.774" v="2371" actId="1036"/>
          <ac:spMkLst>
            <pc:docMk/>
            <pc:sldMk cId="2883872492" sldId="261"/>
            <ac:spMk id="11" creationId="{1C42DCD9-2D84-4A5C-8EF0-C7E07AD75C45}"/>
          </ac:spMkLst>
        </pc:spChg>
        <pc:picChg chg="add mod ord">
          <ac:chgData name="Dustin Falls" userId="0b6f89f1e793bb1c" providerId="LiveId" clId="{EDBF7D6B-AC74-42E4-8E69-FAAAD50E687B}" dt="2021-10-26T18:09:29.774" v="2371" actId="1036"/>
          <ac:picMkLst>
            <pc:docMk/>
            <pc:sldMk cId="2883872492" sldId="261"/>
            <ac:picMk id="8" creationId="{5958A6C5-4975-4505-B772-763AED83359D}"/>
          </ac:picMkLst>
        </pc:picChg>
      </pc:sldChg>
      <pc:sldChg chg="addSp delSp modSp new mod">
        <pc:chgData name="Dustin Falls" userId="0b6f89f1e793bb1c" providerId="LiveId" clId="{EDBF7D6B-AC74-42E4-8E69-FAAAD50E687B}" dt="2021-10-26T18:02:33.406" v="2238" actId="1076"/>
        <pc:sldMkLst>
          <pc:docMk/>
          <pc:sldMk cId="1137277747" sldId="262"/>
        </pc:sldMkLst>
        <pc:spChg chg="add mod">
          <ac:chgData name="Dustin Falls" userId="0b6f89f1e793bb1c" providerId="LiveId" clId="{EDBF7D6B-AC74-42E4-8E69-FAAAD50E687B}" dt="2021-10-26T14:44:50.582" v="108" actId="14100"/>
          <ac:spMkLst>
            <pc:docMk/>
            <pc:sldMk cId="1137277747" sldId="262"/>
            <ac:spMk id="4" creationId="{DA980B83-41B9-4474-AF17-D5A8D9074005}"/>
          </ac:spMkLst>
        </pc:spChg>
        <pc:spChg chg="add del mod">
          <ac:chgData name="Dustin Falls" userId="0b6f89f1e793bb1c" providerId="LiveId" clId="{EDBF7D6B-AC74-42E4-8E69-FAAAD50E687B}" dt="2021-10-26T14:45:11.656" v="112" actId="478"/>
          <ac:spMkLst>
            <pc:docMk/>
            <pc:sldMk cId="1137277747" sldId="262"/>
            <ac:spMk id="5" creationId="{5D144A59-037E-497C-AEAE-8D607C2B3581}"/>
          </ac:spMkLst>
        </pc:spChg>
        <pc:spChg chg="add mod">
          <ac:chgData name="Dustin Falls" userId="0b6f89f1e793bb1c" providerId="LiveId" clId="{EDBF7D6B-AC74-42E4-8E69-FAAAD50E687B}" dt="2021-10-26T18:02:33.406" v="2238" actId="1076"/>
          <ac:spMkLst>
            <pc:docMk/>
            <pc:sldMk cId="1137277747" sldId="262"/>
            <ac:spMk id="8" creationId="{B7438F8A-A694-44A6-96E1-CFCB59B456E8}"/>
          </ac:spMkLst>
        </pc:spChg>
        <pc:picChg chg="add mod">
          <ac:chgData name="Dustin Falls" userId="0b6f89f1e793bb1c" providerId="LiveId" clId="{EDBF7D6B-AC74-42E4-8E69-FAAAD50E687B}" dt="2021-10-26T14:43:32.612" v="78"/>
          <ac:picMkLst>
            <pc:docMk/>
            <pc:sldMk cId="1137277747" sldId="262"/>
            <ac:picMk id="2" creationId="{429A2D2D-E7E4-4641-ADE1-5AB9AF41431C}"/>
          </ac:picMkLst>
        </pc:picChg>
        <pc:picChg chg="add mod">
          <ac:chgData name="Dustin Falls" userId="0b6f89f1e793bb1c" providerId="LiveId" clId="{EDBF7D6B-AC74-42E4-8E69-FAAAD50E687B}" dt="2021-10-26T14:44:56.735" v="110" actId="14100"/>
          <ac:picMkLst>
            <pc:docMk/>
            <pc:sldMk cId="1137277747" sldId="262"/>
            <ac:picMk id="3" creationId="{A592310F-A2B1-4686-8473-506C9EFA929B}"/>
          </ac:picMkLst>
        </pc:picChg>
        <pc:picChg chg="add mod">
          <ac:chgData name="Dustin Falls" userId="0b6f89f1e793bb1c" providerId="LiveId" clId="{EDBF7D6B-AC74-42E4-8E69-FAAAD50E687B}" dt="2021-10-26T18:02:27.109" v="2236" actId="1037"/>
          <ac:picMkLst>
            <pc:docMk/>
            <pc:sldMk cId="1137277747" sldId="262"/>
            <ac:picMk id="7" creationId="{542F28A9-E036-4BA5-8890-7472DD63C4C8}"/>
          </ac:picMkLst>
        </pc:picChg>
      </pc:sldChg>
      <pc:sldChg chg="addSp delSp modSp new mod">
        <pc:chgData name="Dustin Falls" userId="0b6f89f1e793bb1c" providerId="LiveId" clId="{EDBF7D6B-AC74-42E4-8E69-FAAAD50E687B}" dt="2021-10-27T14:56:10.570" v="2738" actId="20577"/>
        <pc:sldMkLst>
          <pc:docMk/>
          <pc:sldMk cId="1236940960" sldId="263"/>
        </pc:sldMkLst>
        <pc:spChg chg="add mod">
          <ac:chgData name="Dustin Falls" userId="0b6f89f1e793bb1c" providerId="LiveId" clId="{EDBF7D6B-AC74-42E4-8E69-FAAAD50E687B}" dt="2021-10-26T14:48:44.591" v="258" actId="14100"/>
          <ac:spMkLst>
            <pc:docMk/>
            <pc:sldMk cId="1236940960" sldId="263"/>
            <ac:spMk id="3" creationId="{6DAB6BD1-5269-4553-94CD-CC50BE02E33E}"/>
          </ac:spMkLst>
        </pc:spChg>
        <pc:spChg chg="add mod">
          <ac:chgData name="Dustin Falls" userId="0b6f89f1e793bb1c" providerId="LiveId" clId="{EDBF7D6B-AC74-42E4-8E69-FAAAD50E687B}" dt="2021-10-27T14:56:10.570" v="2738" actId="20577"/>
          <ac:spMkLst>
            <pc:docMk/>
            <pc:sldMk cId="1236940960" sldId="263"/>
            <ac:spMk id="6" creationId="{E1A6573F-9AE3-483D-A4B0-F44D6963A48D}"/>
          </ac:spMkLst>
        </pc:spChg>
        <pc:picChg chg="add mod">
          <ac:chgData name="Dustin Falls" userId="0b6f89f1e793bb1c" providerId="LiveId" clId="{EDBF7D6B-AC74-42E4-8E69-FAAAD50E687B}" dt="2021-10-26T18:10:11.251" v="2373" actId="196"/>
          <ac:picMkLst>
            <pc:docMk/>
            <pc:sldMk cId="1236940960" sldId="263"/>
            <ac:picMk id="2" creationId="{5319048D-AAAD-439D-B9AE-71B3F0C80527}"/>
          </ac:picMkLst>
        </pc:picChg>
        <pc:picChg chg="add del mod">
          <ac:chgData name="Dustin Falls" userId="0b6f89f1e793bb1c" providerId="LiveId" clId="{EDBF7D6B-AC74-42E4-8E69-FAAAD50E687B}" dt="2021-10-26T14:51:19.778" v="385" actId="478"/>
          <ac:picMkLst>
            <pc:docMk/>
            <pc:sldMk cId="1236940960" sldId="263"/>
            <ac:picMk id="5" creationId="{A6E952D9-8EF8-4252-ABEB-6FB3A1EDC804}"/>
          </ac:picMkLst>
        </pc:picChg>
        <pc:picChg chg="add mod">
          <ac:chgData name="Dustin Falls" userId="0b6f89f1e793bb1c" providerId="LiveId" clId="{EDBF7D6B-AC74-42E4-8E69-FAAAD50E687B}" dt="2021-10-26T14:59:18.045" v="388" actId="14100"/>
          <ac:picMkLst>
            <pc:docMk/>
            <pc:sldMk cId="1236940960" sldId="263"/>
            <ac:picMk id="8" creationId="{B57C1F5E-AF99-4D67-9BC2-C7722F6FCBDA}"/>
          </ac:picMkLst>
        </pc:picChg>
      </pc:sldChg>
      <pc:sldChg chg="addSp delSp modSp new mod">
        <pc:chgData name="Dustin Falls" userId="0b6f89f1e793bb1c" providerId="LiveId" clId="{EDBF7D6B-AC74-42E4-8E69-FAAAD50E687B}" dt="2021-10-26T18:14:24.427" v="2501" actId="20577"/>
        <pc:sldMkLst>
          <pc:docMk/>
          <pc:sldMk cId="2158600017" sldId="264"/>
        </pc:sldMkLst>
        <pc:spChg chg="add del mod">
          <ac:chgData name="Dustin Falls" userId="0b6f89f1e793bb1c" providerId="LiveId" clId="{EDBF7D6B-AC74-42E4-8E69-FAAAD50E687B}" dt="2021-10-26T15:00:45.350" v="430" actId="478"/>
          <ac:spMkLst>
            <pc:docMk/>
            <pc:sldMk cId="2158600017" sldId="264"/>
            <ac:spMk id="3" creationId="{F9F8CB9E-25FC-4941-B7C3-CB995CD169DD}"/>
          </ac:spMkLst>
        </pc:spChg>
        <pc:spChg chg="add mod">
          <ac:chgData name="Dustin Falls" userId="0b6f89f1e793bb1c" providerId="LiveId" clId="{EDBF7D6B-AC74-42E4-8E69-FAAAD50E687B}" dt="2021-10-26T15:11:28.810" v="1815" actId="1037"/>
          <ac:spMkLst>
            <pc:docMk/>
            <pc:sldMk cId="2158600017" sldId="264"/>
            <ac:spMk id="4" creationId="{5CBAEEFE-E17C-4B64-827C-42E01EAB78C9}"/>
          </ac:spMkLst>
        </pc:spChg>
        <pc:spChg chg="add mod">
          <ac:chgData name="Dustin Falls" userId="0b6f89f1e793bb1c" providerId="LiveId" clId="{EDBF7D6B-AC74-42E4-8E69-FAAAD50E687B}" dt="2021-10-26T18:14:24.427" v="2501" actId="20577"/>
          <ac:spMkLst>
            <pc:docMk/>
            <pc:sldMk cId="2158600017" sldId="264"/>
            <ac:spMk id="5" creationId="{6965EF6A-5976-4042-9D33-EBF4650CE61B}"/>
          </ac:spMkLst>
        </pc:spChg>
        <pc:picChg chg="add mod">
          <ac:chgData name="Dustin Falls" userId="0b6f89f1e793bb1c" providerId="LiveId" clId="{EDBF7D6B-AC74-42E4-8E69-FAAAD50E687B}" dt="2021-10-26T15:11:24.282" v="1797" actId="14100"/>
          <ac:picMkLst>
            <pc:docMk/>
            <pc:sldMk cId="2158600017" sldId="264"/>
            <ac:picMk id="2" creationId="{C41F7A3B-5D99-4D79-AADF-39B3AD8A11A1}"/>
          </ac:picMkLst>
        </pc:picChg>
        <pc:picChg chg="add mod">
          <ac:chgData name="Dustin Falls" userId="0b6f89f1e793bb1c" providerId="LiveId" clId="{EDBF7D6B-AC74-42E4-8E69-FAAAD50E687B}" dt="2021-10-26T15:13:45.314" v="1968" actId="1038"/>
          <ac:picMkLst>
            <pc:docMk/>
            <pc:sldMk cId="2158600017" sldId="264"/>
            <ac:picMk id="6" creationId="{71C52F09-5B1B-4FF1-A590-AE1768816209}"/>
          </ac:picMkLst>
        </pc:picChg>
      </pc:sldChg>
      <pc:sldChg chg="addSp modSp new mod">
        <pc:chgData name="Dustin Falls" userId="0b6f89f1e793bb1c" providerId="LiveId" clId="{EDBF7D6B-AC74-42E4-8E69-FAAAD50E687B}" dt="2021-11-19T16:33:45.062" v="3582" actId="20577"/>
        <pc:sldMkLst>
          <pc:docMk/>
          <pc:sldMk cId="2742126070" sldId="265"/>
        </pc:sldMkLst>
        <pc:spChg chg="add mod">
          <ac:chgData name="Dustin Falls" userId="0b6f89f1e793bb1c" providerId="LiveId" clId="{EDBF7D6B-AC74-42E4-8E69-FAAAD50E687B}" dt="2021-10-26T15:07:45.410" v="1372" actId="14100"/>
          <ac:spMkLst>
            <pc:docMk/>
            <pc:sldMk cId="2742126070" sldId="265"/>
            <ac:spMk id="3" creationId="{E386ECB2-4407-4BD0-950A-470917365AA7}"/>
          </ac:spMkLst>
        </pc:spChg>
        <pc:spChg chg="add mod">
          <ac:chgData name="Dustin Falls" userId="0b6f89f1e793bb1c" providerId="LiveId" clId="{EDBF7D6B-AC74-42E4-8E69-FAAAD50E687B}" dt="2021-11-19T16:33:45.062" v="3582" actId="20577"/>
          <ac:spMkLst>
            <pc:docMk/>
            <pc:sldMk cId="2742126070" sldId="265"/>
            <ac:spMk id="4" creationId="{C7292D5D-FBCC-46E1-B77E-BC51CC7321C3}"/>
          </ac:spMkLst>
        </pc:spChg>
        <pc:picChg chg="add mod">
          <ac:chgData name="Dustin Falls" userId="0b6f89f1e793bb1c" providerId="LiveId" clId="{EDBF7D6B-AC74-42E4-8E69-FAAAD50E687B}" dt="2021-10-26T18:10:00.406" v="2372" actId="197"/>
          <ac:picMkLst>
            <pc:docMk/>
            <pc:sldMk cId="2742126070" sldId="265"/>
            <ac:picMk id="2" creationId="{2B86757D-F610-4198-906B-FE18605E9C30}"/>
          </ac:picMkLst>
        </pc:picChg>
        <pc:picChg chg="add mod">
          <ac:chgData name="Dustin Falls" userId="0b6f89f1e793bb1c" providerId="LiveId" clId="{EDBF7D6B-AC74-42E4-8E69-FAAAD50E687B}" dt="2021-10-26T15:13:50.495" v="1969"/>
          <ac:picMkLst>
            <pc:docMk/>
            <pc:sldMk cId="2742126070" sldId="265"/>
            <ac:picMk id="5" creationId="{5D53B0CF-5D39-4621-B611-E97040B58CA7}"/>
          </ac:picMkLst>
        </pc:picChg>
      </pc:sldChg>
      <pc:sldChg chg="addSp delSp modSp add mod">
        <pc:chgData name="Dustin Falls" userId="0b6f89f1e793bb1c" providerId="LiveId" clId="{EDBF7D6B-AC74-42E4-8E69-FAAAD50E687B}" dt="2021-10-27T14:55:15.569" v="2735" actId="1035"/>
        <pc:sldMkLst>
          <pc:docMk/>
          <pc:sldMk cId="4014723424" sldId="266"/>
        </pc:sldMkLst>
        <pc:spChg chg="mod">
          <ac:chgData name="Dustin Falls" userId="0b6f89f1e793bb1c" providerId="LiveId" clId="{EDBF7D6B-AC74-42E4-8E69-FAAAD50E687B}" dt="2021-10-27T14:54:39.177" v="2705" actId="1038"/>
          <ac:spMkLst>
            <pc:docMk/>
            <pc:sldMk cId="4014723424" sldId="266"/>
            <ac:spMk id="11" creationId="{1C42DCD9-2D84-4A5C-8EF0-C7E07AD75C45}"/>
          </ac:spMkLst>
        </pc:spChg>
        <pc:picChg chg="del">
          <ac:chgData name="Dustin Falls" userId="0b6f89f1e793bb1c" providerId="LiveId" clId="{EDBF7D6B-AC74-42E4-8E69-FAAAD50E687B}" dt="2021-10-27T14:51:13.854" v="2553" actId="478"/>
          <ac:picMkLst>
            <pc:docMk/>
            <pc:sldMk cId="4014723424" sldId="266"/>
            <ac:picMk id="3" creationId="{760CADD7-9B64-4310-B437-9C03F309B356}"/>
          </ac:picMkLst>
        </pc:picChg>
        <pc:picChg chg="add mod">
          <ac:chgData name="Dustin Falls" userId="0b6f89f1e793bb1c" providerId="LiveId" clId="{EDBF7D6B-AC74-42E4-8E69-FAAAD50E687B}" dt="2021-10-27T14:54:44.917" v="2709" actId="1036"/>
          <ac:picMkLst>
            <pc:docMk/>
            <pc:sldMk cId="4014723424" sldId="266"/>
            <ac:picMk id="4" creationId="{CF17CD5A-52A8-4ABB-8A99-A4166CA8D1A1}"/>
          </ac:picMkLst>
        </pc:picChg>
        <pc:picChg chg="del">
          <ac:chgData name="Dustin Falls" userId="0b6f89f1e793bb1c" providerId="LiveId" clId="{EDBF7D6B-AC74-42E4-8E69-FAAAD50E687B}" dt="2021-10-27T14:51:13.128" v="2552" actId="478"/>
          <ac:picMkLst>
            <pc:docMk/>
            <pc:sldMk cId="4014723424" sldId="266"/>
            <ac:picMk id="5" creationId="{ED6AF59E-1DC5-4202-8286-91E219442220}"/>
          </ac:picMkLst>
        </pc:picChg>
        <pc:picChg chg="del">
          <ac:chgData name="Dustin Falls" userId="0b6f89f1e793bb1c" providerId="LiveId" clId="{EDBF7D6B-AC74-42E4-8E69-FAAAD50E687B}" dt="2021-10-27T14:51:11.379" v="2550" actId="478"/>
          <ac:picMkLst>
            <pc:docMk/>
            <pc:sldMk cId="4014723424" sldId="266"/>
            <ac:picMk id="7" creationId="{A443D7EA-2623-49BD-9D73-521E65B46DD3}"/>
          </ac:picMkLst>
        </pc:picChg>
        <pc:picChg chg="mod">
          <ac:chgData name="Dustin Falls" userId="0b6f89f1e793bb1c" providerId="LiveId" clId="{EDBF7D6B-AC74-42E4-8E69-FAAAD50E687B}" dt="2021-10-27T14:54:39.177" v="2705" actId="1038"/>
          <ac:picMkLst>
            <pc:docMk/>
            <pc:sldMk cId="4014723424" sldId="266"/>
            <ac:picMk id="8" creationId="{5958A6C5-4975-4505-B772-763AED83359D}"/>
          </ac:picMkLst>
        </pc:picChg>
        <pc:picChg chg="del">
          <ac:chgData name="Dustin Falls" userId="0b6f89f1e793bb1c" providerId="LiveId" clId="{EDBF7D6B-AC74-42E4-8E69-FAAAD50E687B}" dt="2021-10-27T14:51:12.325" v="2551" actId="478"/>
          <ac:picMkLst>
            <pc:docMk/>
            <pc:sldMk cId="4014723424" sldId="266"/>
            <ac:picMk id="9" creationId="{69E3337D-D87E-4F96-9B5D-6EE173A6F425}"/>
          </ac:picMkLst>
        </pc:picChg>
        <pc:picChg chg="mod">
          <ac:chgData name="Dustin Falls" userId="0b6f89f1e793bb1c" providerId="LiveId" clId="{EDBF7D6B-AC74-42E4-8E69-FAAAD50E687B}" dt="2021-10-27T14:54:57.834" v="2722" actId="1038"/>
          <ac:picMkLst>
            <pc:docMk/>
            <pc:sldMk cId="4014723424" sldId="266"/>
            <ac:picMk id="10" creationId="{C36C9E09-4B16-480D-9916-16FBA3A17E36}"/>
          </ac:picMkLst>
        </pc:picChg>
        <pc:picChg chg="add mod ord">
          <ac:chgData name="Dustin Falls" userId="0b6f89f1e793bb1c" providerId="LiveId" clId="{EDBF7D6B-AC74-42E4-8E69-FAAAD50E687B}" dt="2021-10-27T14:54:44.917" v="2709" actId="1036"/>
          <ac:picMkLst>
            <pc:docMk/>
            <pc:sldMk cId="4014723424" sldId="266"/>
            <ac:picMk id="12" creationId="{1E237FB7-03FD-4540-ACE8-F33E09623C0C}"/>
          </ac:picMkLst>
        </pc:picChg>
        <pc:picChg chg="add mod">
          <ac:chgData name="Dustin Falls" userId="0b6f89f1e793bb1c" providerId="LiveId" clId="{EDBF7D6B-AC74-42E4-8E69-FAAAD50E687B}" dt="2021-10-27T14:54:44.917" v="2709" actId="1036"/>
          <ac:picMkLst>
            <pc:docMk/>
            <pc:sldMk cId="4014723424" sldId="266"/>
            <ac:picMk id="14" creationId="{A000C4ED-7687-40E1-8978-9C4A8672FDC6}"/>
          </ac:picMkLst>
        </pc:picChg>
        <pc:picChg chg="add mod">
          <ac:chgData name="Dustin Falls" userId="0b6f89f1e793bb1c" providerId="LiveId" clId="{EDBF7D6B-AC74-42E4-8E69-FAAAD50E687B}" dt="2021-10-27T14:55:15.569" v="2735" actId="1035"/>
          <ac:picMkLst>
            <pc:docMk/>
            <pc:sldMk cId="4014723424" sldId="266"/>
            <ac:picMk id="16" creationId="{80004DE1-0120-4BFC-9DBA-97D7D63ED242}"/>
          </ac:picMkLst>
        </pc:picChg>
      </pc:sldChg>
      <pc:sldChg chg="addSp delSp modSp new mod">
        <pc:chgData name="Dustin Falls" userId="0b6f89f1e793bb1c" providerId="LiveId" clId="{EDBF7D6B-AC74-42E4-8E69-FAAAD50E687B}" dt="2021-10-27T17:42:00.845" v="3182" actId="113"/>
        <pc:sldMkLst>
          <pc:docMk/>
          <pc:sldMk cId="2299865970" sldId="267"/>
        </pc:sldMkLst>
        <pc:spChg chg="add mod">
          <ac:chgData name="Dustin Falls" userId="0b6f89f1e793bb1c" providerId="LiveId" clId="{EDBF7D6B-AC74-42E4-8E69-FAAAD50E687B}" dt="2021-10-27T17:41:52.548" v="3181" actId="113"/>
          <ac:spMkLst>
            <pc:docMk/>
            <pc:sldMk cId="2299865970" sldId="267"/>
            <ac:spMk id="11" creationId="{41BC1D7E-EC79-4D61-8B89-9E98700FA132}"/>
          </ac:spMkLst>
        </pc:spChg>
        <pc:spChg chg="add mod">
          <ac:chgData name="Dustin Falls" userId="0b6f89f1e793bb1c" providerId="LiveId" clId="{EDBF7D6B-AC74-42E4-8E69-FAAAD50E687B}" dt="2021-10-27T17:39:26.467" v="2969" actId="1038"/>
          <ac:spMkLst>
            <pc:docMk/>
            <pc:sldMk cId="2299865970" sldId="267"/>
            <ac:spMk id="13" creationId="{B1C17532-FDB5-4618-9984-38F4D4A34C27}"/>
          </ac:spMkLst>
        </pc:spChg>
        <pc:spChg chg="add mod">
          <ac:chgData name="Dustin Falls" userId="0b6f89f1e793bb1c" providerId="LiveId" clId="{EDBF7D6B-AC74-42E4-8E69-FAAAD50E687B}" dt="2021-10-27T17:41:49.116" v="3180" actId="113"/>
          <ac:spMkLst>
            <pc:docMk/>
            <pc:sldMk cId="2299865970" sldId="267"/>
            <ac:spMk id="14" creationId="{34300A24-E2C6-4621-97E7-394269831D3C}"/>
          </ac:spMkLst>
        </pc:spChg>
        <pc:spChg chg="add mod">
          <ac:chgData name="Dustin Falls" userId="0b6f89f1e793bb1c" providerId="LiveId" clId="{EDBF7D6B-AC74-42E4-8E69-FAAAD50E687B}" dt="2021-10-27T17:42:00.845" v="3182" actId="113"/>
          <ac:spMkLst>
            <pc:docMk/>
            <pc:sldMk cId="2299865970" sldId="267"/>
            <ac:spMk id="15" creationId="{99E17CF8-10C4-4E7B-8532-4AEE9D369CFF}"/>
          </ac:spMkLst>
        </pc:spChg>
        <pc:picChg chg="add mod">
          <ac:chgData name="Dustin Falls" userId="0b6f89f1e793bb1c" providerId="LiveId" clId="{EDBF7D6B-AC74-42E4-8E69-FAAAD50E687B}" dt="2021-10-27T17:40:15.398" v="3082" actId="1037"/>
          <ac:picMkLst>
            <pc:docMk/>
            <pc:sldMk cId="2299865970" sldId="267"/>
            <ac:picMk id="3" creationId="{F3E0585F-47A1-438A-A1A9-D60C23B297C0}"/>
          </ac:picMkLst>
        </pc:picChg>
        <pc:picChg chg="add mod">
          <ac:chgData name="Dustin Falls" userId="0b6f89f1e793bb1c" providerId="LiveId" clId="{EDBF7D6B-AC74-42E4-8E69-FAAAD50E687B}" dt="2021-10-27T17:40:20.175" v="3103" actId="1036"/>
          <ac:picMkLst>
            <pc:docMk/>
            <pc:sldMk cId="2299865970" sldId="267"/>
            <ac:picMk id="5" creationId="{E0B9230A-E602-4676-A166-28C9A1A77F8D}"/>
          </ac:picMkLst>
        </pc:picChg>
        <pc:picChg chg="add del mod">
          <ac:chgData name="Dustin Falls" userId="0b6f89f1e793bb1c" providerId="LiveId" clId="{EDBF7D6B-AC74-42E4-8E69-FAAAD50E687B}" dt="2021-10-27T17:36:56.044" v="2746" actId="478"/>
          <ac:picMkLst>
            <pc:docMk/>
            <pc:sldMk cId="2299865970" sldId="267"/>
            <ac:picMk id="7" creationId="{6DBD343E-0E06-4051-A6C0-FC57369C7BEA}"/>
          </ac:picMkLst>
        </pc:picChg>
        <pc:picChg chg="add mod">
          <ac:chgData name="Dustin Falls" userId="0b6f89f1e793bb1c" providerId="LiveId" clId="{EDBF7D6B-AC74-42E4-8E69-FAAAD50E687B}" dt="2021-10-27T17:38:49.790" v="2923" actId="1036"/>
          <ac:picMkLst>
            <pc:docMk/>
            <pc:sldMk cId="2299865970" sldId="267"/>
            <ac:picMk id="9" creationId="{77D22BAE-2415-490A-A1DA-126BB21778F1}"/>
          </ac:picMkLst>
        </pc:picChg>
        <pc:picChg chg="add mod">
          <ac:chgData name="Dustin Falls" userId="0b6f89f1e793bb1c" providerId="LiveId" clId="{EDBF7D6B-AC74-42E4-8E69-FAAAD50E687B}" dt="2021-10-27T17:37:33.665" v="2771"/>
          <ac:picMkLst>
            <pc:docMk/>
            <pc:sldMk cId="2299865970" sldId="267"/>
            <ac:picMk id="10" creationId="{404803B6-AF55-4405-8353-C10EDE7A9AA3}"/>
          </ac:picMkLst>
        </pc:picChg>
        <pc:picChg chg="add mod">
          <ac:chgData name="Dustin Falls" userId="0b6f89f1e793bb1c" providerId="LiveId" clId="{EDBF7D6B-AC74-42E4-8E69-FAAAD50E687B}" dt="2021-10-27T17:39:06.993" v="2927" actId="196"/>
          <ac:picMkLst>
            <pc:docMk/>
            <pc:sldMk cId="2299865970" sldId="267"/>
            <ac:picMk id="12" creationId="{A4ADD0E2-1D96-4A58-AF72-D7B83B87D1AF}"/>
          </ac:picMkLst>
        </pc:picChg>
      </pc:sldChg>
      <pc:sldChg chg="modSp add mod">
        <pc:chgData name="Dustin Falls" userId="0b6f89f1e793bb1c" providerId="LiveId" clId="{EDBF7D6B-AC74-42E4-8E69-FAAAD50E687B}" dt="2021-10-27T17:42:30.861" v="3204" actId="14100"/>
        <pc:sldMkLst>
          <pc:docMk/>
          <pc:sldMk cId="236900134" sldId="268"/>
        </pc:sldMkLst>
        <pc:spChg chg="mod">
          <ac:chgData name="Dustin Falls" userId="0b6f89f1e793bb1c" providerId="LiveId" clId="{EDBF7D6B-AC74-42E4-8E69-FAAAD50E687B}" dt="2021-10-27T17:42:21.949" v="3190" actId="14100"/>
          <ac:spMkLst>
            <pc:docMk/>
            <pc:sldMk cId="236900134" sldId="268"/>
            <ac:spMk id="11" creationId="{4828CE13-0A18-4AD1-85DE-DBB1C4660C9B}"/>
          </ac:spMkLst>
        </pc:spChg>
        <pc:spChg chg="mod">
          <ac:chgData name="Dustin Falls" userId="0b6f89f1e793bb1c" providerId="LiveId" clId="{EDBF7D6B-AC74-42E4-8E69-FAAAD50E687B}" dt="2021-10-27T17:42:23.352" v="3191" actId="20577"/>
          <ac:spMkLst>
            <pc:docMk/>
            <pc:sldMk cId="236900134" sldId="268"/>
            <ac:spMk id="12" creationId="{D05D8E1D-1FCA-4B52-83D7-23E104559DF9}"/>
          </ac:spMkLst>
        </pc:spChg>
        <pc:spChg chg="mod">
          <ac:chgData name="Dustin Falls" userId="0b6f89f1e793bb1c" providerId="LiveId" clId="{EDBF7D6B-AC74-42E4-8E69-FAAAD50E687B}" dt="2021-10-27T17:42:30.861" v="3204" actId="14100"/>
          <ac:spMkLst>
            <pc:docMk/>
            <pc:sldMk cId="236900134" sldId="268"/>
            <ac:spMk id="13" creationId="{2EEAA79E-A36F-4CF6-A064-0035B4DDB373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5BCD6-A96E-4A09-B5EC-3A83CDB3D287}" type="datetimeFigureOut">
              <a:rPr lang="en-US" smtClean="0"/>
              <a:t>11/15/2021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CE09D-23C0-454E-8A17-91A0E7E73D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6411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5BCD6-A96E-4A09-B5EC-3A83CDB3D287}" type="datetimeFigureOut">
              <a:rPr lang="en-US" smtClean="0"/>
              <a:t>11/15/2021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CE09D-23C0-454E-8A17-91A0E7E73D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2871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5BCD6-A96E-4A09-B5EC-3A83CDB3D287}" type="datetimeFigureOut">
              <a:rPr lang="en-US" smtClean="0"/>
              <a:t>11/15/2021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CE09D-23C0-454E-8A17-91A0E7E73D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4516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5BCD6-A96E-4A09-B5EC-3A83CDB3D287}" type="datetimeFigureOut">
              <a:rPr lang="en-US" smtClean="0"/>
              <a:t>11/15/2021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CE09D-23C0-454E-8A17-91A0E7E73D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4808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5BCD6-A96E-4A09-B5EC-3A83CDB3D287}" type="datetimeFigureOut">
              <a:rPr lang="en-US" smtClean="0"/>
              <a:t>11/15/2021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CE09D-23C0-454E-8A17-91A0E7E73D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3773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5BCD6-A96E-4A09-B5EC-3A83CDB3D287}" type="datetimeFigureOut">
              <a:rPr lang="en-US" smtClean="0"/>
              <a:t>11/15/2021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CE09D-23C0-454E-8A17-91A0E7E73D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16398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5BCD6-A96E-4A09-B5EC-3A83CDB3D287}" type="datetimeFigureOut">
              <a:rPr lang="en-US" smtClean="0"/>
              <a:t>11/15/2021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CE09D-23C0-454E-8A17-91A0E7E73D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70274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5BCD6-A96E-4A09-B5EC-3A83CDB3D287}" type="datetimeFigureOut">
              <a:rPr lang="en-US" smtClean="0"/>
              <a:t>11/15/2021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CE09D-23C0-454E-8A17-91A0E7E73D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7166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5BCD6-A96E-4A09-B5EC-3A83CDB3D287}" type="datetimeFigureOut">
              <a:rPr lang="en-US" smtClean="0"/>
              <a:t>11/15/2021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CE09D-23C0-454E-8A17-91A0E7E73D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0902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5BCD6-A96E-4A09-B5EC-3A83CDB3D287}" type="datetimeFigureOut">
              <a:rPr lang="en-US" smtClean="0"/>
              <a:t>11/15/2021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CE09D-23C0-454E-8A17-91A0E7E73D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75353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5BCD6-A96E-4A09-B5EC-3A83CDB3D287}" type="datetimeFigureOut">
              <a:rPr lang="en-US" smtClean="0"/>
              <a:t>11/15/2021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4CE09D-23C0-454E-8A17-91A0E7E73D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7649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05BCD6-A96E-4A09-B5EC-3A83CDB3D287}" type="datetimeFigureOut">
              <a:rPr lang="en-US" smtClean="0"/>
              <a:t>11/15/2021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4CE09D-23C0-454E-8A17-91A0E7E73D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11003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5.png"/><Relationship Id="rId7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.png"/><Relationship Id="rId7" Type="http://schemas.openxmlformats.org/officeDocument/2006/relationships/image" Target="../media/image1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CE34B018-05B8-4F16-BB95-26AD630E0507}"/>
              </a:ext>
            </a:extLst>
          </p:cNvPr>
          <p:cNvSpPr/>
          <p:nvPr/>
        </p:nvSpPr>
        <p:spPr>
          <a:xfrm>
            <a:off x="1879600" y="177800"/>
            <a:ext cx="9067800" cy="57869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8599F2D-569E-4CF4-B691-194057D02A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4769" y="0"/>
            <a:ext cx="4462463" cy="10803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8FB5B881-0654-46E4-B49F-1DF2452685A6}"/>
              </a:ext>
            </a:extLst>
          </p:cNvPr>
          <p:cNvSpPr txBox="1"/>
          <p:nvPr/>
        </p:nvSpPr>
        <p:spPr>
          <a:xfrm>
            <a:off x="2271897" y="38100"/>
            <a:ext cx="1473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/>
              <a:t>CMP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20D7E53-FEBC-478C-8B98-E54B5D08A32D}"/>
              </a:ext>
            </a:extLst>
          </p:cNvPr>
          <p:cNvSpPr txBox="1"/>
          <p:nvPr/>
        </p:nvSpPr>
        <p:spPr>
          <a:xfrm>
            <a:off x="8347444" y="38100"/>
            <a:ext cx="25872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/>
              <a:t>Project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960E3C40-913A-454C-8A66-F51988439759}"/>
              </a:ext>
            </a:extLst>
          </p:cNvPr>
          <p:cNvGrpSpPr/>
          <p:nvPr/>
        </p:nvGrpSpPr>
        <p:grpSpPr>
          <a:xfrm>
            <a:off x="1694473" y="1332670"/>
            <a:ext cx="8803055" cy="5157030"/>
            <a:chOff x="1698492" y="1421570"/>
            <a:chExt cx="8803055" cy="5157030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E00AB4C-D0F7-4626-BB2F-6487743C555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flipH="1">
              <a:off x="1698492" y="1421570"/>
              <a:ext cx="7387553" cy="1888708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4828CE13-0A18-4AD1-85DE-DBB1C4660C9B}"/>
                </a:ext>
              </a:extLst>
            </p:cNvPr>
            <p:cNvSpPr txBox="1"/>
            <p:nvPr/>
          </p:nvSpPr>
          <p:spPr>
            <a:xfrm>
              <a:off x="3338697" y="1682987"/>
              <a:ext cx="3086100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600" b="1" dirty="0">
                  <a:latin typeface="Bradley Hand ITC" panose="03070402050302030203" pitchFamily="66" charset="0"/>
                </a:rPr>
                <a:t>What?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7D95E9E8-9B4D-4D8A-B9E8-E76D3DA614E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duotone>
                <a:schemeClr val="accent6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 flipH="1">
              <a:off x="4730517" y="2638583"/>
              <a:ext cx="5771030" cy="2281570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05D8E1D-1FCA-4B52-83D7-23E104559DF9}"/>
                </a:ext>
              </a:extLst>
            </p:cNvPr>
            <p:cNvSpPr txBox="1"/>
            <p:nvPr/>
          </p:nvSpPr>
          <p:spPr>
            <a:xfrm>
              <a:off x="6704197" y="3225370"/>
              <a:ext cx="3086100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600" b="1" dirty="0">
                  <a:latin typeface="Bradley Hand ITC" panose="03070402050302030203" pitchFamily="66" charset="0"/>
                </a:rPr>
                <a:t>Why?</a:t>
              </a:r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A4FFEDA0-4363-467F-AA4F-7CC911A0D53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17402" y="4161876"/>
              <a:ext cx="6112890" cy="2416724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EEAA79E-A36F-4CF6-A064-0035B4DDB373}"/>
                </a:ext>
              </a:extLst>
            </p:cNvPr>
            <p:cNvSpPr txBox="1"/>
            <p:nvPr/>
          </p:nvSpPr>
          <p:spPr>
            <a:xfrm>
              <a:off x="4025900" y="4907133"/>
              <a:ext cx="3086100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600" b="1" dirty="0">
                  <a:latin typeface="Bradley Hand ITC" panose="03070402050302030203" pitchFamily="66" charset="0"/>
                </a:rPr>
                <a:t>How?</a:t>
              </a: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6717BCAC-4B59-4140-8983-0A1308E4FB72}"/>
              </a:ext>
            </a:extLst>
          </p:cNvPr>
          <p:cNvSpPr txBox="1"/>
          <p:nvPr/>
        </p:nvSpPr>
        <p:spPr>
          <a:xfrm>
            <a:off x="2354196" y="6550223"/>
            <a:ext cx="748360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/>
              <a:t>© 2020 WESTERN KENTUCKY UNIVERSITY RESEARCH FOUNDATION</a:t>
            </a:r>
          </a:p>
        </p:txBody>
      </p:sp>
    </p:spTree>
    <p:extLst>
      <p:ext uri="{BB962C8B-B14F-4D97-AF65-F5344CB8AC3E}">
        <p14:creationId xmlns:p14="http://schemas.microsoft.com/office/powerpoint/2010/main" val="12226418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3F15C92-3AF4-4D1E-B245-38B7936508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48061" y="208155"/>
            <a:ext cx="4948374" cy="126510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D500EA9-B9C1-4B1B-9E87-A3FB5CD5D6EC}"/>
              </a:ext>
            </a:extLst>
          </p:cNvPr>
          <p:cNvSpPr txBox="1"/>
          <p:nvPr/>
        </p:nvSpPr>
        <p:spPr>
          <a:xfrm>
            <a:off x="1331066" y="389821"/>
            <a:ext cx="20671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latin typeface="Bradley Hand ITC" panose="03070402050302030203" pitchFamily="66" charset="0"/>
              </a:rPr>
              <a:t>What?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821EB527-AB93-4379-B0B3-8CD7E1E0AF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9537" y="5905500"/>
            <a:ext cx="4462463" cy="10803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1F0583A-2704-4DA0-ABBC-E66904C4B6AA}"/>
              </a:ext>
            </a:extLst>
          </p:cNvPr>
          <p:cNvSpPr txBox="1"/>
          <p:nvPr/>
        </p:nvSpPr>
        <p:spPr>
          <a:xfrm>
            <a:off x="315066" y="1701800"/>
            <a:ext cx="78590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u="sng" dirty="0"/>
              <a:t>The Civil Money Penalty Bingocize® Project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8F393CD-7B45-4617-8233-248EA57FF3D0}"/>
              </a:ext>
            </a:extLst>
          </p:cNvPr>
          <p:cNvSpPr txBox="1"/>
          <p:nvPr/>
        </p:nvSpPr>
        <p:spPr>
          <a:xfrm>
            <a:off x="622300" y="2286000"/>
            <a:ext cx="11734800" cy="326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3-year project to reinvest CMP funds to promote health &amp; wellness in skilled nursing facilities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Resident life enrichment via increased social engagement &amp; physical movement</a:t>
            </a:r>
          </a:p>
          <a:p>
            <a:pPr>
              <a:lnSpc>
                <a:spcPct val="150000"/>
              </a:lnSpc>
            </a:pPr>
            <a:r>
              <a:rPr lang="en-US" sz="2400" u="sng" dirty="0"/>
              <a:t>Goals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Implement Bingocize® in 100 skilled nursing homes in Tennessee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Share the program with over 4500 residents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Partner with universities &amp; colleges to recruit student volunteers (workforce development)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9876402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821EB527-AB93-4379-B0B3-8CD7E1E0AF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9537" y="5905500"/>
            <a:ext cx="4462463" cy="10803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8F393CD-7B45-4617-8233-248EA57FF3D0}"/>
              </a:ext>
            </a:extLst>
          </p:cNvPr>
          <p:cNvSpPr txBox="1"/>
          <p:nvPr/>
        </p:nvSpPr>
        <p:spPr>
          <a:xfrm>
            <a:off x="325020" y="1600200"/>
            <a:ext cx="11854280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u="sng" dirty="0"/>
              <a:t>Increased Movement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Residents typically do not like to add physical movement to their day; Bingocize® can help.</a:t>
            </a:r>
          </a:p>
          <a:p>
            <a:pPr>
              <a:lnSpc>
                <a:spcPct val="150000"/>
              </a:lnSpc>
            </a:pPr>
            <a:r>
              <a:rPr lang="en-US" sz="2400" b="1" u="sng" dirty="0"/>
              <a:t>Increased Social Engagement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Residents need more social engagement; Bingocize® provides more engagement than traditional bingo.</a:t>
            </a:r>
          </a:p>
          <a:p>
            <a:pPr>
              <a:lnSpc>
                <a:spcPct val="150000"/>
              </a:lnSpc>
            </a:pPr>
            <a:r>
              <a:rPr lang="en-US" sz="2400" b="1" u="sng" dirty="0"/>
              <a:t>Increased Enjoyment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Residents love playing Bingo; Bingocize® let’s them play more bingo while moving their bodies in the process.</a:t>
            </a:r>
          </a:p>
          <a:p>
            <a:pPr>
              <a:lnSpc>
                <a:spcPct val="150000"/>
              </a:lnSpc>
            </a:pPr>
            <a:r>
              <a:rPr lang="en-US" sz="2400" b="1" u="sng" dirty="0"/>
              <a:t>Increased Workforce Development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Students need more opportunities to work within skilled nursing; the CMP Project provides this.</a:t>
            </a:r>
          </a:p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CB69F36-5DCF-4676-B14B-6EBDF8281675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flipH="1">
            <a:off x="261520" y="42747"/>
            <a:ext cx="3934902" cy="155565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EC28EDB-024D-47A6-BF20-C425C489704A}"/>
              </a:ext>
            </a:extLst>
          </p:cNvPr>
          <p:cNvSpPr txBox="1"/>
          <p:nvPr/>
        </p:nvSpPr>
        <p:spPr>
          <a:xfrm>
            <a:off x="1701800" y="243405"/>
            <a:ext cx="30861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latin typeface="Bradley Hand ITC" panose="03070402050302030203" pitchFamily="66" charset="0"/>
              </a:rPr>
              <a:t>Why</a:t>
            </a:r>
            <a:r>
              <a:rPr lang="en-US" sz="6600" b="1" dirty="0">
                <a:latin typeface="Bradley Hand ITC" panose="03070402050302030203" pitchFamily="66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5832719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821EB527-AB93-4379-B0B3-8CD7E1E0AF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9537" y="5905500"/>
            <a:ext cx="4462463" cy="10803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8F393CD-7B45-4617-8233-248EA57FF3D0}"/>
              </a:ext>
            </a:extLst>
          </p:cNvPr>
          <p:cNvSpPr txBox="1"/>
          <p:nvPr/>
        </p:nvSpPr>
        <p:spPr>
          <a:xfrm>
            <a:off x="274220" y="1993900"/>
            <a:ext cx="1185428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u="sng" dirty="0"/>
              <a:t>Civil Money Penalty Funds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Without CMP funding, Bingocize® would not have been introduced so quickly in TN</a:t>
            </a:r>
          </a:p>
          <a:p>
            <a:endParaRPr lang="en-US" sz="1200" b="1" u="sng" dirty="0"/>
          </a:p>
          <a:p>
            <a:r>
              <a:rPr lang="en-US" sz="2000" b="1" u="sng" dirty="0"/>
              <a:t>Partner Recruitment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Skilled nursing facilities/staff to offer Bingocize® in their community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University partners to recruit students to be trained and volunteer within the skilled nursing facilities</a:t>
            </a:r>
          </a:p>
          <a:p>
            <a:endParaRPr lang="en-US" sz="1200" dirty="0"/>
          </a:p>
          <a:p>
            <a:r>
              <a:rPr lang="en-US" sz="2000" b="1" u="sng" dirty="0"/>
              <a:t>Online Training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Train skilled nursing staff to lead Bingocize®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Train students to help lead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Regional onsite trainings between Western Kentucky University &amp; partners</a:t>
            </a:r>
          </a:p>
          <a:p>
            <a:endParaRPr lang="en-US" sz="12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CD4841B-768E-4857-AB97-3BCAB35F3475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-38100"/>
            <a:ext cx="4186093" cy="165496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3B8795F-E5A8-40B6-9FE3-ED8C7C47DAEB}"/>
              </a:ext>
            </a:extLst>
          </p:cNvPr>
          <p:cNvSpPr txBox="1"/>
          <p:nvPr/>
        </p:nvSpPr>
        <p:spPr>
          <a:xfrm>
            <a:off x="1099993" y="422622"/>
            <a:ext cx="30861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latin typeface="Bradley Hand ITC" panose="03070402050302030203" pitchFamily="66" charset="0"/>
              </a:rPr>
              <a:t>How?</a:t>
            </a:r>
          </a:p>
        </p:txBody>
      </p:sp>
    </p:spTree>
    <p:extLst>
      <p:ext uri="{BB962C8B-B14F-4D97-AF65-F5344CB8AC3E}">
        <p14:creationId xmlns:p14="http://schemas.microsoft.com/office/powerpoint/2010/main" val="1532320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60CADD7-9B64-4310-B437-9C03F309B3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799" y="4161226"/>
            <a:ext cx="7474976" cy="249835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D6AF59E-1DC5-4202-8286-91E2194422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7051" y="3463254"/>
            <a:ext cx="4118597" cy="318093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443D7EA-2623-49BD-9D73-521E65B46D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6693" y="208397"/>
            <a:ext cx="4930894" cy="297214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9E3337D-D87E-4F96-9B5D-6EE173A6F42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19292" y="208397"/>
            <a:ext cx="6728356" cy="2824553"/>
          </a:xfrm>
          <a:prstGeom prst="rect">
            <a:avLst/>
          </a:prstGeom>
        </p:spPr>
      </p:pic>
      <p:pic>
        <p:nvPicPr>
          <p:cNvPr id="10" name="Picture 2">
            <a:extLst>
              <a:ext uri="{FF2B5EF4-FFF2-40B4-BE49-F238E27FC236}">
                <a16:creationId xmlns:a16="http://schemas.microsoft.com/office/drawing/2014/main" id="{C36C9E09-4B16-480D-9916-16FBA3A17E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207" y="3180546"/>
            <a:ext cx="4462463" cy="10803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958A6C5-4975-4505-B772-763AED83359D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Photocopy/>
                    </a14:imgEffect>
                    <a14:imgEffect>
                      <a14:colorTemperature colorTemp="7032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36736" y="3089836"/>
            <a:ext cx="3194039" cy="108021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C42DCD9-2D84-4A5C-8EF0-C7E07AD75C45}"/>
              </a:ext>
            </a:extLst>
          </p:cNvPr>
          <p:cNvSpPr txBox="1"/>
          <p:nvPr/>
        </p:nvSpPr>
        <p:spPr>
          <a:xfrm>
            <a:off x="4930074" y="3435254"/>
            <a:ext cx="24489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Bradley Hand ITC" panose="03070402050302030203" pitchFamily="66" charset="0"/>
              </a:rPr>
              <a:t>Live from TN!</a:t>
            </a:r>
          </a:p>
        </p:txBody>
      </p:sp>
    </p:spTree>
    <p:extLst>
      <p:ext uri="{BB962C8B-B14F-4D97-AF65-F5344CB8AC3E}">
        <p14:creationId xmlns:p14="http://schemas.microsoft.com/office/powerpoint/2010/main" val="28838724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1E237FB7-03FD-4540-ACE8-F33E09623C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15136" y="147762"/>
            <a:ext cx="3194039" cy="3656747"/>
          </a:xfrm>
          <a:prstGeom prst="rect">
            <a:avLst/>
          </a:prstGeom>
        </p:spPr>
      </p:pic>
      <p:pic>
        <p:nvPicPr>
          <p:cNvPr id="10" name="Picture 2">
            <a:extLst>
              <a:ext uri="{FF2B5EF4-FFF2-40B4-BE49-F238E27FC236}">
                <a16:creationId xmlns:a16="http://schemas.microsoft.com/office/drawing/2014/main" id="{C36C9E09-4B16-480D-9916-16FBA3A17E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539" y="5540188"/>
            <a:ext cx="5888569" cy="14255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958A6C5-4975-4505-B772-763AED83359D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hotocopy/>
                    </a14:imgEffect>
                    <a14:imgEffect>
                      <a14:colorTemperature colorTemp="7032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91545" y="4014169"/>
            <a:ext cx="3194039" cy="108021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C42DCD9-2D84-4A5C-8EF0-C7E07AD75C45}"/>
              </a:ext>
            </a:extLst>
          </p:cNvPr>
          <p:cNvSpPr txBox="1"/>
          <p:nvPr/>
        </p:nvSpPr>
        <p:spPr>
          <a:xfrm>
            <a:off x="5084883" y="4359587"/>
            <a:ext cx="24489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Bradley Hand ITC" panose="03070402050302030203" pitchFamily="66" charset="0"/>
              </a:rPr>
              <a:t>Live from TN!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F17CD5A-52A8-4ABB-8A99-A4166CA8D1A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91545" y="147762"/>
            <a:ext cx="3499603" cy="356070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000C4ED-7687-40E1-8978-9C4A8672FDC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6928" y="147762"/>
            <a:ext cx="4462462" cy="529721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0004DE1-0120-4BFC-9DBA-97D7D63ED24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90827" y="3920040"/>
            <a:ext cx="3411781" cy="2638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47234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429A2D2D-E7E4-4641-ADE1-5AB9AF4143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9537" y="5905500"/>
            <a:ext cx="4462463" cy="10803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592310F-A2B1-4686-8473-506C9EFA929B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flipH="1">
            <a:off x="0" y="123929"/>
            <a:ext cx="5549900" cy="141889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A980B83-41B9-4474-AF17-D5A8D9074005}"/>
              </a:ext>
            </a:extLst>
          </p:cNvPr>
          <p:cNvSpPr txBox="1"/>
          <p:nvPr/>
        </p:nvSpPr>
        <p:spPr>
          <a:xfrm>
            <a:off x="622300" y="444500"/>
            <a:ext cx="46101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Bradley Hand ITC" panose="03070402050302030203" pitchFamily="66" charset="0"/>
              </a:rPr>
              <a:t>Project Outcomes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42F28A9-E036-4BA5-8890-7472DD63C4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000" y="1657121"/>
            <a:ext cx="7420976" cy="430258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7438F8A-A694-44A6-96E1-CFCB59B456E8}"/>
              </a:ext>
            </a:extLst>
          </p:cNvPr>
          <p:cNvSpPr txBox="1"/>
          <p:nvPr/>
        </p:nvSpPr>
        <p:spPr>
          <a:xfrm>
            <a:off x="7903368" y="2090172"/>
            <a:ext cx="41148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Over 2000 TN skilled nursing resident participants!</a:t>
            </a:r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Over 200 staff &amp; 70 students have registered for the online Bingocize® leadership training!</a:t>
            </a:r>
          </a:p>
        </p:txBody>
      </p:sp>
    </p:spTree>
    <p:extLst>
      <p:ext uri="{BB962C8B-B14F-4D97-AF65-F5344CB8AC3E}">
        <p14:creationId xmlns:p14="http://schemas.microsoft.com/office/powerpoint/2010/main" val="11372777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319048D-AAAD-439D-B9AE-71B3F0C80527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3721101" cy="141889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DAB6BD1-5269-4553-94CD-CC50BE02E33E}"/>
              </a:ext>
            </a:extLst>
          </p:cNvPr>
          <p:cNvSpPr txBox="1"/>
          <p:nvPr/>
        </p:nvSpPr>
        <p:spPr>
          <a:xfrm>
            <a:off x="622300" y="355600"/>
            <a:ext cx="2362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Bradley Hand ITC" panose="03070402050302030203" pitchFamily="66" charset="0"/>
              </a:rPr>
              <a:t>Partners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1A6573F-9AE3-483D-A4B0-F44D6963A48D}"/>
              </a:ext>
            </a:extLst>
          </p:cNvPr>
          <p:cNvSpPr txBox="1"/>
          <p:nvPr/>
        </p:nvSpPr>
        <p:spPr>
          <a:xfrm>
            <a:off x="195487" y="2637397"/>
            <a:ext cx="333012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TN Partners that help deliver Bingocize® each week!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57C1F5E-AF99-4D67-9BC2-C7722F6FCB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5564" y="558800"/>
            <a:ext cx="8166762" cy="6128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9409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41F7A3B-5D99-4D79-AADF-39B3AD8A11A1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 flipH="1">
            <a:off x="-1" y="0"/>
            <a:ext cx="5689601" cy="13242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CBAEEFE-E17C-4B64-827C-42E01EAB78C9}"/>
              </a:ext>
            </a:extLst>
          </p:cNvPr>
          <p:cNvSpPr txBox="1"/>
          <p:nvPr/>
        </p:nvSpPr>
        <p:spPr>
          <a:xfrm>
            <a:off x="317499" y="266700"/>
            <a:ext cx="513080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rgbClr val="FF0000"/>
                </a:solidFill>
                <a:latin typeface="Bradley Hand ITC" panose="03070402050302030203" pitchFamily="66" charset="0"/>
              </a:rPr>
              <a:t>IMPACT OF COVID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965EF6A-5976-4042-9D33-EBF4650CE61B}"/>
              </a:ext>
            </a:extLst>
          </p:cNvPr>
          <p:cNvSpPr txBox="1"/>
          <p:nvPr/>
        </p:nvSpPr>
        <p:spPr>
          <a:xfrm>
            <a:off x="622300" y="1295400"/>
            <a:ext cx="10160000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/>
              <a:t>The CMP Bingocize® project was also impacted by the Covid-19 Pandemic.</a:t>
            </a:r>
          </a:p>
          <a:p>
            <a:endParaRPr lang="en-US" sz="1200" dirty="0"/>
          </a:p>
          <a:p>
            <a:pPr>
              <a:lnSpc>
                <a:spcPct val="150000"/>
              </a:lnSpc>
            </a:pPr>
            <a:r>
              <a:rPr lang="en-US" sz="2000" b="1" dirty="0"/>
              <a:t>How did it impact the skilled nursing facilities?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Visitation restrictions</a:t>
            </a:r>
          </a:p>
          <a:p>
            <a:pPr lvl="1"/>
            <a:r>
              <a:rPr lang="en-US" sz="2000" i="1" dirty="0"/>
              <a:t> - Families, students, and other team members couldn’t enter facilities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Forced cessation of group activities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Residents were socially isolated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Staff turnover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Decreased communication between partners</a:t>
            </a:r>
          </a:p>
          <a:p>
            <a:endParaRPr lang="en-US" sz="1200" dirty="0"/>
          </a:p>
          <a:p>
            <a:pPr>
              <a:lnSpc>
                <a:spcPct val="150000"/>
              </a:lnSpc>
            </a:pPr>
            <a:r>
              <a:rPr lang="en-US" sz="2000" b="1" dirty="0"/>
              <a:t>What was done to overcome these tough times?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Bingocize® was offered virtually in a few facilities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Weekly Bingocize® newsletter was created during the pandemic</a:t>
            </a:r>
          </a:p>
          <a:p>
            <a:pPr lvl="1"/>
            <a:r>
              <a:rPr lang="en-US" sz="2000" i="1" dirty="0"/>
              <a:t>- Provided additional exercises, a bingo game, fun puzzles and health education content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Hallway Bingocize® was offered as well</a:t>
            </a:r>
          </a:p>
          <a:p>
            <a:endParaRPr lang="en-US" sz="2000" dirty="0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71C52F09-5B1B-4FF1-A590-AE17688162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0560" y="5943600"/>
            <a:ext cx="4305081" cy="10422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586000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B86757D-F610-4198-906B-FE18605E9C30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flipH="1" flipV="1">
            <a:off x="-2" y="0"/>
            <a:ext cx="7747001" cy="141889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386ECB2-4407-4BD0-950A-470917365AA7}"/>
              </a:ext>
            </a:extLst>
          </p:cNvPr>
          <p:cNvSpPr txBox="1"/>
          <p:nvPr/>
        </p:nvSpPr>
        <p:spPr>
          <a:xfrm>
            <a:off x="558799" y="317500"/>
            <a:ext cx="608330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Bradley Hand ITC" panose="03070402050302030203" pitchFamily="66" charset="0"/>
              </a:rPr>
              <a:t>Current State of Affairs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7292D5D-FBCC-46E1-B77E-BC51CC7321C3}"/>
              </a:ext>
            </a:extLst>
          </p:cNvPr>
          <p:cNvSpPr txBox="1"/>
          <p:nvPr/>
        </p:nvSpPr>
        <p:spPr>
          <a:xfrm>
            <a:off x="584200" y="1587500"/>
            <a:ext cx="10858500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Infection rates appear to be decreasing throughout the state.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Visitation is being restored in the certified skilled nursing facilities (CNF).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76 CNF recruited to participate in the CMP Bingocize®.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Resident participant recruitment is increasing.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Over 2000 residents have participated in at least one Bingocize® session during the project.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Over 1200 residents actively participated within the past 90 days.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Recruited faculty from University of Tennessee at Knoxville to help with student engagement.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Students have officially entered the facilities to volunteer!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5D53B0CF-5D39-4621-B611-E97040B58C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0560" y="5943600"/>
            <a:ext cx="4305081" cy="10422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421260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3E0585F-47A1-438A-A1A9-D60C23B297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988" y="1388769"/>
            <a:ext cx="3496163" cy="283884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0B9230A-E602-4676-A166-28C9A1A77F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71932" y="1331993"/>
            <a:ext cx="3219899" cy="299126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7D22BAE-2415-490A-A1DA-126BB21778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32207" y="2832105"/>
            <a:ext cx="3620005" cy="3048425"/>
          </a:xfrm>
          <a:prstGeom prst="rect">
            <a:avLst/>
          </a:prstGeom>
        </p:spPr>
      </p:pic>
      <p:pic>
        <p:nvPicPr>
          <p:cNvPr id="10" name="Picture 2">
            <a:extLst>
              <a:ext uri="{FF2B5EF4-FFF2-40B4-BE49-F238E27FC236}">
                <a16:creationId xmlns:a16="http://schemas.microsoft.com/office/drawing/2014/main" id="{404803B6-AF55-4405-8353-C10EDE7A9A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0560" y="5943600"/>
            <a:ext cx="4305081" cy="10422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1BC1D7E-EC79-4D61-8B89-9E98700FA132}"/>
              </a:ext>
            </a:extLst>
          </p:cNvPr>
          <p:cNvSpPr txBox="1"/>
          <p:nvPr/>
        </p:nvSpPr>
        <p:spPr>
          <a:xfrm>
            <a:off x="380288" y="4553354"/>
            <a:ext cx="36200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Student Engagement = Workforce Development!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4ADD0E2-1D96-4A58-AF72-D7B83B87D1A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V="1">
            <a:off x="-2" y="0"/>
            <a:ext cx="6286502" cy="115139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B1C17532-FDB5-4618-9984-38F4D4A34C27}"/>
              </a:ext>
            </a:extLst>
          </p:cNvPr>
          <p:cNvSpPr txBox="1"/>
          <p:nvPr/>
        </p:nvSpPr>
        <p:spPr>
          <a:xfrm>
            <a:off x="876299" y="203200"/>
            <a:ext cx="608330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Bradley Hand ITC" panose="03070402050302030203" pitchFamily="66" charset="0"/>
              </a:rPr>
              <a:t>Student Volunteers!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4300A24-E2C6-4621-97E7-394269831D3C}"/>
              </a:ext>
            </a:extLst>
          </p:cNvPr>
          <p:cNvSpPr txBox="1"/>
          <p:nvPr/>
        </p:nvSpPr>
        <p:spPr>
          <a:xfrm>
            <a:off x="4343400" y="1471693"/>
            <a:ext cx="33401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Students from </a:t>
            </a:r>
          </a:p>
          <a:p>
            <a:pPr algn="ctr"/>
            <a:r>
              <a:rPr lang="en-US" sz="2000" dirty="0"/>
              <a:t>Carson Newman University assist in delivering Bingocize®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9E17CF8-10C4-4E7B-8532-4AEE9D369CFF}"/>
              </a:ext>
            </a:extLst>
          </p:cNvPr>
          <p:cNvSpPr txBox="1"/>
          <p:nvPr/>
        </p:nvSpPr>
        <p:spPr>
          <a:xfrm>
            <a:off x="8122732" y="4553354"/>
            <a:ext cx="3396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Pictures curtesy of </a:t>
            </a:r>
          </a:p>
          <a:p>
            <a:pPr algn="ctr"/>
            <a:r>
              <a:rPr lang="en-US" sz="2000" dirty="0"/>
              <a:t>Life Care of Jefferson City!</a:t>
            </a:r>
          </a:p>
        </p:txBody>
      </p:sp>
    </p:spTree>
    <p:extLst>
      <p:ext uri="{BB962C8B-B14F-4D97-AF65-F5344CB8AC3E}">
        <p14:creationId xmlns:p14="http://schemas.microsoft.com/office/powerpoint/2010/main" val="22998659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CE34B018-05B8-4F16-BB95-26AD630E0507}"/>
              </a:ext>
            </a:extLst>
          </p:cNvPr>
          <p:cNvSpPr/>
          <p:nvPr/>
        </p:nvSpPr>
        <p:spPr>
          <a:xfrm>
            <a:off x="1879600" y="177800"/>
            <a:ext cx="9067800" cy="57869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8599F2D-569E-4CF4-B691-194057D02A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4769" y="0"/>
            <a:ext cx="4462463" cy="10803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8FB5B881-0654-46E4-B49F-1DF2452685A6}"/>
              </a:ext>
            </a:extLst>
          </p:cNvPr>
          <p:cNvSpPr txBox="1"/>
          <p:nvPr/>
        </p:nvSpPr>
        <p:spPr>
          <a:xfrm>
            <a:off x="2271897" y="38100"/>
            <a:ext cx="1473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/>
              <a:t>CMP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20D7E53-FEBC-478C-8B98-E54B5D08A32D}"/>
              </a:ext>
            </a:extLst>
          </p:cNvPr>
          <p:cNvSpPr txBox="1"/>
          <p:nvPr/>
        </p:nvSpPr>
        <p:spPr>
          <a:xfrm>
            <a:off x="8347444" y="38100"/>
            <a:ext cx="25872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/>
              <a:t>Project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960E3C40-913A-454C-8A66-F51988439759}"/>
              </a:ext>
            </a:extLst>
          </p:cNvPr>
          <p:cNvGrpSpPr/>
          <p:nvPr/>
        </p:nvGrpSpPr>
        <p:grpSpPr>
          <a:xfrm>
            <a:off x="1694473" y="1332670"/>
            <a:ext cx="8803055" cy="5157030"/>
            <a:chOff x="1698492" y="1421570"/>
            <a:chExt cx="8803055" cy="5157030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E00AB4C-D0F7-4626-BB2F-6487743C555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flipH="1">
              <a:off x="1698492" y="1421570"/>
              <a:ext cx="7387553" cy="1888708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4828CE13-0A18-4AD1-85DE-DBB1C4660C9B}"/>
                </a:ext>
              </a:extLst>
            </p:cNvPr>
            <p:cNvSpPr txBox="1"/>
            <p:nvPr/>
          </p:nvSpPr>
          <p:spPr>
            <a:xfrm>
              <a:off x="3338697" y="1682987"/>
              <a:ext cx="3536022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600" b="1" dirty="0">
                  <a:latin typeface="Bradley Hand ITC" panose="03070402050302030203" pitchFamily="66" charset="0"/>
                </a:rPr>
                <a:t>Making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7D95E9E8-9B4D-4D8A-B9E8-E76D3DA614E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duotone>
                <a:schemeClr val="accent6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 flipH="1">
              <a:off x="4730517" y="2638583"/>
              <a:ext cx="5771030" cy="2281570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05D8E1D-1FCA-4B52-83D7-23E104559DF9}"/>
                </a:ext>
              </a:extLst>
            </p:cNvPr>
            <p:cNvSpPr txBox="1"/>
            <p:nvPr/>
          </p:nvSpPr>
          <p:spPr>
            <a:xfrm>
              <a:off x="6704197" y="3225370"/>
              <a:ext cx="3086100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600" b="1" dirty="0">
                  <a:latin typeface="Bradley Hand ITC" panose="03070402050302030203" pitchFamily="66" charset="0"/>
                </a:rPr>
                <a:t>A</a:t>
              </a:r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A4FFEDA0-4363-467F-AA4F-7CC911A0D53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117402" y="4161876"/>
              <a:ext cx="6112890" cy="2416724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EEAA79E-A36F-4CF6-A064-0035B4DDB373}"/>
                </a:ext>
              </a:extLst>
            </p:cNvPr>
            <p:cNvSpPr txBox="1"/>
            <p:nvPr/>
          </p:nvSpPr>
          <p:spPr>
            <a:xfrm>
              <a:off x="3115519" y="4907133"/>
              <a:ext cx="3996481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600" b="1" dirty="0">
                  <a:latin typeface="Bradley Hand ITC" panose="03070402050302030203" pitchFamily="66" charset="0"/>
                </a:rPr>
                <a:t>Difference</a:t>
              </a: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6717BCAC-4B59-4140-8983-0A1308E4FB72}"/>
              </a:ext>
            </a:extLst>
          </p:cNvPr>
          <p:cNvSpPr txBox="1"/>
          <p:nvPr/>
        </p:nvSpPr>
        <p:spPr>
          <a:xfrm>
            <a:off x="2354196" y="6550223"/>
            <a:ext cx="748360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/>
              <a:t>© 2020 WESTERN KENTUCKY UNIVERSITY RESEARCH FOUNDATION</a:t>
            </a:r>
          </a:p>
        </p:txBody>
      </p:sp>
    </p:spTree>
    <p:extLst>
      <p:ext uri="{BB962C8B-B14F-4D97-AF65-F5344CB8AC3E}">
        <p14:creationId xmlns:p14="http://schemas.microsoft.com/office/powerpoint/2010/main" val="2369001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6140</TotalTime>
  <Words>517</Words>
  <Application>Microsoft Office PowerPoint</Application>
  <PresentationFormat>Widescreen</PresentationFormat>
  <Paragraphs>81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Bradley Hand ITC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Dustin Falls</dc:creator>
  <cp:lastModifiedBy>Dustin Falls</cp:lastModifiedBy>
  <cp:revision>1</cp:revision>
  <dcterms:created xsi:type="dcterms:W3CDTF">2021-10-25T15:39:11Z</dcterms:created>
  <dcterms:modified xsi:type="dcterms:W3CDTF">2021-11-19T16:47:06Z</dcterms:modified>
</cp:coreProperties>
</file>