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66_A232364D.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 id="2147483705" r:id="rId5"/>
  </p:sldMasterIdLst>
  <p:notesMasterIdLst>
    <p:notesMasterId r:id="rId12"/>
  </p:notesMasterIdLst>
  <p:sldIdLst>
    <p:sldId id="358" r:id="rId6"/>
    <p:sldId id="263" r:id="rId7"/>
    <p:sldId id="258" r:id="rId8"/>
    <p:sldId id="261" r:id="rId9"/>
    <p:sldId id="262"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C79337-4F83-5C93-791B-22300004D20C}" name="Anna Sever" initials="AS" userId="S::asever@tspn.org::a77a78fb-9a75-46f5-bd5a-574fed74fb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BB5FF1-9AAE-4BA5-93D1-BD3020065D72}" v="2" dt="2024-08-08T13:20:55.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06" autoAdjust="0"/>
    <p:restoredTop sz="94660"/>
  </p:normalViewPr>
  <p:slideViewPr>
    <p:cSldViewPr snapToGrid="0">
      <p:cViewPr varScale="1">
        <p:scale>
          <a:sx n="41" d="100"/>
          <a:sy n="41" d="100"/>
        </p:scale>
        <p:origin x="67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omments/modernComment_166_A232364D.xml><?xml version="1.0" encoding="utf-8"?>
<p188:cmLst xmlns:a="http://schemas.openxmlformats.org/drawingml/2006/main" xmlns:r="http://schemas.openxmlformats.org/officeDocument/2006/relationships" xmlns:p188="http://schemas.microsoft.com/office/powerpoint/2018/8/main">
  <p188:cm id="{8FB48C1D-DD8C-46B3-834F-E86273E64515}" authorId="{4FC79337-4F83-5C93-791B-22300004D20C}" created="2024-04-08T18:38:24.362">
    <pc:sldMkLst xmlns:pc="http://schemas.microsoft.com/office/powerpoint/2013/main/command">
      <pc:docMk/>
      <pc:sldMk cId="2721199693" sldId="358"/>
    </pc:sldMkLst>
    <p188:txBody>
      <a:bodyPr/>
      <a:lstStyle/>
      <a:p>
        <a:r>
          <a:rPr lang="en-US"/>
          <a:t>Simplified title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5DB91F-5F62-4EEF-ACC5-7296E4110D3B}" type="datetimeFigureOut">
              <a:rPr lang="en-US" smtClean="0"/>
              <a:t>8/12/2024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89F955-0EF1-47EA-8C34-22225A2DC8C2}" type="slidenum">
              <a:rPr lang="en-US" smtClean="0"/>
              <a:t>‹#›</a:t>
            </a:fld>
            <a:endParaRPr lang="en-US" dirty="0"/>
          </a:p>
        </p:txBody>
      </p:sp>
    </p:spTree>
    <p:extLst>
      <p:ext uri="{BB962C8B-B14F-4D97-AF65-F5344CB8AC3E}">
        <p14:creationId xmlns:p14="http://schemas.microsoft.com/office/powerpoint/2010/main" val="1566288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23D76-A05F-408F-A8D5-17CDDFCEBBF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052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r>
              <a:rPr lang="en-US" dirty="0">
                <a:latin typeface="Arial" charset="0"/>
              </a:rPr>
              <a:t>In collaboration with the DOH, we are seeking teachers, counselors, social workers, after-school program managers to participate in the Adult Advisor training. Anyone who works with students in rural counties is eligible to participate in the Adult Advisor training which is about 6 hours. Participants can also be trusted adults in community organizations like the Boys and Girls Club or other after-school programs. Sources of Strength can also be implemented in faith-based organizations. Adult Advisors will be responsible for nominating or selecting students to serve as peer leaders for the school or organization. The training will be led by National Trainers from Sources of Strength.  The great thing about this program is that it is flexible and Adult Advisors can be educators but works well with any trusted adult that is willing to work with the students. The role can also be shared between two staff members or trusted adults. The Adult Advisor role in building a community of strength is essentially showing up and participating fully, playfully engage and connect strategically with the students. Also being a trusted adult who listens to students’ voices and facilitates equity, inclusivity and belonging. Finally, an Adult Advisor focuses on peer leader retention, celebrates the peer leaders regularly and coordinate logistics for strategic messaging. When you participate in the training, you will learn more about how this looks within your school or organization. </a:t>
            </a:r>
          </a:p>
        </p:txBody>
      </p:sp>
      <p:sp>
        <p:nvSpPr>
          <p:cNvPr id="56324" name="Slide Number Placeholder 3"/>
          <p:cNvSpPr>
            <a:spLocks noGrp="1"/>
          </p:cNvSpPr>
          <p:nvPr>
            <p:ph type="sldNum" sz="quarter" idx="5"/>
          </p:nvPr>
        </p:nvSpPr>
        <p:spPr>
          <a:noFill/>
        </p:spPr>
        <p:txBody>
          <a:bodyPr/>
          <a:lstStyle/>
          <a:p>
            <a:fld id="{14EA8589-DB36-4B00-A759-ED2D3D09DB80}" type="slidenum">
              <a:rPr lang="en-US" smtClean="0"/>
              <a:pPr/>
              <a:t>2</a:t>
            </a:fld>
            <a:endParaRPr lang="en-US" dirty="0"/>
          </a:p>
        </p:txBody>
      </p:sp>
    </p:spTree>
    <p:extLst>
      <p:ext uri="{BB962C8B-B14F-4D97-AF65-F5344CB8AC3E}">
        <p14:creationId xmlns:p14="http://schemas.microsoft.com/office/powerpoint/2010/main" val="3668887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Helvetica 45 Light"/>
              </a:rPr>
              <a:t>STRENGTH BASED Sources of Strength </a:t>
            </a:r>
            <a:r>
              <a:rPr lang="en-US" sz="1200" b="0" i="0" u="none" strike="noStrike" baseline="0" dirty="0">
                <a:solidFill>
                  <a:srgbClr val="000000"/>
                </a:solidFill>
                <a:effectLst>
                  <a:outerShdw blurRad="38100" dist="38100" dir="2700000" algn="tl">
                    <a:srgbClr val="000000">
                      <a:alpha val="43137"/>
                    </a:srgbClr>
                  </a:outerShdw>
                </a:effectLst>
                <a:latin typeface="Helvetica 45 Light"/>
              </a:rPr>
              <a:t>employs a radically strength-based approach to suicide prevention. </a:t>
            </a:r>
            <a:r>
              <a:rPr lang="en-US" sz="1200" b="0" i="0" u="none" strike="noStrike" baseline="0" dirty="0">
                <a:solidFill>
                  <a:srgbClr val="000000"/>
                </a:solidFill>
                <a:latin typeface="Helvetica 45 Light"/>
              </a:rPr>
              <a:t>Turning the traditional practice of identifying risk factors and warning signs on its head, Sources of Strength focuses on developing protective factors, using a model that is innovative, interactive, and radically strength-based. Using an active learning model, incorporating art, storytelling, small group sharing and games, Sources of Strength explores the eight protective factors, depicted in the wheel of strength, to develop resilient individuals and communities. </a:t>
            </a:r>
            <a:endParaRPr lang="en-US" dirty="0">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baseline="0" dirty="0">
              <a:solidFill>
                <a:srgbClr val="000000"/>
              </a:solidFill>
              <a:latin typeface="Helvetica Neue"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0000"/>
                </a:solidFill>
                <a:latin typeface="Helvetica Neue" panose="020B0604020202020204" charset="0"/>
              </a:rPr>
              <a:t>INNOVATIVE </a:t>
            </a:r>
            <a:r>
              <a:rPr lang="en-US" sz="1200" b="0" i="0" u="none" strike="noStrike" baseline="0" dirty="0">
                <a:solidFill>
                  <a:srgbClr val="000000"/>
                </a:solidFill>
                <a:latin typeface="Helvetica 45 Light"/>
              </a:rPr>
              <a:t>Sources of Strength has been responsive to the needs of a variety of populations, cultures, and communities. This program has been implemented not only in rural, urban, and suburban middle and high schools, but also in universities and community colleges, juvenile justice facilities, LGBTQ+ drop-in centers, cultural centers, native/tribal groups, and more. This means that Sources of Strength can be utilized in multiple organizations that work with youth in rural counties.</a:t>
            </a:r>
            <a:endParaRPr lang="en-US" dirty="0"/>
          </a:p>
          <a:p>
            <a:endParaRPr lang="en-US" dirty="0">
              <a:latin typeface="Arial" charset="0"/>
            </a:endParaRPr>
          </a:p>
          <a:p>
            <a:r>
              <a:rPr lang="en-US" sz="1800" b="1" i="0" u="none" strike="noStrike" baseline="0" dirty="0">
                <a:solidFill>
                  <a:srgbClr val="000000"/>
                </a:solidFill>
                <a:latin typeface="Helvetica Neue" panose="020B0604020202020204" charset="0"/>
              </a:rPr>
              <a:t>UPSTREAM </a:t>
            </a:r>
            <a:r>
              <a:rPr lang="en-US" sz="1800" b="0" i="0" u="none" strike="noStrike" baseline="0" dirty="0">
                <a:solidFill>
                  <a:srgbClr val="000000"/>
                </a:solidFill>
                <a:latin typeface="Helvetica 45 Light"/>
              </a:rPr>
              <a:t>Most prevention work is actually crisis-driven intervention. Our primary mission is to move upstream in the prevention cycle. We work to build resilience, increase connection, change unhealthy norms around help-seeking, break down codes of secrecy and silence, and teach healthy coping strategies to ultimately prevent the very onset of suicidality. With a comprehensive model of upstream prevention, we can impact a wide variety of issues beyond suicide alone, including substance abuse, bullying, dating violence, and truancy. We are not just committed to keeping people alive, but to helping them live healthy and full lives.</a:t>
            </a:r>
          </a:p>
          <a:p>
            <a:endParaRPr lang="en-US" sz="1800" b="0" i="0" u="none" strike="noStrike" baseline="0" dirty="0">
              <a:solidFill>
                <a:srgbClr val="000000"/>
              </a:solidFill>
              <a:latin typeface="Helvetica 45 Light"/>
            </a:endParaRPr>
          </a:p>
          <a:p>
            <a:r>
              <a:rPr lang="en-US" sz="1800" b="0" i="0" u="none" strike="noStrike" baseline="0" dirty="0">
                <a:solidFill>
                  <a:srgbClr val="000000"/>
                </a:solidFill>
                <a:latin typeface="Helvetica 45 Light"/>
              </a:rPr>
              <a:t>After completing the training, Adult Advisors receive all the tools they need to guide their implementation and campaigns. You will receive a manual that will help with facilitating meetings, organizing campaigns and building the protective factors on the Sources Wheel. </a:t>
            </a:r>
            <a:endParaRPr lang="en-US" dirty="0">
              <a:latin typeface="Arial" charset="0"/>
            </a:endParaRPr>
          </a:p>
        </p:txBody>
      </p:sp>
      <p:sp>
        <p:nvSpPr>
          <p:cNvPr id="56324" name="Slide Number Placeholder 3"/>
          <p:cNvSpPr>
            <a:spLocks noGrp="1"/>
          </p:cNvSpPr>
          <p:nvPr>
            <p:ph type="sldNum" sz="quarter" idx="5"/>
          </p:nvPr>
        </p:nvSpPr>
        <p:spPr>
          <a:noFill/>
        </p:spPr>
        <p:txBody>
          <a:bodyPr/>
          <a:lstStyle/>
          <a:p>
            <a:fld id="{14EA8589-DB36-4B00-A759-ED2D3D09DB80}" type="slidenum">
              <a:rPr lang="en-US" smtClean="0"/>
              <a:pPr/>
              <a:t>3</a:t>
            </a:fld>
            <a:endParaRPr lang="en-US" dirty="0"/>
          </a:p>
        </p:txBody>
      </p:sp>
    </p:spTree>
    <p:extLst>
      <p:ext uri="{BB962C8B-B14F-4D97-AF65-F5344CB8AC3E}">
        <p14:creationId xmlns:p14="http://schemas.microsoft.com/office/powerpoint/2010/main" val="2490777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r>
              <a:rPr lang="en-US" dirty="0">
                <a:latin typeface="Arial" charset="0"/>
              </a:rPr>
              <a:t>In collaboration with the DOH, we are seeking teachers, counselors, social workers, after-school program managers to participate in the Adult Advisor training. Anyone who works with students in rural counties is eligible to participate in the Adult Advisor training which is about 6 hours. Participants can also be trusted adults in community organizations like the Boys and Girls Club or other after-school programs. Sources of Strength can also be implemented in faith-based organizations. Adult Advisors will be responsible for nominating or selecting students to serve as peer leaders for the school or organization. The training will be led by National Trainers from Sources of Strength.  The great thing about this program is that it is flexible and Adult Advisors can be educators but works well with any trusted adult that is willing to work with the students. The role can also be shared between two staff members or trusted adults. The Adult Advisor role in building a community of strength is essentially showing up and participating fully, playfully engage and connect strategically with the students. Also being a trusted adult who listens to students’ voices and facilitates equity, inclusivity and belonging. Finally, an Adult Advisor focuses on peer leader retention, celebrates the peer leaders regularly and coordinate logistics for strategic messaging. When you participate in the training, you will learn more about how this looks within your school or organization. </a:t>
            </a:r>
          </a:p>
        </p:txBody>
      </p:sp>
      <p:sp>
        <p:nvSpPr>
          <p:cNvPr id="56324" name="Slide Number Placeholder 3"/>
          <p:cNvSpPr>
            <a:spLocks noGrp="1"/>
          </p:cNvSpPr>
          <p:nvPr>
            <p:ph type="sldNum" sz="quarter" idx="5"/>
          </p:nvPr>
        </p:nvSpPr>
        <p:spPr>
          <a:noFill/>
        </p:spPr>
        <p:txBody>
          <a:bodyPr/>
          <a:lstStyle/>
          <a:p>
            <a:fld id="{14EA8589-DB36-4B00-A759-ED2D3D09DB80}" type="slidenum">
              <a:rPr lang="en-US" smtClean="0"/>
              <a:pPr/>
              <a:t>4</a:t>
            </a:fld>
            <a:endParaRPr lang="en-US" dirty="0"/>
          </a:p>
        </p:txBody>
      </p:sp>
    </p:spTree>
    <p:extLst>
      <p:ext uri="{BB962C8B-B14F-4D97-AF65-F5344CB8AC3E}">
        <p14:creationId xmlns:p14="http://schemas.microsoft.com/office/powerpoint/2010/main" val="1027780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r>
              <a:rPr lang="en-US" dirty="0">
                <a:latin typeface="Arial" charset="0"/>
              </a:rPr>
              <a:t>Getting involved is very easy! In order to participate in the upcoming training, please complete the following steps.</a:t>
            </a:r>
          </a:p>
          <a:p>
            <a:pPr marL="228600" indent="-228600">
              <a:buAutoNum type="arabicPeriod"/>
            </a:pPr>
            <a:r>
              <a:rPr lang="en-US" dirty="0">
                <a:latin typeface="Arial" charset="0"/>
              </a:rPr>
              <a:t>Contact me (Kearee Jackson) and express interest</a:t>
            </a:r>
          </a:p>
          <a:p>
            <a:pPr marL="228600" indent="-228600">
              <a:buAutoNum type="arabicPeriod"/>
            </a:pPr>
            <a:r>
              <a:rPr lang="en-US" dirty="0">
                <a:latin typeface="Arial" charset="0"/>
              </a:rPr>
              <a:t>Complete Implementation Form and submit to Kearee Jackson (kjackson@tspn.org)</a:t>
            </a:r>
          </a:p>
          <a:p>
            <a:pPr marL="228600" indent="-228600">
              <a:buAutoNum type="arabicPeriod"/>
            </a:pPr>
            <a:r>
              <a:rPr lang="en-US" dirty="0">
                <a:latin typeface="Arial" charset="0"/>
              </a:rPr>
              <a:t>Check email for training date confirmation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latin typeface="Arial" charset="0"/>
              </a:rPr>
              <a:t>SPREAD THE WORD! After listening in today, please let others in your communities know about Sources of Strength and how they can join us in this implementation process. </a:t>
            </a:r>
          </a:p>
          <a:p>
            <a:pPr marL="228600" indent="-228600">
              <a:buAutoNum type="arabicPeriod"/>
            </a:pPr>
            <a:r>
              <a:rPr lang="en-US" dirty="0">
                <a:latin typeface="Arial" charset="0"/>
              </a:rPr>
              <a:t>Participate in Adult Advisor training (and peer leader training)</a:t>
            </a:r>
          </a:p>
          <a:p>
            <a:pPr marL="228600" indent="-228600">
              <a:buAutoNum type="arabicPeriod"/>
            </a:pPr>
            <a:endParaRPr lang="en-US" dirty="0">
              <a:latin typeface="Arial" charset="0"/>
            </a:endParaRPr>
          </a:p>
          <a:p>
            <a:pPr marL="0" indent="0">
              <a:buNone/>
            </a:pPr>
            <a:r>
              <a:rPr lang="en-US" dirty="0">
                <a:latin typeface="Arial" charset="0"/>
              </a:rPr>
              <a:t>As I stated earlier, we are working with the Sources of Strength team to select a date for the training so after submitting your implementation form, we will provide you with updates and details about the training. </a:t>
            </a:r>
          </a:p>
        </p:txBody>
      </p:sp>
      <p:sp>
        <p:nvSpPr>
          <p:cNvPr id="56324" name="Slide Number Placeholder 3"/>
          <p:cNvSpPr>
            <a:spLocks noGrp="1"/>
          </p:cNvSpPr>
          <p:nvPr>
            <p:ph type="sldNum" sz="quarter" idx="5"/>
          </p:nvPr>
        </p:nvSpPr>
        <p:spPr>
          <a:noFill/>
        </p:spPr>
        <p:txBody>
          <a:bodyPr/>
          <a:lstStyle/>
          <a:p>
            <a:fld id="{14EA8589-DB36-4B00-A759-ED2D3D09DB80}" type="slidenum">
              <a:rPr lang="en-US" smtClean="0"/>
              <a:pPr/>
              <a:t>5</a:t>
            </a:fld>
            <a:endParaRPr lang="en-US" dirty="0"/>
          </a:p>
        </p:txBody>
      </p:sp>
    </p:spTree>
    <p:extLst>
      <p:ext uri="{BB962C8B-B14F-4D97-AF65-F5344CB8AC3E}">
        <p14:creationId xmlns:p14="http://schemas.microsoft.com/office/powerpoint/2010/main" val="1884981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2091a488743_0_1575:notes"/>
          <p:cNvSpPr>
            <a:spLocks noGrp="1" noRot="1" noChangeAspect="1"/>
          </p:cNvSpPr>
          <p:nvPr>
            <p:ph type="sldImg" idx="2"/>
          </p:nvPr>
        </p:nvSpPr>
        <p:spPr>
          <a:xfrm>
            <a:off x="325438" y="698500"/>
            <a:ext cx="6207125" cy="3492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3" name="Google Shape;1043;g2091a488743_0_1575:notes"/>
          <p:cNvSpPr txBox="1">
            <a:spLocks noGrp="1"/>
          </p:cNvSpPr>
          <p:nvPr>
            <p:ph type="body" idx="1"/>
          </p:nvPr>
        </p:nvSpPr>
        <p:spPr>
          <a:xfrm>
            <a:off x="685800" y="4424085"/>
            <a:ext cx="5486400" cy="419123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You can learn more about Sources of Strength via the website or any of the social media platforms on the screen. </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331773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3"/>
            <a:ext cx="8827957"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5256" y="4777380"/>
            <a:ext cx="8827957"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C712F662-2262-4C43-AD3C-90552EEEB2F4}" type="slidenum">
              <a:rPr lang="en-US" smtClean="0"/>
              <a:pPr>
                <a:defRPr/>
              </a:pPr>
              <a:t>‹#›</a:t>
            </a:fld>
            <a:endParaRPr lang="en-US" dirty="0"/>
          </a:p>
        </p:txBody>
      </p:sp>
    </p:spTree>
    <p:extLst>
      <p:ext uri="{BB962C8B-B14F-4D97-AF65-F5344CB8AC3E}">
        <p14:creationId xmlns:p14="http://schemas.microsoft.com/office/powerpoint/2010/main" val="286774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56BA06C-1081-489E-B285-A2EC99D9112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object 37">
            <a:extLst>
              <a:ext uri="{FF2B5EF4-FFF2-40B4-BE49-F238E27FC236}">
                <a16:creationId xmlns:a16="http://schemas.microsoft.com/office/drawing/2014/main" id="{E568F885-0C68-4CA0-903A-9A69435E0512}"/>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6790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586C1-945C-474E-934E-1AE1E9B54B55}"/>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4A61C8-288D-4583-914C-7257A9F179B4}"/>
              </a:ext>
            </a:extLst>
          </p:cNvPr>
          <p:cNvSpPr>
            <a:spLocks noGrp="1"/>
          </p:cNvSpPr>
          <p:nvPr>
            <p:ph idx="1"/>
          </p:nvPr>
        </p:nvSpPr>
        <p:spPr>
          <a:xfrm>
            <a:off x="0" y="4571999"/>
            <a:ext cx="12192000" cy="176463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bject 37">
            <a:extLst>
              <a:ext uri="{FF2B5EF4-FFF2-40B4-BE49-F238E27FC236}">
                <a16:creationId xmlns:a16="http://schemas.microsoft.com/office/drawing/2014/main" id="{FA390D92-DCB0-482E-A866-0AF9F7B76354}"/>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5593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BF3D-144F-4F54-84B8-C750980D88E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878769-39C1-4D9A-B20B-E4C7E0D2FFE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object 37">
            <a:extLst>
              <a:ext uri="{FF2B5EF4-FFF2-40B4-BE49-F238E27FC236}">
                <a16:creationId xmlns:a16="http://schemas.microsoft.com/office/drawing/2014/main" id="{A789EFA7-0398-48DF-AECA-03E71527F429}"/>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1941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EC855-9BD4-4AFD-BEDE-3542E9977E18}"/>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D721C5B-1A7B-4B30-BE71-199C202A5D84}"/>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8D9C69-023D-4973-85C2-FBEE0A7D3332}"/>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object 37">
            <a:extLst>
              <a:ext uri="{FF2B5EF4-FFF2-40B4-BE49-F238E27FC236}">
                <a16:creationId xmlns:a16="http://schemas.microsoft.com/office/drawing/2014/main" id="{EF6C9F79-513E-4EE6-B478-2FBC7F846C31}"/>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752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DFCB-ED78-48B5-9E75-7803B08D18AD}"/>
              </a:ext>
            </a:extLst>
          </p:cNvPr>
          <p:cNvSpPr>
            <a:spLocks noGrp="1"/>
          </p:cNvSpPr>
          <p:nvPr>
            <p:ph type="title"/>
          </p:nvPr>
        </p:nvSpPr>
        <p:spPr>
          <a:xfrm>
            <a:off x="839788"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2419C20D-073E-4EC5-A327-DF7611A6BBB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399170-BFF2-41A2-8A76-AFB1C4DD764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DBDB6A-2F57-47E3-B03C-0F35B8CCABA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87F337-381E-4482-B5C6-0D80843CE9D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13723D-1644-48E5-841E-1A5573918E58}"/>
              </a:ext>
            </a:extLst>
          </p:cNvPr>
          <p:cNvSpPr>
            <a:spLocks noGrp="1"/>
          </p:cNvSpPr>
          <p:nvPr>
            <p:ph type="dt" sz="half" idx="10"/>
          </p:nvPr>
        </p:nvSpPr>
        <p:spPr>
          <a:xfrm>
            <a:off x="838200" y="6492875"/>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1421BFB0-FC0D-48F7-9FBA-FF0BF24AC27F}"/>
              </a:ext>
            </a:extLst>
          </p:cNvPr>
          <p:cNvSpPr>
            <a:spLocks noGrp="1"/>
          </p:cNvSpPr>
          <p:nvPr>
            <p:ph type="ftr" sz="quarter" idx="11"/>
          </p:nvPr>
        </p:nvSpPr>
        <p:spPr>
          <a:xfrm>
            <a:off x="4038600" y="6506661"/>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CDD21C0A-A4DF-4BA3-A1E1-39919652B7D7}"/>
              </a:ext>
            </a:extLst>
          </p:cNvPr>
          <p:cNvSpPr>
            <a:spLocks noGrp="1"/>
          </p:cNvSpPr>
          <p:nvPr>
            <p:ph type="sldNum" sz="quarter" idx="12"/>
          </p:nvPr>
        </p:nvSpPr>
        <p:spPr>
          <a:xfrm>
            <a:off x="8610600" y="6492874"/>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64676C-593B-4FA4-B0DC-F5915BC9481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bject 37">
            <a:extLst>
              <a:ext uri="{FF2B5EF4-FFF2-40B4-BE49-F238E27FC236}">
                <a16:creationId xmlns:a16="http://schemas.microsoft.com/office/drawing/2014/main" id="{ACD8DA22-3052-4328-98EA-842D77F7C7AA}"/>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707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F2B80-27B2-4A70-A281-A4560DD84294}"/>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C1D4D3-965F-4F17-84D0-40B645813A3F}"/>
              </a:ext>
            </a:extLst>
          </p:cNvPr>
          <p:cNvSpPr>
            <a:spLocks noGrp="1"/>
          </p:cNvSpPr>
          <p:nvPr>
            <p:ph type="dt" sz="half" idx="10"/>
          </p:nvPr>
        </p:nvSpPr>
        <p:spPr>
          <a:xfrm>
            <a:off x="838200" y="6476666"/>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4976BD03-E911-41B5-A9DC-7F23222F7A56}"/>
              </a:ext>
            </a:extLst>
          </p:cNvPr>
          <p:cNvSpPr>
            <a:spLocks noGrp="1"/>
          </p:cNvSpPr>
          <p:nvPr>
            <p:ph type="ftr" sz="quarter" idx="11"/>
          </p:nvPr>
        </p:nvSpPr>
        <p:spPr>
          <a:xfrm>
            <a:off x="4038600" y="6538912"/>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FB149B79-63D8-4499-B217-813875026D60}"/>
              </a:ext>
            </a:extLst>
          </p:cNvPr>
          <p:cNvSpPr>
            <a:spLocks noGrp="1"/>
          </p:cNvSpPr>
          <p:nvPr>
            <p:ph type="sldNum" sz="quarter" idx="12"/>
          </p:nvPr>
        </p:nvSpPr>
        <p:spPr>
          <a:xfrm>
            <a:off x="8610600" y="6492541"/>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64676C-593B-4FA4-B0DC-F5915BC9481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37">
            <a:extLst>
              <a:ext uri="{FF2B5EF4-FFF2-40B4-BE49-F238E27FC236}">
                <a16:creationId xmlns:a16="http://schemas.microsoft.com/office/drawing/2014/main" id="{9B4BA091-2AFE-434D-B906-3DCF15C9E7B9}"/>
              </a:ext>
            </a:extLst>
          </p:cNvPr>
          <p:cNvSpPr/>
          <p:nvPr userDrawn="1"/>
        </p:nvSpPr>
        <p:spPr>
          <a:xfrm>
            <a:off x="0" y="0"/>
            <a:ext cx="1036121"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1702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4BE280-2D2F-4CAE-8D64-76C4A7F315E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6E78BA9-E84B-4A1F-84E1-A056EE550BD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6D738D07-DCBD-4339-B4F1-7719FDA563A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64676C-593B-4FA4-B0DC-F5915BC9481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82916343-7FC5-4DFB-9E8F-735E3C2512C1}"/>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6" name="object 37">
            <a:extLst>
              <a:ext uri="{FF2B5EF4-FFF2-40B4-BE49-F238E27FC236}">
                <a16:creationId xmlns:a16="http://schemas.microsoft.com/office/drawing/2014/main" id="{0C819E27-578E-4BF8-8C8D-FDD25DA1A08B}"/>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461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9786-C5E9-4FE5-8132-F3A9392754D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AEFC5C-B837-4365-9644-CCD7D06CE48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181827-6507-4067-A644-9E60C6B95EE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6BE910-D00A-46EA-B5DA-084E2C97B31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FBD1F91-A85B-435C-9002-B183AAF60C8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C982BFA-1342-4FC3-B8E0-80774917A856}"/>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64676C-593B-4FA4-B0DC-F5915BC9481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37">
            <a:extLst>
              <a:ext uri="{FF2B5EF4-FFF2-40B4-BE49-F238E27FC236}">
                <a16:creationId xmlns:a16="http://schemas.microsoft.com/office/drawing/2014/main" id="{A8830143-B009-40CF-A937-86F669A9E314}"/>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625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38DF9-19A9-4B98-A975-08A65781879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533614EE-8AAB-490E-8B72-E492F626B94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1BB21D-F742-42BF-957F-7CB693525E3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42D366-60BF-4F6D-B5D4-02D3A5D2F6B1}"/>
              </a:ext>
            </a:extLst>
          </p:cNvPr>
          <p:cNvSpPr>
            <a:spLocks noGrp="1"/>
          </p:cNvSpPr>
          <p:nvPr>
            <p:ph type="dt" sz="half" idx="10"/>
          </p:nvPr>
        </p:nvSpPr>
        <p:spPr>
          <a:xfrm>
            <a:off x="839788" y="6492875"/>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4DDCA78-DF70-47BD-80A3-91071D23D6C4}"/>
              </a:ext>
            </a:extLst>
          </p:cNvPr>
          <p:cNvSpPr>
            <a:spLocks noGrp="1"/>
          </p:cNvSpPr>
          <p:nvPr>
            <p:ph type="ftr" sz="quarter" idx="11"/>
          </p:nvPr>
        </p:nvSpPr>
        <p:spPr>
          <a:xfrm>
            <a:off x="4040188" y="6492875"/>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95D7E3CE-6B23-49F9-A4C7-A57371A06964}"/>
              </a:ext>
            </a:extLst>
          </p:cNvPr>
          <p:cNvSpPr>
            <a:spLocks noGrp="1"/>
          </p:cNvSpPr>
          <p:nvPr>
            <p:ph type="sldNum" sz="quarter" idx="12"/>
          </p:nvPr>
        </p:nvSpPr>
        <p:spPr>
          <a:xfrm>
            <a:off x="8612188" y="6492875"/>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64676C-593B-4FA4-B0DC-F5915BC9481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37">
            <a:extLst>
              <a:ext uri="{FF2B5EF4-FFF2-40B4-BE49-F238E27FC236}">
                <a16:creationId xmlns:a16="http://schemas.microsoft.com/office/drawing/2014/main" id="{253D1380-9A1E-45F7-BC96-4DBC8522A52F}"/>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490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BE714-B73D-45A8-8A5A-4CC892736C51}"/>
              </a:ext>
            </a:extLst>
          </p:cNvPr>
          <p:cNvSpPr>
            <a:spLocks noGrp="1"/>
          </p:cNvSpPr>
          <p:nvPr>
            <p:ph type="title"/>
          </p:nvPr>
        </p:nvSpPr>
        <p:spPr>
          <a:xfrm>
            <a:off x="902208" y="1124077"/>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4" name="Date Placeholder 3">
            <a:extLst>
              <a:ext uri="{FF2B5EF4-FFF2-40B4-BE49-F238E27FC236}">
                <a16:creationId xmlns:a16="http://schemas.microsoft.com/office/drawing/2014/main" id="{CE131B8D-2038-416E-9C7A-FD499CBAC5BF}"/>
              </a:ext>
            </a:extLst>
          </p:cNvPr>
          <p:cNvSpPr>
            <a:spLocks noGrp="1"/>
          </p:cNvSpPr>
          <p:nvPr>
            <p:ph type="dt" sz="half" idx="10"/>
          </p:nvPr>
        </p:nvSpPr>
        <p:spPr>
          <a:xfrm>
            <a:off x="838200" y="6492875"/>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F460E22-2491-4219-BDE3-30F17E28A506}"/>
              </a:ext>
            </a:extLst>
          </p:cNvPr>
          <p:cNvSpPr>
            <a:spLocks noGrp="1"/>
          </p:cNvSpPr>
          <p:nvPr>
            <p:ph type="ftr" sz="quarter" idx="11"/>
          </p:nvPr>
        </p:nvSpPr>
        <p:spPr>
          <a:xfrm>
            <a:off x="4038600" y="6492875"/>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56EC66C-5586-498E-80FB-DBAC54E37280}"/>
              </a:ext>
            </a:extLst>
          </p:cNvPr>
          <p:cNvSpPr>
            <a:spLocks noGrp="1"/>
          </p:cNvSpPr>
          <p:nvPr>
            <p:ph type="sldNum" sz="quarter" idx="12"/>
          </p:nvPr>
        </p:nvSpPr>
        <p:spPr>
          <a:xfrm>
            <a:off x="8610600" y="6492875"/>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64676C-593B-4FA4-B0DC-F5915BC9481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37">
            <a:extLst>
              <a:ext uri="{FF2B5EF4-FFF2-40B4-BE49-F238E27FC236}">
                <a16:creationId xmlns:a16="http://schemas.microsoft.com/office/drawing/2014/main" id="{2C426C89-8F8E-4AE8-ACAD-2E94F8A546C8}"/>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65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1EEA94-F428-413A-AAC1-8091264AF558}"/>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C510E1-1571-4741-BAF2-3FBB67EAC93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D37A2F-6573-4AE3-8045-7BF806243CD2}"/>
              </a:ext>
            </a:extLst>
          </p:cNvPr>
          <p:cNvSpPr>
            <a:spLocks noGrp="1"/>
          </p:cNvSpPr>
          <p:nvPr>
            <p:ph type="dt" sz="half" idx="10"/>
          </p:nvPr>
        </p:nvSpPr>
        <p:spPr>
          <a:xfrm>
            <a:off x="838200" y="6490619"/>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0814665-6AC2-46E1-93F8-1161C114BB0B}"/>
              </a:ext>
            </a:extLst>
          </p:cNvPr>
          <p:cNvSpPr>
            <a:spLocks noGrp="1"/>
          </p:cNvSpPr>
          <p:nvPr>
            <p:ph type="ftr" sz="quarter" idx="11"/>
          </p:nvPr>
        </p:nvSpPr>
        <p:spPr>
          <a:xfrm>
            <a:off x="4038600" y="6458368"/>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23FE78F-3487-4BE7-A5E9-D4758FC992BA}"/>
              </a:ext>
            </a:extLst>
          </p:cNvPr>
          <p:cNvSpPr>
            <a:spLocks noGrp="1"/>
          </p:cNvSpPr>
          <p:nvPr>
            <p:ph type="sldNum" sz="quarter" idx="12"/>
          </p:nvPr>
        </p:nvSpPr>
        <p:spPr>
          <a:xfrm>
            <a:off x="8610600" y="6492875"/>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64676C-593B-4FA4-B0DC-F5915BC9481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37">
            <a:extLst>
              <a:ext uri="{FF2B5EF4-FFF2-40B4-BE49-F238E27FC236}">
                <a16:creationId xmlns:a16="http://schemas.microsoft.com/office/drawing/2014/main" id="{5FF0CEE2-A0AE-40A6-A7C0-CCAC670F439E}"/>
              </a:ext>
            </a:extLst>
          </p:cNvPr>
          <p:cNvSpPr/>
          <p:nvPr userDrawn="1"/>
        </p:nvSpPr>
        <p:spPr>
          <a:xfrm>
            <a:off x="-2" y="0"/>
            <a:ext cx="1036123" cy="989868"/>
          </a:xfrm>
          <a:prstGeom prst="rect">
            <a:avLst/>
          </a:prstGeom>
          <a:blipFill>
            <a:blip r:embed="rId3"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2432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3"/>
            <a:ext cx="8827957"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5256" y="4777380"/>
            <a:ext cx="8827957"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12F662-2262-4C43-AD3C-90552EEEB2F4}"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862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preserve="1">
  <p:cSld name="2_Title Slide">
    <p:spTree>
      <p:nvGrpSpPr>
        <p:cNvPr id="1" name="Shape 21"/>
        <p:cNvGrpSpPr/>
        <p:nvPr/>
      </p:nvGrpSpPr>
      <p:grpSpPr>
        <a:xfrm>
          <a:off x="0" y="0"/>
          <a:ext cx="0" cy="0"/>
          <a:chOff x="0" y="0"/>
          <a:chExt cx="0" cy="0"/>
        </a:xfrm>
      </p:grpSpPr>
      <p:sp>
        <p:nvSpPr>
          <p:cNvPr id="24" name="Google Shape;24;p133"/>
          <p:cNvSpPr txBox="1">
            <a:spLocks noGrp="1"/>
          </p:cNvSpPr>
          <p:nvPr>
            <p:ph type="subTitle" idx="1"/>
          </p:nvPr>
        </p:nvSpPr>
        <p:spPr>
          <a:xfrm>
            <a:off x="5429250" y="4155477"/>
            <a:ext cx="5496775" cy="590321"/>
          </a:xfrm>
          <a:prstGeom prst="rect">
            <a:avLst/>
          </a:prstGeom>
          <a:noFill/>
          <a:ln>
            <a:noFill/>
          </a:ln>
        </p:spPr>
        <p:txBody>
          <a:bodyPr spcFirstLastPara="1" wrap="square" lIns="91425" tIns="45700" rIns="91425" bIns="45700" anchor="t" anchorCtr="0">
            <a:normAutofit/>
          </a:bodyPr>
          <a:lstStyle>
            <a:lvl1pPr lvl="0" algn="l">
              <a:lnSpc>
                <a:spcPct val="110000"/>
              </a:lnSpc>
              <a:spcBef>
                <a:spcPts val="400"/>
              </a:spcBef>
              <a:spcAft>
                <a:spcPts val="0"/>
              </a:spcAft>
              <a:buSzPts val="1840"/>
              <a:buNone/>
              <a:defRPr sz="2000" b="1" cap="none">
                <a:solidFill>
                  <a:schemeClr val="lt1"/>
                </a:solidFill>
              </a:defRPr>
            </a:lvl1pPr>
            <a:lvl2pPr lvl="1" algn="ctr">
              <a:lnSpc>
                <a:spcPct val="100000"/>
              </a:lnSpc>
              <a:spcBef>
                <a:spcPts val="600"/>
              </a:spcBef>
              <a:spcAft>
                <a:spcPts val="0"/>
              </a:spcAft>
              <a:buSzPts val="1656"/>
              <a:buNone/>
              <a:defRPr>
                <a:solidFill>
                  <a:srgbClr val="898D91"/>
                </a:solidFill>
              </a:defRPr>
            </a:lvl2pPr>
            <a:lvl3pPr lvl="2" algn="ctr">
              <a:lnSpc>
                <a:spcPct val="100000"/>
              </a:lnSpc>
              <a:spcBef>
                <a:spcPts val="600"/>
              </a:spcBef>
              <a:spcAft>
                <a:spcPts val="0"/>
              </a:spcAft>
              <a:buSzPts val="1472"/>
              <a:buNone/>
              <a:defRPr>
                <a:solidFill>
                  <a:srgbClr val="898D91"/>
                </a:solidFill>
              </a:defRPr>
            </a:lvl3pPr>
            <a:lvl4pPr lvl="3" algn="ctr">
              <a:lnSpc>
                <a:spcPct val="100000"/>
              </a:lnSpc>
              <a:spcBef>
                <a:spcPts val="600"/>
              </a:spcBef>
              <a:spcAft>
                <a:spcPts val="0"/>
              </a:spcAft>
              <a:buSzPts val="1288"/>
              <a:buNone/>
              <a:defRPr>
                <a:solidFill>
                  <a:srgbClr val="898D91"/>
                </a:solidFill>
              </a:defRPr>
            </a:lvl4pPr>
            <a:lvl5pPr lvl="4" algn="ctr">
              <a:lnSpc>
                <a:spcPct val="100000"/>
              </a:lnSpc>
              <a:spcBef>
                <a:spcPts val="600"/>
              </a:spcBef>
              <a:spcAft>
                <a:spcPts val="0"/>
              </a:spcAft>
              <a:buSzPts val="1104"/>
              <a:buNone/>
              <a:defRPr>
                <a:solidFill>
                  <a:srgbClr val="898D91"/>
                </a:solidFill>
              </a:defRPr>
            </a:lvl5pPr>
            <a:lvl6pPr lvl="5" algn="ctr">
              <a:lnSpc>
                <a:spcPct val="100000"/>
              </a:lnSpc>
              <a:spcBef>
                <a:spcPts val="600"/>
              </a:spcBef>
              <a:spcAft>
                <a:spcPts val="0"/>
              </a:spcAft>
              <a:buSzPts val="1104"/>
              <a:buNone/>
              <a:defRPr>
                <a:solidFill>
                  <a:srgbClr val="898D91"/>
                </a:solidFill>
              </a:defRPr>
            </a:lvl6pPr>
            <a:lvl7pPr lvl="6" algn="ctr">
              <a:lnSpc>
                <a:spcPct val="100000"/>
              </a:lnSpc>
              <a:spcBef>
                <a:spcPts val="600"/>
              </a:spcBef>
              <a:spcAft>
                <a:spcPts val="0"/>
              </a:spcAft>
              <a:buSzPts val="1104"/>
              <a:buNone/>
              <a:defRPr>
                <a:solidFill>
                  <a:srgbClr val="898D91"/>
                </a:solidFill>
              </a:defRPr>
            </a:lvl7pPr>
            <a:lvl8pPr lvl="7" algn="ctr">
              <a:lnSpc>
                <a:spcPct val="100000"/>
              </a:lnSpc>
              <a:spcBef>
                <a:spcPts val="600"/>
              </a:spcBef>
              <a:spcAft>
                <a:spcPts val="0"/>
              </a:spcAft>
              <a:buSzPts val="1104"/>
              <a:buNone/>
              <a:defRPr>
                <a:solidFill>
                  <a:srgbClr val="898D91"/>
                </a:solidFill>
              </a:defRPr>
            </a:lvl8pPr>
            <a:lvl9pPr lvl="8" algn="ctr">
              <a:lnSpc>
                <a:spcPct val="100000"/>
              </a:lnSpc>
              <a:spcBef>
                <a:spcPts val="600"/>
              </a:spcBef>
              <a:spcAft>
                <a:spcPts val="600"/>
              </a:spcAft>
              <a:buSzPts val="1104"/>
              <a:buNone/>
              <a:defRPr>
                <a:solidFill>
                  <a:srgbClr val="898D91"/>
                </a:solidFill>
              </a:defRPr>
            </a:lvl9pPr>
          </a:lstStyle>
          <a:p>
            <a:endParaRPr/>
          </a:p>
        </p:txBody>
      </p:sp>
      <p:sp>
        <p:nvSpPr>
          <p:cNvPr id="25" name="Google Shape;25;p133"/>
          <p:cNvSpPr txBox="1">
            <a:spLocks noGrp="1"/>
          </p:cNvSpPr>
          <p:nvPr>
            <p:ph type="dt" idx="10"/>
          </p:nvPr>
        </p:nvSpPr>
        <p:spPr>
          <a:xfrm>
            <a:off x="8774994" y="6423914"/>
            <a:ext cx="165594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33"/>
          <p:cNvSpPr txBox="1">
            <a:spLocks noGrp="1"/>
          </p:cNvSpPr>
          <p:nvPr>
            <p:ph type="ftr" idx="11"/>
          </p:nvPr>
        </p:nvSpPr>
        <p:spPr>
          <a:xfrm>
            <a:off x="4758078" y="6423914"/>
            <a:ext cx="27491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3"/>
          <p:cNvSpPr txBox="1">
            <a:spLocks noGrp="1"/>
          </p:cNvSpPr>
          <p:nvPr>
            <p:ph type="sldNum" idx="12"/>
          </p:nvPr>
        </p:nvSpPr>
        <p:spPr>
          <a:xfrm>
            <a:off x="605747" y="6423914"/>
            <a:ext cx="105251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a:p>
        </p:txBody>
      </p:sp>
      <p:sp>
        <p:nvSpPr>
          <p:cNvPr id="28" name="Google Shape;28;p133"/>
          <p:cNvSpPr txBox="1">
            <a:spLocks noGrp="1"/>
          </p:cNvSpPr>
          <p:nvPr>
            <p:ph type="title"/>
          </p:nvPr>
        </p:nvSpPr>
        <p:spPr>
          <a:xfrm>
            <a:off x="5295900" y="1290564"/>
            <a:ext cx="6593856" cy="134303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325814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bullets" preserve="1">
  <p:cSld name="Title / bullets">
    <p:spTree>
      <p:nvGrpSpPr>
        <p:cNvPr id="1" name="Shape 97"/>
        <p:cNvGrpSpPr/>
        <p:nvPr/>
      </p:nvGrpSpPr>
      <p:grpSpPr>
        <a:xfrm>
          <a:off x="0" y="0"/>
          <a:ext cx="0" cy="0"/>
          <a:chOff x="0" y="0"/>
          <a:chExt cx="0" cy="0"/>
        </a:xfrm>
      </p:grpSpPr>
      <p:sp>
        <p:nvSpPr>
          <p:cNvPr id="98" name="Google Shape;98;p136"/>
          <p:cNvSpPr txBox="1">
            <a:spLocks noGrp="1"/>
          </p:cNvSpPr>
          <p:nvPr>
            <p:ph type="title"/>
          </p:nvPr>
        </p:nvSpPr>
        <p:spPr>
          <a:xfrm>
            <a:off x="581192" y="1098316"/>
            <a:ext cx="11029616" cy="118955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7030A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36"/>
          <p:cNvSpPr txBox="1">
            <a:spLocks noGrp="1"/>
          </p:cNvSpPr>
          <p:nvPr>
            <p:ph type="sldNum" idx="12"/>
          </p:nvPr>
        </p:nvSpPr>
        <p:spPr>
          <a:xfrm>
            <a:off x="5805488" y="6381751"/>
            <a:ext cx="581025" cy="321732"/>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7915986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preserve="1">
  <p:cSld name="1_Section Header">
    <p:spTree>
      <p:nvGrpSpPr>
        <p:cNvPr id="1" name="Shape 100"/>
        <p:cNvGrpSpPr/>
        <p:nvPr/>
      </p:nvGrpSpPr>
      <p:grpSpPr>
        <a:xfrm>
          <a:off x="0" y="0"/>
          <a:ext cx="0" cy="0"/>
          <a:chOff x="0" y="0"/>
          <a:chExt cx="0" cy="0"/>
        </a:xfrm>
      </p:grpSpPr>
      <p:sp>
        <p:nvSpPr>
          <p:cNvPr id="101" name="Google Shape;101;p135"/>
          <p:cNvSpPr txBox="1">
            <a:spLocks noGrp="1"/>
          </p:cNvSpPr>
          <p:nvPr>
            <p:ph type="dt" idx="10"/>
          </p:nvPr>
        </p:nvSpPr>
        <p:spPr>
          <a:xfrm>
            <a:off x="8774994" y="6423914"/>
            <a:ext cx="165594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35"/>
          <p:cNvSpPr txBox="1">
            <a:spLocks noGrp="1"/>
          </p:cNvSpPr>
          <p:nvPr>
            <p:ph type="ftr" idx="11"/>
          </p:nvPr>
        </p:nvSpPr>
        <p:spPr>
          <a:xfrm>
            <a:off x="4758078" y="6423914"/>
            <a:ext cx="27491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35"/>
          <p:cNvSpPr txBox="1">
            <a:spLocks noGrp="1"/>
          </p:cNvSpPr>
          <p:nvPr>
            <p:ph type="sldNum" idx="12"/>
          </p:nvPr>
        </p:nvSpPr>
        <p:spPr>
          <a:xfrm>
            <a:off x="605747" y="6423914"/>
            <a:ext cx="105251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a:p>
        </p:txBody>
      </p:sp>
      <p:sp>
        <p:nvSpPr>
          <p:cNvPr id="106" name="Google Shape;106;p135"/>
          <p:cNvSpPr txBox="1">
            <a:spLocks noGrp="1"/>
          </p:cNvSpPr>
          <p:nvPr>
            <p:ph type="title"/>
          </p:nvPr>
        </p:nvSpPr>
        <p:spPr>
          <a:xfrm>
            <a:off x="2643723" y="1067411"/>
            <a:ext cx="8967085" cy="98833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7030A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135"/>
          <p:cNvSpPr txBox="1">
            <a:spLocks noGrp="1"/>
          </p:cNvSpPr>
          <p:nvPr>
            <p:ph type="body" idx="1"/>
          </p:nvPr>
        </p:nvSpPr>
        <p:spPr>
          <a:xfrm>
            <a:off x="2414955" y="2055743"/>
            <a:ext cx="9195853" cy="3652047"/>
          </a:xfrm>
          <a:prstGeom prst="rect">
            <a:avLst/>
          </a:prstGeom>
          <a:noFill/>
          <a:ln>
            <a:noFill/>
          </a:ln>
        </p:spPr>
        <p:txBody>
          <a:bodyPr spcFirstLastPara="1" wrap="square" lIns="91425" tIns="45700" rIns="91425" bIns="45700" anchor="t" anchorCtr="0">
            <a:normAutofit/>
          </a:bodyPr>
          <a:lstStyle>
            <a:lvl1pPr marL="457200" lvl="0" indent="-333756" algn="l">
              <a:lnSpc>
                <a:spcPct val="11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Tree>
    <p:extLst>
      <p:ext uri="{BB962C8B-B14F-4D97-AF65-F5344CB8AC3E}">
        <p14:creationId xmlns:p14="http://schemas.microsoft.com/office/powerpoint/2010/main" val="86611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0_Title slide" preserve="1">
  <p:cSld name="20_Title slide">
    <p:spTree>
      <p:nvGrpSpPr>
        <p:cNvPr id="1" name="Shape 108"/>
        <p:cNvGrpSpPr/>
        <p:nvPr/>
      </p:nvGrpSpPr>
      <p:grpSpPr>
        <a:xfrm>
          <a:off x="0" y="0"/>
          <a:ext cx="0" cy="0"/>
          <a:chOff x="0" y="0"/>
          <a:chExt cx="0" cy="0"/>
        </a:xfrm>
      </p:grpSpPr>
      <p:sp>
        <p:nvSpPr>
          <p:cNvPr id="109" name="Google Shape;109;p137"/>
          <p:cNvSpPr txBox="1">
            <a:spLocks noGrp="1"/>
          </p:cNvSpPr>
          <p:nvPr>
            <p:ph type="title"/>
          </p:nvPr>
        </p:nvSpPr>
        <p:spPr>
          <a:xfrm>
            <a:off x="1060400" y="1056994"/>
            <a:ext cx="10071200" cy="763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115BA4"/>
              </a:buClr>
              <a:buSzPts val="3200"/>
              <a:buFont typeface="Roboto"/>
              <a:buNone/>
              <a:defRPr sz="3200" b="1" i="0" u="none" strike="noStrike" cap="none">
                <a:solidFill>
                  <a:srgbClr val="115BA4"/>
                </a:solidFill>
                <a:latin typeface="Roboto"/>
                <a:ea typeface="Roboto"/>
                <a:cs typeface="Roboto"/>
                <a:sym typeface="Robo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37"/>
          <p:cNvSpPr txBox="1">
            <a:spLocks noGrp="1"/>
          </p:cNvSpPr>
          <p:nvPr>
            <p:ph type="body" idx="1"/>
          </p:nvPr>
        </p:nvSpPr>
        <p:spPr>
          <a:xfrm>
            <a:off x="1509184" y="2448985"/>
            <a:ext cx="8100483" cy="3306233"/>
          </a:xfrm>
          <a:prstGeom prst="rect">
            <a:avLst/>
          </a:prstGeom>
          <a:noFill/>
          <a:ln>
            <a:noFill/>
          </a:ln>
        </p:spPr>
        <p:txBody>
          <a:bodyPr spcFirstLastPara="1" wrap="square" lIns="91425" tIns="45700" rIns="91425" bIns="45700" anchor="t" anchorCtr="0">
            <a:normAutofit/>
          </a:bodyPr>
          <a:lstStyle>
            <a:lvl1pPr marL="457200" lvl="0" indent="-345440" algn="l">
              <a:lnSpc>
                <a:spcPct val="110000"/>
              </a:lnSpc>
              <a:spcBef>
                <a:spcPts val="400"/>
              </a:spcBef>
              <a:spcAft>
                <a:spcPts val="0"/>
              </a:spcAft>
              <a:buSzPts val="1840"/>
              <a:buChar char="◼"/>
              <a:defRPr>
                <a:solidFill>
                  <a:srgbClr val="7F7F7F"/>
                </a:solidFill>
              </a:defRPr>
            </a:lvl1pPr>
            <a:lvl2pPr marL="914400" lvl="1" indent="-333756" algn="l">
              <a:lnSpc>
                <a:spcPct val="100000"/>
              </a:lnSpc>
              <a:spcBef>
                <a:spcPts val="600"/>
              </a:spcBef>
              <a:spcAft>
                <a:spcPts val="0"/>
              </a:spcAft>
              <a:buSzPts val="1656"/>
              <a:buChar char="◼"/>
              <a:defRPr>
                <a:solidFill>
                  <a:srgbClr val="7F7F7F"/>
                </a:solidFill>
              </a:defRPr>
            </a:lvl2pPr>
            <a:lvl3pPr marL="1371600" lvl="2" indent="-322072" algn="l">
              <a:lnSpc>
                <a:spcPct val="100000"/>
              </a:lnSpc>
              <a:spcBef>
                <a:spcPts val="600"/>
              </a:spcBef>
              <a:spcAft>
                <a:spcPts val="0"/>
              </a:spcAft>
              <a:buSzPts val="1472"/>
              <a:buChar char="◼"/>
              <a:defRPr>
                <a:solidFill>
                  <a:srgbClr val="7F7F7F"/>
                </a:solidFill>
              </a:defRPr>
            </a:lvl3pPr>
            <a:lvl4pPr marL="1828800" lvl="3" indent="-310388" algn="l">
              <a:lnSpc>
                <a:spcPct val="100000"/>
              </a:lnSpc>
              <a:spcBef>
                <a:spcPts val="600"/>
              </a:spcBef>
              <a:spcAft>
                <a:spcPts val="0"/>
              </a:spcAft>
              <a:buSzPts val="1288"/>
              <a:buChar char="◼"/>
              <a:defRPr>
                <a:solidFill>
                  <a:srgbClr val="7F7F7F"/>
                </a:solidFill>
              </a:defRPr>
            </a:lvl4pPr>
            <a:lvl5pPr marL="2286000" lvl="4" indent="-298704" algn="l">
              <a:lnSpc>
                <a:spcPct val="100000"/>
              </a:lnSpc>
              <a:spcBef>
                <a:spcPts val="600"/>
              </a:spcBef>
              <a:spcAft>
                <a:spcPts val="0"/>
              </a:spcAft>
              <a:buSzPts val="1104"/>
              <a:buChar char="◼"/>
              <a:defRPr>
                <a:solidFill>
                  <a:srgbClr val="7F7F7F"/>
                </a:solidFill>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11" name="Google Shape;111;p137"/>
          <p:cNvSpPr txBox="1">
            <a:spLocks noGrp="1"/>
          </p:cNvSpPr>
          <p:nvPr>
            <p:ph type="sldNum" idx="12"/>
          </p:nvPr>
        </p:nvSpPr>
        <p:spPr>
          <a:xfrm>
            <a:off x="5268913" y="6248401"/>
            <a:ext cx="581025" cy="350308"/>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525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preserve="1">
  <p:cSld name="1_Title and Content">
    <p:spTree>
      <p:nvGrpSpPr>
        <p:cNvPr id="1" name="Shape 116"/>
        <p:cNvGrpSpPr/>
        <p:nvPr/>
      </p:nvGrpSpPr>
      <p:grpSpPr>
        <a:xfrm>
          <a:off x="0" y="0"/>
          <a:ext cx="0" cy="0"/>
          <a:chOff x="0" y="0"/>
          <a:chExt cx="0" cy="0"/>
        </a:xfrm>
      </p:grpSpPr>
      <p:sp>
        <p:nvSpPr>
          <p:cNvPr id="117" name="Google Shape;117;p139"/>
          <p:cNvSpPr txBox="1">
            <a:spLocks noGrp="1"/>
          </p:cNvSpPr>
          <p:nvPr>
            <p:ph type="body" idx="1"/>
          </p:nvPr>
        </p:nvSpPr>
        <p:spPr>
          <a:xfrm>
            <a:off x="581192" y="2186478"/>
            <a:ext cx="11029615" cy="3507486"/>
          </a:xfrm>
          <a:prstGeom prst="rect">
            <a:avLst/>
          </a:prstGeom>
          <a:noFill/>
          <a:ln>
            <a:noFill/>
          </a:ln>
        </p:spPr>
        <p:txBody>
          <a:bodyPr spcFirstLastPara="1" wrap="square" lIns="91425" tIns="45700" rIns="91425" bIns="45700" anchor="t" anchorCtr="0">
            <a:normAutofit/>
          </a:bodyPr>
          <a:lstStyle>
            <a:lvl1pPr marL="457200" lvl="0" indent="-345440" algn="l">
              <a:lnSpc>
                <a:spcPct val="110000"/>
              </a:lnSpc>
              <a:spcBef>
                <a:spcPts val="400"/>
              </a:spcBef>
              <a:spcAft>
                <a:spcPts val="0"/>
              </a:spcAft>
              <a:buSzPts val="1840"/>
              <a:buChar char="◼"/>
              <a:defRPr>
                <a:latin typeface="Verdana"/>
                <a:ea typeface="Verdana"/>
                <a:cs typeface="Verdana"/>
                <a:sym typeface="Verdana"/>
              </a:defRPr>
            </a:lvl1pPr>
            <a:lvl2pPr marL="914400" lvl="1" indent="-333756" algn="l">
              <a:lnSpc>
                <a:spcPct val="100000"/>
              </a:lnSpc>
              <a:spcBef>
                <a:spcPts val="600"/>
              </a:spcBef>
              <a:spcAft>
                <a:spcPts val="0"/>
              </a:spcAft>
              <a:buSzPts val="1656"/>
              <a:buChar char="◼"/>
              <a:defRPr>
                <a:latin typeface="Verdana"/>
                <a:ea typeface="Verdana"/>
                <a:cs typeface="Verdana"/>
                <a:sym typeface="Verdana"/>
              </a:defRPr>
            </a:lvl2pPr>
            <a:lvl3pPr marL="1371600" lvl="2" indent="-322072" algn="l">
              <a:lnSpc>
                <a:spcPct val="100000"/>
              </a:lnSpc>
              <a:spcBef>
                <a:spcPts val="600"/>
              </a:spcBef>
              <a:spcAft>
                <a:spcPts val="0"/>
              </a:spcAft>
              <a:buSzPts val="1472"/>
              <a:buChar char="◼"/>
              <a:defRPr>
                <a:latin typeface="Verdana"/>
                <a:ea typeface="Verdana"/>
                <a:cs typeface="Verdana"/>
                <a:sym typeface="Verdana"/>
              </a:defRPr>
            </a:lvl3pPr>
            <a:lvl4pPr marL="1828800" lvl="3" indent="-310388" algn="l">
              <a:lnSpc>
                <a:spcPct val="100000"/>
              </a:lnSpc>
              <a:spcBef>
                <a:spcPts val="600"/>
              </a:spcBef>
              <a:spcAft>
                <a:spcPts val="0"/>
              </a:spcAft>
              <a:buSzPts val="1288"/>
              <a:buChar char="◼"/>
              <a:defRPr>
                <a:latin typeface="Verdana"/>
                <a:ea typeface="Verdana"/>
                <a:cs typeface="Verdana"/>
                <a:sym typeface="Verdana"/>
              </a:defRPr>
            </a:lvl4pPr>
            <a:lvl5pPr marL="2286000" lvl="4" indent="-298704" algn="l">
              <a:lnSpc>
                <a:spcPct val="100000"/>
              </a:lnSpc>
              <a:spcBef>
                <a:spcPts val="600"/>
              </a:spcBef>
              <a:spcAft>
                <a:spcPts val="0"/>
              </a:spcAft>
              <a:buSzPts val="1104"/>
              <a:buChar char="◼"/>
              <a:defRPr>
                <a:latin typeface="Verdana"/>
                <a:ea typeface="Verdana"/>
                <a:cs typeface="Verdana"/>
                <a:sym typeface="Verdana"/>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18" name="Google Shape;118;p139"/>
          <p:cNvSpPr txBox="1">
            <a:spLocks noGrp="1"/>
          </p:cNvSpPr>
          <p:nvPr>
            <p:ph type="title"/>
          </p:nvPr>
        </p:nvSpPr>
        <p:spPr>
          <a:xfrm>
            <a:off x="581192" y="1014984"/>
            <a:ext cx="11029616" cy="87969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7030A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9" name="Google Shape;119;p139"/>
          <p:cNvSpPr txBox="1">
            <a:spLocks noGrp="1"/>
          </p:cNvSpPr>
          <p:nvPr>
            <p:ph type="dt" idx="10"/>
          </p:nvPr>
        </p:nvSpPr>
        <p:spPr>
          <a:xfrm>
            <a:off x="8774994" y="6423914"/>
            <a:ext cx="165594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139"/>
          <p:cNvSpPr txBox="1">
            <a:spLocks noGrp="1"/>
          </p:cNvSpPr>
          <p:nvPr>
            <p:ph type="ftr" idx="11"/>
          </p:nvPr>
        </p:nvSpPr>
        <p:spPr>
          <a:xfrm>
            <a:off x="4721424" y="5899490"/>
            <a:ext cx="27491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1" name="Google Shape;121;p139"/>
          <p:cNvSpPr txBox="1">
            <a:spLocks noGrp="1"/>
          </p:cNvSpPr>
          <p:nvPr>
            <p:ph type="sldNum" idx="12"/>
          </p:nvPr>
        </p:nvSpPr>
        <p:spPr>
          <a:xfrm>
            <a:off x="605747" y="6423914"/>
            <a:ext cx="105251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3253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hoto - text right" preserve="1">
  <p:cSld name="Photo - text right">
    <p:spTree>
      <p:nvGrpSpPr>
        <p:cNvPr id="1" name="Shape 139"/>
        <p:cNvGrpSpPr/>
        <p:nvPr/>
      </p:nvGrpSpPr>
      <p:grpSpPr>
        <a:xfrm>
          <a:off x="0" y="0"/>
          <a:ext cx="0" cy="0"/>
          <a:chOff x="0" y="0"/>
          <a:chExt cx="0" cy="0"/>
        </a:xfrm>
      </p:grpSpPr>
      <p:sp>
        <p:nvSpPr>
          <p:cNvPr id="140" name="Google Shape;140;p143"/>
          <p:cNvSpPr txBox="1">
            <a:spLocks noGrp="1"/>
          </p:cNvSpPr>
          <p:nvPr>
            <p:ph type="body" idx="1"/>
          </p:nvPr>
        </p:nvSpPr>
        <p:spPr>
          <a:xfrm>
            <a:off x="7400713" y="3177387"/>
            <a:ext cx="4389120" cy="2194560"/>
          </a:xfrm>
          <a:prstGeom prst="rect">
            <a:avLst/>
          </a:prstGeom>
          <a:noFill/>
          <a:ln>
            <a:noFill/>
          </a:ln>
        </p:spPr>
        <p:txBody>
          <a:bodyPr spcFirstLastPara="1" wrap="square" lIns="91425" tIns="45700" rIns="91425" bIns="45700" anchor="t" anchorCtr="0">
            <a:normAutofit/>
          </a:bodyPr>
          <a:lstStyle>
            <a:lvl1pPr marL="457200" marR="0" lvl="0" indent="-228600" algn="l">
              <a:lnSpc>
                <a:spcPct val="114000"/>
              </a:lnSpc>
              <a:spcBef>
                <a:spcPts val="0"/>
              </a:spcBef>
              <a:spcAft>
                <a:spcPts val="0"/>
              </a:spcAft>
              <a:buClr>
                <a:srgbClr val="858585"/>
              </a:buClr>
              <a:buSzPts val="1600"/>
              <a:buFont typeface="Roboto"/>
              <a:buNone/>
              <a:defRPr>
                <a:solidFill>
                  <a:srgbClr val="7F7F7F"/>
                </a:solidFill>
              </a:defRPr>
            </a:lvl1pPr>
            <a:lvl2pPr marL="914400" lvl="1" indent="-228600" algn="l">
              <a:lnSpc>
                <a:spcPct val="100000"/>
              </a:lnSpc>
              <a:spcBef>
                <a:spcPts val="360"/>
              </a:spcBef>
              <a:spcAft>
                <a:spcPts val="0"/>
              </a:spcAft>
              <a:buSzPts val="1656"/>
              <a:buNone/>
              <a:defRPr/>
            </a:lvl2pPr>
            <a:lvl3pPr marL="1371600" lvl="2" indent="-228600" algn="l">
              <a:lnSpc>
                <a:spcPct val="100000"/>
              </a:lnSpc>
              <a:spcBef>
                <a:spcPts val="600"/>
              </a:spcBef>
              <a:spcAft>
                <a:spcPts val="0"/>
              </a:spcAft>
              <a:buSzPts val="1472"/>
              <a:buNone/>
              <a:defRPr/>
            </a:lvl3pPr>
            <a:lvl4pPr marL="1828800" lvl="3" indent="-228600" algn="l">
              <a:lnSpc>
                <a:spcPct val="100000"/>
              </a:lnSpc>
              <a:spcBef>
                <a:spcPts val="600"/>
              </a:spcBef>
              <a:spcAft>
                <a:spcPts val="0"/>
              </a:spcAft>
              <a:buSzPts val="1288"/>
              <a:buNone/>
              <a:defRPr/>
            </a:lvl4pPr>
            <a:lvl5pPr marL="2286000" lvl="4" indent="-228600" algn="l">
              <a:lnSpc>
                <a:spcPct val="100000"/>
              </a:lnSpc>
              <a:spcBef>
                <a:spcPts val="600"/>
              </a:spcBef>
              <a:spcAft>
                <a:spcPts val="0"/>
              </a:spcAft>
              <a:buSzPts val="1104"/>
              <a:buNone/>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41" name="Google Shape;141;p143"/>
          <p:cNvSpPr>
            <a:spLocks noGrp="1"/>
          </p:cNvSpPr>
          <p:nvPr>
            <p:ph type="pic" idx="2"/>
          </p:nvPr>
        </p:nvSpPr>
        <p:spPr>
          <a:xfrm>
            <a:off x="905255" y="1078991"/>
            <a:ext cx="4736787" cy="4536795"/>
          </a:xfrm>
          <a:prstGeom prst="rect">
            <a:avLst/>
          </a:prstGeom>
          <a:noFill/>
          <a:ln>
            <a:noFill/>
          </a:ln>
        </p:spPr>
      </p:sp>
      <p:sp>
        <p:nvSpPr>
          <p:cNvPr id="142" name="Google Shape;142;p143"/>
          <p:cNvSpPr txBox="1">
            <a:spLocks noGrp="1"/>
          </p:cNvSpPr>
          <p:nvPr>
            <p:ph type="body" idx="3"/>
          </p:nvPr>
        </p:nvSpPr>
        <p:spPr>
          <a:xfrm>
            <a:off x="6925734" y="1775884"/>
            <a:ext cx="4864100" cy="1039283"/>
          </a:xfrm>
          <a:prstGeom prst="rect">
            <a:avLst/>
          </a:prstGeom>
          <a:solidFill>
            <a:schemeClr val="dk1"/>
          </a:solidFill>
          <a:ln>
            <a:noFill/>
          </a:ln>
        </p:spPr>
        <p:txBody>
          <a:bodyPr spcFirstLastPara="1" wrap="square" lIns="91425" tIns="45700" rIns="91425" bIns="45700" anchor="ctr" anchorCtr="0">
            <a:normAutofit/>
          </a:bodyPr>
          <a:lstStyle>
            <a:lvl1pPr marL="457200" lvl="0" indent="-228600" algn="l">
              <a:lnSpc>
                <a:spcPct val="110000"/>
              </a:lnSpc>
              <a:spcBef>
                <a:spcPts val="640"/>
              </a:spcBef>
              <a:spcAft>
                <a:spcPts val="0"/>
              </a:spcAft>
              <a:buSzPts val="2944"/>
              <a:buFont typeface="Roboto"/>
              <a:buNone/>
              <a:defRPr sz="3200">
                <a:solidFill>
                  <a:schemeClr val="lt1"/>
                </a:solidFill>
              </a:defRPr>
            </a:lvl1pPr>
            <a:lvl2pPr marL="914400" lvl="1" indent="-228600" algn="l">
              <a:lnSpc>
                <a:spcPct val="100000"/>
              </a:lnSpc>
              <a:spcBef>
                <a:spcPts val="640"/>
              </a:spcBef>
              <a:spcAft>
                <a:spcPts val="0"/>
              </a:spcAft>
              <a:buSzPts val="2944"/>
              <a:buFont typeface="Roboto"/>
              <a:buNone/>
              <a:defRPr sz="3200">
                <a:solidFill>
                  <a:schemeClr val="lt1"/>
                </a:solidFill>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43" name="Google Shape;143;p143"/>
          <p:cNvSpPr txBox="1">
            <a:spLocks noGrp="1"/>
          </p:cNvSpPr>
          <p:nvPr>
            <p:ph type="sldNum" idx="12"/>
          </p:nvPr>
        </p:nvSpPr>
        <p:spPr>
          <a:xfrm>
            <a:off x="605747" y="6423914"/>
            <a:ext cx="105251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rgbClr val="34728C"/>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95565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B2905D-195B-1F7B-0897-0FEDE5AD0321}"/>
              </a:ext>
            </a:extLst>
          </p:cNvPr>
          <p:cNvSpPr>
            <a:spLocks noGrp="1"/>
          </p:cNvSpPr>
          <p:nvPr>
            <p:ph type="dt" sz="half" idx="10"/>
          </p:nvPr>
        </p:nvSpPr>
        <p:spPr/>
        <p:txBody>
          <a:bodyPr/>
          <a:lstStyle/>
          <a:p>
            <a:fld id="{EB24ECB2-3755-4CD4-B74C-89E0B9B99C2F}" type="datetimeFigureOut">
              <a:rPr lang="en-US" smtClean="0"/>
              <a:t>8/12/2024</a:t>
            </a:fld>
            <a:endParaRPr lang="en-US"/>
          </a:p>
        </p:txBody>
      </p:sp>
      <p:sp>
        <p:nvSpPr>
          <p:cNvPr id="3" name="Footer Placeholder 2">
            <a:extLst>
              <a:ext uri="{FF2B5EF4-FFF2-40B4-BE49-F238E27FC236}">
                <a16:creationId xmlns:a16="http://schemas.microsoft.com/office/drawing/2014/main" id="{26A0BE75-C202-46E2-62B9-56F3C52EA6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15240C-D890-C4D0-40C4-88617DB08B37}"/>
              </a:ext>
            </a:extLst>
          </p:cNvPr>
          <p:cNvSpPr>
            <a:spLocks noGrp="1"/>
          </p:cNvSpPr>
          <p:nvPr>
            <p:ph type="sldNum" sz="quarter" idx="12"/>
          </p:nvPr>
        </p:nvSpPr>
        <p:spPr/>
        <p:txBody>
          <a:bodyPr/>
          <a:lstStyle/>
          <a:p>
            <a:fld id="{741F8917-4C0F-4EE5-8D0F-0C85DE1D0F58}" type="slidenum">
              <a:rPr lang="en-US" smtClean="0"/>
              <a:t>‹#›</a:t>
            </a:fld>
            <a:endParaRPr lang="en-US"/>
          </a:p>
        </p:txBody>
      </p:sp>
    </p:spTree>
    <p:extLst>
      <p:ext uri="{BB962C8B-B14F-4D97-AF65-F5344CB8AC3E}">
        <p14:creationId xmlns:p14="http://schemas.microsoft.com/office/powerpoint/2010/main" val="10440395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image" Target="../media/image1.png"/><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B61DA97E-5C44-46E9-B9EB-D872F99EED47}"/>
              </a:ext>
            </a:extLst>
          </p:cNvPr>
          <p:cNvSpPr/>
          <p:nvPr userDrawn="1"/>
        </p:nvSpPr>
        <p:spPr>
          <a:xfrm>
            <a:off x="0" y="941832"/>
            <a:ext cx="12192000" cy="50800"/>
          </a:xfrm>
          <a:custGeom>
            <a:avLst/>
            <a:gdLst/>
            <a:ahLst/>
            <a:cxnLst/>
            <a:rect l="l" t="t" r="r" b="b"/>
            <a:pathLst>
              <a:path w="7772400" h="50800">
                <a:moveTo>
                  <a:pt x="0" y="50812"/>
                </a:moveTo>
                <a:lnTo>
                  <a:pt x="7772400" y="50812"/>
                </a:lnTo>
                <a:lnTo>
                  <a:pt x="7772400" y="0"/>
                </a:lnTo>
                <a:lnTo>
                  <a:pt x="0" y="0"/>
                </a:lnTo>
                <a:lnTo>
                  <a:pt x="0" y="50812"/>
                </a:lnTo>
                <a:close/>
              </a:path>
            </a:pathLst>
          </a:custGeom>
          <a:solidFill>
            <a:srgbClr val="CC2027"/>
          </a:solidFill>
        </p:spPr>
        <p:txBody>
          <a:bodyPr wrap="square" lIns="0" tIns="0" rIns="0" bIns="0" rtlCol="0"/>
          <a:lstStyle/>
          <a:p>
            <a:endParaRPr dirty="0"/>
          </a:p>
        </p:txBody>
      </p:sp>
      <p:sp>
        <p:nvSpPr>
          <p:cNvPr id="6" name="object 3">
            <a:extLst>
              <a:ext uri="{FF2B5EF4-FFF2-40B4-BE49-F238E27FC236}">
                <a16:creationId xmlns:a16="http://schemas.microsoft.com/office/drawing/2014/main" id="{97D80385-9102-4F7F-951C-8289DA8F0113}"/>
              </a:ext>
            </a:extLst>
          </p:cNvPr>
          <p:cNvSpPr/>
          <p:nvPr userDrawn="1"/>
        </p:nvSpPr>
        <p:spPr>
          <a:xfrm>
            <a:off x="0" y="0"/>
            <a:ext cx="12192000" cy="942340"/>
          </a:xfrm>
          <a:custGeom>
            <a:avLst/>
            <a:gdLst/>
            <a:ahLst/>
            <a:cxnLst/>
            <a:rect l="l" t="t" r="r" b="b"/>
            <a:pathLst>
              <a:path w="7772400" h="942340">
                <a:moveTo>
                  <a:pt x="0" y="941831"/>
                </a:moveTo>
                <a:lnTo>
                  <a:pt x="7772400" y="941831"/>
                </a:lnTo>
                <a:lnTo>
                  <a:pt x="7772400" y="0"/>
                </a:lnTo>
                <a:lnTo>
                  <a:pt x="0" y="0"/>
                </a:lnTo>
                <a:lnTo>
                  <a:pt x="0" y="941831"/>
                </a:lnTo>
                <a:close/>
              </a:path>
            </a:pathLst>
          </a:custGeom>
          <a:solidFill>
            <a:srgbClr val="1E3363"/>
          </a:solidFill>
        </p:spPr>
        <p:txBody>
          <a:bodyPr wrap="square" lIns="0" tIns="0" rIns="0" bIns="0" rtlCol="0"/>
          <a:lstStyle/>
          <a:p>
            <a:endParaRPr dirty="0"/>
          </a:p>
        </p:txBody>
      </p:sp>
      <p:sp>
        <p:nvSpPr>
          <p:cNvPr id="7" name="object 4">
            <a:extLst>
              <a:ext uri="{FF2B5EF4-FFF2-40B4-BE49-F238E27FC236}">
                <a16:creationId xmlns:a16="http://schemas.microsoft.com/office/drawing/2014/main" id="{F6055F19-9C88-4118-AF11-12541E4E8702}"/>
              </a:ext>
            </a:extLst>
          </p:cNvPr>
          <p:cNvSpPr/>
          <p:nvPr userDrawn="1"/>
        </p:nvSpPr>
        <p:spPr>
          <a:xfrm>
            <a:off x="0" y="6399530"/>
            <a:ext cx="12192000" cy="52705"/>
          </a:xfrm>
          <a:custGeom>
            <a:avLst/>
            <a:gdLst/>
            <a:ahLst/>
            <a:cxnLst/>
            <a:rect l="l" t="t" r="r" b="b"/>
            <a:pathLst>
              <a:path w="7772400" h="52704">
                <a:moveTo>
                  <a:pt x="0" y="52324"/>
                </a:moveTo>
                <a:lnTo>
                  <a:pt x="7772400" y="52324"/>
                </a:lnTo>
                <a:lnTo>
                  <a:pt x="7772400" y="0"/>
                </a:lnTo>
                <a:lnTo>
                  <a:pt x="0" y="0"/>
                </a:lnTo>
                <a:lnTo>
                  <a:pt x="0" y="52324"/>
                </a:lnTo>
                <a:close/>
              </a:path>
            </a:pathLst>
          </a:custGeom>
          <a:solidFill>
            <a:srgbClr val="CC2027"/>
          </a:solidFill>
        </p:spPr>
        <p:txBody>
          <a:bodyPr wrap="square" lIns="0" tIns="0" rIns="0" bIns="0" rtlCol="0"/>
          <a:lstStyle/>
          <a:p>
            <a:endParaRPr dirty="0"/>
          </a:p>
        </p:txBody>
      </p:sp>
      <p:sp>
        <p:nvSpPr>
          <p:cNvPr id="8" name="object 5">
            <a:extLst>
              <a:ext uri="{FF2B5EF4-FFF2-40B4-BE49-F238E27FC236}">
                <a16:creationId xmlns:a16="http://schemas.microsoft.com/office/drawing/2014/main" id="{3B5925CD-CD4A-4F48-A9E9-6845CF783749}"/>
              </a:ext>
            </a:extLst>
          </p:cNvPr>
          <p:cNvSpPr/>
          <p:nvPr userDrawn="1"/>
        </p:nvSpPr>
        <p:spPr>
          <a:xfrm>
            <a:off x="0" y="6501130"/>
            <a:ext cx="12192000" cy="356870"/>
          </a:xfrm>
          <a:custGeom>
            <a:avLst/>
            <a:gdLst/>
            <a:ahLst/>
            <a:cxnLst/>
            <a:rect l="l" t="t" r="r" b="b"/>
            <a:pathLst>
              <a:path w="7772400" h="356870">
                <a:moveTo>
                  <a:pt x="0" y="356616"/>
                </a:moveTo>
                <a:lnTo>
                  <a:pt x="7772400" y="356616"/>
                </a:lnTo>
                <a:lnTo>
                  <a:pt x="7772400" y="0"/>
                </a:lnTo>
                <a:lnTo>
                  <a:pt x="0" y="0"/>
                </a:lnTo>
                <a:lnTo>
                  <a:pt x="0" y="356616"/>
                </a:lnTo>
                <a:close/>
              </a:path>
            </a:pathLst>
          </a:custGeom>
          <a:solidFill>
            <a:srgbClr val="1E3363"/>
          </a:solidFill>
        </p:spPr>
        <p:txBody>
          <a:bodyPr wrap="square" lIns="0" tIns="0" rIns="0" bIns="0" rtlCol="0"/>
          <a:lstStyle/>
          <a:p>
            <a:endParaRPr dirty="0"/>
          </a:p>
        </p:txBody>
      </p:sp>
      <p:sp>
        <p:nvSpPr>
          <p:cNvPr id="9" name="object 37">
            <a:extLst>
              <a:ext uri="{FF2B5EF4-FFF2-40B4-BE49-F238E27FC236}">
                <a16:creationId xmlns:a16="http://schemas.microsoft.com/office/drawing/2014/main" id="{7BB0E4E4-1830-4351-A9C7-5CF05F262632}"/>
              </a:ext>
            </a:extLst>
          </p:cNvPr>
          <p:cNvSpPr/>
          <p:nvPr userDrawn="1"/>
        </p:nvSpPr>
        <p:spPr>
          <a:xfrm>
            <a:off x="-2" y="0"/>
            <a:ext cx="1037232" cy="989868"/>
          </a:xfrm>
          <a:prstGeom prst="rect">
            <a:avLst/>
          </a:prstGeom>
          <a:blipFill>
            <a:blip r:embed="rId4" cstate="print"/>
            <a:stretch>
              <a:fillRect t="-1" b="-44848"/>
            </a:stretch>
          </a:blipFill>
        </p:spPr>
        <p:txBody>
          <a:bodyPr wrap="square" lIns="0" tIns="0" rIns="0" bIns="0" rtlCol="0"/>
          <a:lstStyle/>
          <a:p>
            <a:endParaRPr sz="1227" dirty="0"/>
          </a:p>
        </p:txBody>
      </p:sp>
      <p:pic>
        <p:nvPicPr>
          <p:cNvPr id="12" name="Picture 11" descr="A screenshot of a cell phone&#10;&#10;Description automatically generated">
            <a:extLst>
              <a:ext uri="{FF2B5EF4-FFF2-40B4-BE49-F238E27FC236}">
                <a16:creationId xmlns:a16="http://schemas.microsoft.com/office/drawing/2014/main" id="{125EAD88-B26E-4FDF-A06E-31D876AB301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17692" y="58357"/>
            <a:ext cx="2360578" cy="572685"/>
          </a:xfrm>
          <a:prstGeom prst="rect">
            <a:avLst/>
          </a:prstGeom>
        </p:spPr>
      </p:pic>
      <p:sp>
        <p:nvSpPr>
          <p:cNvPr id="13" name="TextBox 12">
            <a:extLst>
              <a:ext uri="{FF2B5EF4-FFF2-40B4-BE49-F238E27FC236}">
                <a16:creationId xmlns:a16="http://schemas.microsoft.com/office/drawing/2014/main" id="{6885367E-BE93-41EF-96DE-F81C6E35BF6F}"/>
              </a:ext>
            </a:extLst>
          </p:cNvPr>
          <p:cNvSpPr txBox="1"/>
          <p:nvPr userDrawn="1"/>
        </p:nvSpPr>
        <p:spPr>
          <a:xfrm>
            <a:off x="9992437" y="541722"/>
            <a:ext cx="2142698" cy="400110"/>
          </a:xfrm>
          <a:prstGeom prst="rect">
            <a:avLst/>
          </a:prstGeom>
          <a:noFill/>
        </p:spPr>
        <p:txBody>
          <a:bodyPr wrap="square" rtlCol="0">
            <a:spAutoFit/>
          </a:bodyPr>
          <a:lstStyle/>
          <a:p>
            <a:r>
              <a:rPr lang="en-US" sz="2000" spc="0" dirty="0">
                <a:solidFill>
                  <a:schemeClr val="bg1"/>
                </a:solidFill>
                <a:latin typeface="AngsanaUPC" panose="02020603050405020304" pitchFamily="18" charset="-34"/>
                <a:cs typeface="AngsanaUPC" panose="02020603050405020304" pitchFamily="18" charset="-34"/>
              </a:rPr>
              <a:t>“</a:t>
            </a:r>
            <a:r>
              <a:rPr lang="en-US" sz="2000" i="1" spc="0" dirty="0">
                <a:solidFill>
                  <a:schemeClr val="bg1"/>
                </a:solidFill>
                <a:latin typeface="AngsanaUPC" panose="02020603050405020304" pitchFamily="18" charset="-34"/>
                <a:cs typeface="AngsanaUPC" panose="02020603050405020304" pitchFamily="18" charset="-34"/>
              </a:rPr>
              <a:t>Saving Lives in Tennessee</a:t>
            </a:r>
            <a:r>
              <a:rPr lang="en-US" sz="2000" spc="0" dirty="0">
                <a:solidFill>
                  <a:schemeClr val="bg1"/>
                </a:solidFill>
                <a:latin typeface="AngsanaUPC" panose="02020603050405020304" pitchFamily="18" charset="-34"/>
                <a:cs typeface="AngsanaUPC" panose="02020603050405020304" pitchFamily="18" charset="-34"/>
              </a:rPr>
              <a:t>”</a:t>
            </a:r>
          </a:p>
        </p:txBody>
      </p:sp>
    </p:spTree>
    <p:extLst>
      <p:ext uri="{BB962C8B-B14F-4D97-AF65-F5344CB8AC3E}">
        <p14:creationId xmlns:p14="http://schemas.microsoft.com/office/powerpoint/2010/main" val="846508865"/>
      </p:ext>
    </p:extLst>
  </p:cSld>
  <p:clrMap bg1="lt1" tx1="dk1" bg2="lt2" tx2="dk2" accent1="accent1" accent2="accent2" accent3="accent3" accent4="accent4" accent5="accent5" accent6="accent6" hlink="hlink" folHlink="folHlink"/>
  <p:sldLayoutIdLst>
    <p:sldLayoutId id="2147483704" r:id="rId1"/>
    <p:sldLayoutId id="214748366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B61DA97E-5C44-46E9-B9EB-D872F99EED47}"/>
              </a:ext>
            </a:extLst>
          </p:cNvPr>
          <p:cNvSpPr/>
          <p:nvPr userDrawn="1"/>
        </p:nvSpPr>
        <p:spPr>
          <a:xfrm>
            <a:off x="0" y="941832"/>
            <a:ext cx="12192000" cy="50800"/>
          </a:xfrm>
          <a:custGeom>
            <a:avLst/>
            <a:gdLst/>
            <a:ahLst/>
            <a:cxnLst/>
            <a:rect l="l" t="t" r="r" b="b"/>
            <a:pathLst>
              <a:path w="7772400" h="50800">
                <a:moveTo>
                  <a:pt x="0" y="50812"/>
                </a:moveTo>
                <a:lnTo>
                  <a:pt x="7772400" y="50812"/>
                </a:lnTo>
                <a:lnTo>
                  <a:pt x="7772400" y="0"/>
                </a:lnTo>
                <a:lnTo>
                  <a:pt x="0" y="0"/>
                </a:lnTo>
                <a:lnTo>
                  <a:pt x="0" y="50812"/>
                </a:lnTo>
                <a:close/>
              </a:path>
            </a:pathLst>
          </a:custGeom>
          <a:solidFill>
            <a:srgbClr val="CC202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3">
            <a:extLst>
              <a:ext uri="{FF2B5EF4-FFF2-40B4-BE49-F238E27FC236}">
                <a16:creationId xmlns:a16="http://schemas.microsoft.com/office/drawing/2014/main" id="{97D80385-9102-4F7F-951C-8289DA8F0113}"/>
              </a:ext>
            </a:extLst>
          </p:cNvPr>
          <p:cNvSpPr/>
          <p:nvPr userDrawn="1"/>
        </p:nvSpPr>
        <p:spPr>
          <a:xfrm>
            <a:off x="0" y="0"/>
            <a:ext cx="12192000" cy="942340"/>
          </a:xfrm>
          <a:custGeom>
            <a:avLst/>
            <a:gdLst/>
            <a:ahLst/>
            <a:cxnLst/>
            <a:rect l="l" t="t" r="r" b="b"/>
            <a:pathLst>
              <a:path w="7772400" h="942340">
                <a:moveTo>
                  <a:pt x="0" y="941831"/>
                </a:moveTo>
                <a:lnTo>
                  <a:pt x="7772400" y="941831"/>
                </a:lnTo>
                <a:lnTo>
                  <a:pt x="7772400" y="0"/>
                </a:lnTo>
                <a:lnTo>
                  <a:pt x="0" y="0"/>
                </a:lnTo>
                <a:lnTo>
                  <a:pt x="0" y="941831"/>
                </a:lnTo>
                <a:close/>
              </a:path>
            </a:pathLst>
          </a:custGeom>
          <a:solidFill>
            <a:srgbClr val="1E336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4">
            <a:extLst>
              <a:ext uri="{FF2B5EF4-FFF2-40B4-BE49-F238E27FC236}">
                <a16:creationId xmlns:a16="http://schemas.microsoft.com/office/drawing/2014/main" id="{F6055F19-9C88-4118-AF11-12541E4E8702}"/>
              </a:ext>
            </a:extLst>
          </p:cNvPr>
          <p:cNvSpPr/>
          <p:nvPr userDrawn="1"/>
        </p:nvSpPr>
        <p:spPr>
          <a:xfrm>
            <a:off x="0" y="6399530"/>
            <a:ext cx="12192000" cy="52705"/>
          </a:xfrm>
          <a:custGeom>
            <a:avLst/>
            <a:gdLst/>
            <a:ahLst/>
            <a:cxnLst/>
            <a:rect l="l" t="t" r="r" b="b"/>
            <a:pathLst>
              <a:path w="7772400" h="52704">
                <a:moveTo>
                  <a:pt x="0" y="52324"/>
                </a:moveTo>
                <a:lnTo>
                  <a:pt x="7772400" y="52324"/>
                </a:lnTo>
                <a:lnTo>
                  <a:pt x="7772400" y="0"/>
                </a:lnTo>
                <a:lnTo>
                  <a:pt x="0" y="0"/>
                </a:lnTo>
                <a:lnTo>
                  <a:pt x="0" y="52324"/>
                </a:lnTo>
                <a:close/>
              </a:path>
            </a:pathLst>
          </a:custGeom>
          <a:solidFill>
            <a:srgbClr val="CC202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5">
            <a:extLst>
              <a:ext uri="{FF2B5EF4-FFF2-40B4-BE49-F238E27FC236}">
                <a16:creationId xmlns:a16="http://schemas.microsoft.com/office/drawing/2014/main" id="{3B5925CD-CD4A-4F48-A9E9-6845CF783749}"/>
              </a:ext>
            </a:extLst>
          </p:cNvPr>
          <p:cNvSpPr/>
          <p:nvPr userDrawn="1"/>
        </p:nvSpPr>
        <p:spPr>
          <a:xfrm>
            <a:off x="0" y="6501130"/>
            <a:ext cx="12192000" cy="356870"/>
          </a:xfrm>
          <a:custGeom>
            <a:avLst/>
            <a:gdLst/>
            <a:ahLst/>
            <a:cxnLst/>
            <a:rect l="l" t="t" r="r" b="b"/>
            <a:pathLst>
              <a:path w="7772400" h="356870">
                <a:moveTo>
                  <a:pt x="0" y="356616"/>
                </a:moveTo>
                <a:lnTo>
                  <a:pt x="7772400" y="356616"/>
                </a:lnTo>
                <a:lnTo>
                  <a:pt x="7772400" y="0"/>
                </a:lnTo>
                <a:lnTo>
                  <a:pt x="0" y="0"/>
                </a:lnTo>
                <a:lnTo>
                  <a:pt x="0" y="356616"/>
                </a:lnTo>
                <a:close/>
              </a:path>
            </a:pathLst>
          </a:custGeom>
          <a:solidFill>
            <a:srgbClr val="1E336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37">
            <a:extLst>
              <a:ext uri="{FF2B5EF4-FFF2-40B4-BE49-F238E27FC236}">
                <a16:creationId xmlns:a16="http://schemas.microsoft.com/office/drawing/2014/main" id="{7BB0E4E4-1830-4351-A9C7-5CF05F262632}"/>
              </a:ext>
            </a:extLst>
          </p:cNvPr>
          <p:cNvSpPr/>
          <p:nvPr userDrawn="1"/>
        </p:nvSpPr>
        <p:spPr>
          <a:xfrm>
            <a:off x="-2" y="0"/>
            <a:ext cx="1037232" cy="989868"/>
          </a:xfrm>
          <a:prstGeom prst="rect">
            <a:avLst/>
          </a:prstGeom>
          <a:blipFill>
            <a:blip r:embed="rId21" cstate="print"/>
            <a:stretch>
              <a:fillRect t="-1" b="-44848"/>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27"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descr="A screenshot of a cell phone&#10;&#10;Description automatically generated">
            <a:extLst>
              <a:ext uri="{FF2B5EF4-FFF2-40B4-BE49-F238E27FC236}">
                <a16:creationId xmlns:a16="http://schemas.microsoft.com/office/drawing/2014/main" id="{125EAD88-B26E-4FDF-A06E-31D876AB301E}"/>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717692" y="58357"/>
            <a:ext cx="2360578" cy="572685"/>
          </a:xfrm>
          <a:prstGeom prst="rect">
            <a:avLst/>
          </a:prstGeom>
        </p:spPr>
      </p:pic>
      <p:sp>
        <p:nvSpPr>
          <p:cNvPr id="13" name="TextBox 12">
            <a:extLst>
              <a:ext uri="{FF2B5EF4-FFF2-40B4-BE49-F238E27FC236}">
                <a16:creationId xmlns:a16="http://schemas.microsoft.com/office/drawing/2014/main" id="{6885367E-BE93-41EF-96DE-F81C6E35BF6F}"/>
              </a:ext>
            </a:extLst>
          </p:cNvPr>
          <p:cNvSpPr txBox="1"/>
          <p:nvPr userDrawn="1"/>
        </p:nvSpPr>
        <p:spPr>
          <a:xfrm>
            <a:off x="9992437" y="541722"/>
            <a:ext cx="21426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ngsanaUPC" panose="02020603050405020304" pitchFamily="18" charset="-34"/>
                <a:ea typeface="+mn-ea"/>
                <a:cs typeface="AngsanaUPC" panose="02020603050405020304" pitchFamily="18" charset="-34"/>
              </a:rPr>
              <a:t>“</a:t>
            </a:r>
            <a:r>
              <a:rPr kumimoji="0" lang="en-US" sz="2000" b="0" i="1" u="none" strike="noStrike" kern="1200" cap="none" spc="0" normalizeH="0" baseline="0" noProof="0">
                <a:ln>
                  <a:noFill/>
                </a:ln>
                <a:solidFill>
                  <a:prstClr val="white"/>
                </a:solidFill>
                <a:effectLst/>
                <a:uLnTx/>
                <a:uFillTx/>
                <a:latin typeface="AngsanaUPC" panose="02020603050405020304" pitchFamily="18" charset="-34"/>
                <a:ea typeface="+mn-ea"/>
                <a:cs typeface="AngsanaUPC" panose="02020603050405020304" pitchFamily="18" charset="-34"/>
              </a:rPr>
              <a:t>Saving Lives in Tennessee</a:t>
            </a:r>
            <a:r>
              <a:rPr kumimoji="0" lang="en-US" sz="2000" b="0" i="0" u="none" strike="noStrike" kern="1200" cap="none" spc="0" normalizeH="0" baseline="0" noProof="0">
                <a:ln>
                  <a:noFill/>
                </a:ln>
                <a:solidFill>
                  <a:prstClr val="white"/>
                </a:solidFill>
                <a:effectLst/>
                <a:uLnTx/>
                <a:uFillTx/>
                <a:latin typeface="AngsanaUPC" panose="02020603050405020304" pitchFamily="18" charset="-34"/>
                <a:ea typeface="+mn-ea"/>
                <a:cs typeface="AngsanaUPC" panose="02020603050405020304" pitchFamily="18" charset="-34"/>
              </a:rPr>
              <a:t>”</a:t>
            </a:r>
          </a:p>
        </p:txBody>
      </p:sp>
    </p:spTree>
    <p:extLst>
      <p:ext uri="{BB962C8B-B14F-4D97-AF65-F5344CB8AC3E}">
        <p14:creationId xmlns:p14="http://schemas.microsoft.com/office/powerpoint/2010/main" val="355763039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18/10/relationships/comments" Target="../comments/modernComment_166_A232364D.xml"/><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sourcesofstrength.org/about/#evidence-bas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mailto:kjackson@tspn.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6469" y="2895600"/>
            <a:ext cx="8079062" cy="2615368"/>
          </a:xfrm>
          <a:prstGeom prst="rect">
            <a:avLst/>
          </a:prstGeom>
        </p:spPr>
      </p:pic>
      <p:sp>
        <p:nvSpPr>
          <p:cNvPr id="8" name="Title 3">
            <a:extLst>
              <a:ext uri="{FF2B5EF4-FFF2-40B4-BE49-F238E27FC236}">
                <a16:creationId xmlns:a16="http://schemas.microsoft.com/office/drawing/2014/main" id="{0B92A554-B4A9-93B8-D23B-F095712F3A47}"/>
              </a:ext>
            </a:extLst>
          </p:cNvPr>
          <p:cNvSpPr txBox="1">
            <a:spLocks/>
          </p:cNvSpPr>
          <p:nvPr/>
        </p:nvSpPr>
        <p:spPr>
          <a:xfrm>
            <a:off x="0" y="1634906"/>
            <a:ext cx="12114221" cy="1336894"/>
          </a:xfrm>
          <a:prstGeom prst="rect">
            <a:avLst/>
          </a:prstGeom>
          <a:noFill/>
          <a:ln>
            <a:noFill/>
          </a:ln>
        </p:spPr>
        <p:txBody>
          <a:bodyPr spcFirstLastPara="1" wrap="square" lIns="91425" tIns="45700" rIns="91425" bIns="45700" anchor="t" anchorCtr="0">
            <a:normAutofit fontScale="90000"/>
          </a:bodyPr>
          <a:lstStyle>
            <a:lvl1pPr lvl="0" algn="l" defTabSz="914400" rtl="0" eaLnBrk="1" latinLnBrk="0" hangingPunct="1">
              <a:lnSpc>
                <a:spcPct val="100000"/>
              </a:lnSpc>
              <a:spcBef>
                <a:spcPts val="0"/>
              </a:spcBef>
              <a:spcAft>
                <a:spcPts val="0"/>
              </a:spcAft>
              <a:buClr>
                <a:srgbClr val="7030A0"/>
              </a:buClr>
              <a:buSzPts val="1800"/>
              <a:buNone/>
              <a:defRPr sz="44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7030A0"/>
              </a:buClr>
              <a:buSzPts val="1800"/>
              <a:buFontTx/>
              <a:buNone/>
              <a:tabLst/>
              <a:defRPr/>
            </a:pPr>
            <a:r>
              <a:rPr kumimoji="0" lang="en-US" sz="4800" b="0" i="0" u="none" strike="noStrike" kern="1200" cap="none" spc="0" normalizeH="0" baseline="0" noProof="0" dirty="0">
                <a:ln>
                  <a:noFill/>
                </a:ln>
                <a:solidFill>
                  <a:srgbClr val="002060"/>
                </a:solidFill>
                <a:effectLst/>
                <a:uLnTx/>
                <a:uFillTx/>
                <a:latin typeface="Book Antiqua" panose="02040602050305030304" pitchFamily="18" charset="0"/>
                <a:ea typeface="+mj-ea"/>
                <a:cs typeface="+mj-cs"/>
              </a:rPr>
              <a:t>Tennessee Suicide Prevention Network (TSPN)</a:t>
            </a:r>
          </a:p>
        </p:txBody>
      </p:sp>
    </p:spTree>
    <p:extLst>
      <p:ext uri="{BB962C8B-B14F-4D97-AF65-F5344CB8AC3E}">
        <p14:creationId xmlns:p14="http://schemas.microsoft.com/office/powerpoint/2010/main" val="2721199693"/>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8"/>
          <p:cNvSpPr>
            <a:spLocks noGrp="1"/>
          </p:cNvSpPr>
          <p:nvPr>
            <p:ph type="sldNum" sz="quarter" idx="12"/>
          </p:nvPr>
        </p:nvSpPr>
        <p:spPr/>
        <p:txBody>
          <a:bodyPr/>
          <a:lstStyle/>
          <a:p>
            <a:pPr>
              <a:defRPr/>
            </a:pPr>
            <a:fld id="{088B41A5-E2D4-4578-99C4-B3AFF946DF73}" type="slidenum">
              <a:rPr lang="en-US" smtClean="0"/>
              <a:pPr>
                <a:defRPr/>
              </a:pPr>
              <a:t>2</a:t>
            </a:fld>
            <a:endParaRPr lang="en-US" dirty="0"/>
          </a:p>
        </p:txBody>
      </p:sp>
      <p:sp>
        <p:nvSpPr>
          <p:cNvPr id="7" name="Title 1">
            <a:extLst>
              <a:ext uri="{FF2B5EF4-FFF2-40B4-BE49-F238E27FC236}">
                <a16:creationId xmlns:a16="http://schemas.microsoft.com/office/drawing/2014/main" id="{6095753C-7F5D-41A6-8317-C40D582F1CE1}"/>
              </a:ext>
            </a:extLst>
          </p:cNvPr>
          <p:cNvSpPr txBox="1">
            <a:spLocks/>
          </p:cNvSpPr>
          <p:nvPr/>
        </p:nvSpPr>
        <p:spPr>
          <a:xfrm>
            <a:off x="1037680" y="231263"/>
            <a:ext cx="10515600" cy="767686"/>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endParaRPr lang="en-US" sz="6000" b="1" dirty="0">
              <a:solidFill>
                <a:schemeClr val="bg1"/>
              </a:solidFill>
              <a:latin typeface="Book Antiqua" panose="02040602050305030304" pitchFamily="18" charset="0"/>
            </a:endParaRPr>
          </a:p>
        </p:txBody>
      </p:sp>
      <p:sp>
        <p:nvSpPr>
          <p:cNvPr id="5" name="Rectangle 4">
            <a:extLst>
              <a:ext uri="{FF2B5EF4-FFF2-40B4-BE49-F238E27FC236}">
                <a16:creationId xmlns:a16="http://schemas.microsoft.com/office/drawing/2014/main" id="{A58C5B97-4B0A-4BF3-AFB2-19456F682E23}"/>
              </a:ext>
            </a:extLst>
          </p:cNvPr>
          <p:cNvSpPr/>
          <p:nvPr/>
        </p:nvSpPr>
        <p:spPr>
          <a:xfrm>
            <a:off x="188967" y="998949"/>
            <a:ext cx="11814065" cy="2862322"/>
          </a:xfrm>
          <a:prstGeom prst="rect">
            <a:avLst/>
          </a:prstGeom>
          <a:noFill/>
        </p:spPr>
        <p:txBody>
          <a:bodyPr wrap="square" lIns="91440" tIns="45720" rIns="91440" bIns="45720">
            <a:spAutoFit/>
          </a:bodyPr>
          <a:lstStyle/>
          <a:p>
            <a:pPr algn="ctr"/>
            <a:r>
              <a:rPr lang="en-US" sz="2400" b="1" dirty="0">
                <a:ln w="0"/>
                <a:effectLst>
                  <a:outerShdw blurRad="38100" dist="25400" dir="5400000" algn="ctr" rotWithShape="0">
                    <a:srgbClr val="6E747A">
                      <a:alpha val="43000"/>
                    </a:srgbClr>
                  </a:outerShdw>
                </a:effectLst>
                <a:latin typeface="Georgia Pro Cond Semibold" panose="02040706050405020303" pitchFamily="18" charset="0"/>
              </a:rPr>
              <a:t>Quick Summary</a:t>
            </a:r>
          </a:p>
          <a:p>
            <a:pPr algn="ctr"/>
            <a:endParaRPr lang="en-US" sz="2400" b="1" i="1" dirty="0">
              <a:ln w="0"/>
              <a:effectLst>
                <a:outerShdw blurRad="38100" dist="25400" dir="5400000" algn="ctr" rotWithShape="0">
                  <a:srgbClr val="6E747A">
                    <a:alpha val="43000"/>
                  </a:srgbClr>
                </a:outerShdw>
              </a:effectLst>
              <a:latin typeface="Georgia Pro Cond Semibold" panose="02040706050405020303" pitchFamily="18" charset="0"/>
            </a:endParaRPr>
          </a:p>
          <a:p>
            <a:pPr algn="ctr"/>
            <a:r>
              <a:rPr lang="en-US" sz="2400" b="1" i="1" dirty="0">
                <a:ln w="0"/>
                <a:effectLst>
                  <a:outerShdw blurRad="38100" dist="25400" dir="5400000" algn="ctr" rotWithShape="0">
                    <a:srgbClr val="6E747A">
                      <a:alpha val="43000"/>
                    </a:srgbClr>
                  </a:outerShdw>
                </a:effectLst>
                <a:latin typeface="Georgia Pro Cond Semibold" panose="02040706050405020303" pitchFamily="18" charset="0"/>
              </a:rPr>
              <a:t>Implementing Sources of Strength is essentially creating a “club” led by peer-leaders who use creative campaigns to build the 8 strengths depicted on Wheel of Strength in youth. As an Adult Advisor, you will help facilitate 5-6 yearly meetings with peer leaders and support their chosen campaigns and provide any guidance to aid in their success. </a:t>
            </a:r>
          </a:p>
          <a:p>
            <a:endParaRPr lang="en-US" sz="3600" b="1" dirty="0">
              <a:ln w="0"/>
              <a:solidFill>
                <a:schemeClr val="accent1"/>
              </a:solidFill>
              <a:effectLst>
                <a:outerShdw blurRad="38100" dist="25400" dir="5400000" algn="ctr" rotWithShape="0">
                  <a:srgbClr val="6E747A">
                    <a:alpha val="43000"/>
                  </a:srgbClr>
                </a:outerShdw>
              </a:effectLst>
            </a:endParaRPr>
          </a:p>
        </p:txBody>
      </p:sp>
      <p:sp>
        <p:nvSpPr>
          <p:cNvPr id="3" name="Title 1">
            <a:extLst>
              <a:ext uri="{FF2B5EF4-FFF2-40B4-BE49-F238E27FC236}">
                <a16:creationId xmlns:a16="http://schemas.microsoft.com/office/drawing/2014/main" id="{5E4551C8-1022-AAD1-83AB-84103EBC58A8}"/>
              </a:ext>
            </a:extLst>
          </p:cNvPr>
          <p:cNvSpPr txBox="1">
            <a:spLocks/>
          </p:cNvSpPr>
          <p:nvPr/>
        </p:nvSpPr>
        <p:spPr>
          <a:xfrm>
            <a:off x="1358031" y="-177580"/>
            <a:ext cx="10515600" cy="1030350"/>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r>
              <a:rPr lang="en-US" sz="2800" b="1" dirty="0">
                <a:solidFill>
                  <a:schemeClr val="bg1"/>
                </a:solidFill>
                <a:latin typeface="Book Antiqua" panose="02040602050305030304" pitchFamily="18" charset="0"/>
              </a:rPr>
              <a:t>Tennessee Sources of Strength Implementation </a:t>
            </a:r>
            <a:endParaRPr lang="en-US" sz="3600" b="1" dirty="0">
              <a:solidFill>
                <a:schemeClr val="bg1"/>
              </a:solidFill>
              <a:latin typeface="Book Antiqua" panose="02040602050305030304" pitchFamily="18" charset="0"/>
            </a:endParaRPr>
          </a:p>
        </p:txBody>
      </p:sp>
      <p:pic>
        <p:nvPicPr>
          <p:cNvPr id="2" name="Picture 1">
            <a:extLst>
              <a:ext uri="{FF2B5EF4-FFF2-40B4-BE49-F238E27FC236}">
                <a16:creationId xmlns:a16="http://schemas.microsoft.com/office/drawing/2014/main" id="{8A06F47D-7330-0F81-0E0C-705E49E11355}"/>
              </a:ext>
            </a:extLst>
          </p:cNvPr>
          <p:cNvPicPr>
            <a:picLocks noChangeAspect="1"/>
          </p:cNvPicPr>
          <p:nvPr/>
        </p:nvPicPr>
        <p:blipFill>
          <a:blip r:embed="rId3"/>
          <a:stretch>
            <a:fillRect/>
          </a:stretch>
        </p:blipFill>
        <p:spPr>
          <a:xfrm>
            <a:off x="10893067" y="5729999"/>
            <a:ext cx="1182727" cy="499915"/>
          </a:xfrm>
          <a:prstGeom prst="rect">
            <a:avLst/>
          </a:prstGeom>
        </p:spPr>
      </p:pic>
      <p:sp>
        <p:nvSpPr>
          <p:cNvPr id="6" name="Rectangle 5">
            <a:extLst>
              <a:ext uri="{FF2B5EF4-FFF2-40B4-BE49-F238E27FC236}">
                <a16:creationId xmlns:a16="http://schemas.microsoft.com/office/drawing/2014/main" id="{78E2DC5E-1714-889D-27BF-435C038FC1E2}"/>
              </a:ext>
            </a:extLst>
          </p:cNvPr>
          <p:cNvSpPr/>
          <p:nvPr/>
        </p:nvSpPr>
        <p:spPr>
          <a:xfrm>
            <a:off x="261729" y="3550298"/>
            <a:ext cx="11814065" cy="3600986"/>
          </a:xfrm>
          <a:prstGeom prst="rect">
            <a:avLst/>
          </a:prstGeom>
          <a:noFill/>
        </p:spPr>
        <p:txBody>
          <a:bodyPr wrap="square" lIns="91440" tIns="45720" rIns="91440" bIns="45720">
            <a:spAutoFit/>
          </a:bodyPr>
          <a:lstStyle/>
          <a:p>
            <a:pPr marL="457200" indent="-457200">
              <a:buFont typeface="Arial" panose="020B0604020202020204" pitchFamily="34" charset="0"/>
              <a:buChar char="•"/>
            </a:pPr>
            <a:r>
              <a:rPr lang="en-US" sz="2400" b="1" dirty="0">
                <a:ln w="0"/>
                <a:effectLst>
                  <a:outerShdw blurRad="38100" dist="25400" dir="5400000" algn="ctr" rotWithShape="0">
                    <a:srgbClr val="6E747A">
                      <a:alpha val="43000"/>
                    </a:srgbClr>
                  </a:outerShdw>
                </a:effectLst>
                <a:latin typeface="Georgia Pro Cond Semibold" panose="02040706050405020303" pitchFamily="18" charset="0"/>
              </a:rPr>
              <a:t>Sources of Strength can be implemented in secondary schools, community organizations and faith-based organization in rural counties in Tennessee</a:t>
            </a:r>
          </a:p>
          <a:p>
            <a:pPr marL="457200" indent="-457200">
              <a:buFont typeface="Arial" panose="020B0604020202020204" pitchFamily="34" charset="0"/>
              <a:buChar char="•"/>
            </a:pPr>
            <a:r>
              <a:rPr lang="en-US" sz="2400" b="1" dirty="0">
                <a:ln w="0"/>
                <a:effectLst>
                  <a:outerShdw blurRad="38100" dist="25400" dir="5400000" algn="ctr" rotWithShape="0">
                    <a:srgbClr val="6E747A">
                      <a:alpha val="43000"/>
                    </a:srgbClr>
                  </a:outerShdw>
                </a:effectLst>
                <a:latin typeface="Georgia Pro Cond Semibold" panose="02040706050405020303" pitchFamily="18" charset="0"/>
              </a:rPr>
              <a:t>Focuses on building 8 strengths to help youth navigate challenging times in their lives</a:t>
            </a:r>
          </a:p>
          <a:p>
            <a:pPr marL="457200" indent="-457200">
              <a:buFont typeface="Arial" panose="020B0604020202020204" pitchFamily="34" charset="0"/>
              <a:buChar char="•"/>
            </a:pPr>
            <a:r>
              <a:rPr lang="en-US" sz="2400" b="1" dirty="0">
                <a:ln w="0"/>
                <a:effectLst>
                  <a:outerShdw blurRad="38100" dist="25400" dir="5400000" algn="ctr" rotWithShape="0">
                    <a:srgbClr val="6E747A">
                      <a:alpha val="43000"/>
                    </a:srgbClr>
                  </a:outerShdw>
                </a:effectLst>
                <a:latin typeface="Georgia Pro Cond Semibold" panose="02040706050405020303" pitchFamily="18" charset="0"/>
              </a:rPr>
              <a:t>The number of peer leaders is based on the size of the school</a:t>
            </a:r>
          </a:p>
          <a:p>
            <a:pPr marL="457200" indent="-457200">
              <a:buFont typeface="Arial" panose="020B0604020202020204" pitchFamily="34" charset="0"/>
              <a:buChar char="•"/>
            </a:pPr>
            <a:r>
              <a:rPr lang="en-US" sz="2400" b="1" dirty="0">
                <a:ln w="0"/>
                <a:effectLst>
                  <a:outerShdw blurRad="38100" dist="25400" dir="5400000" algn="ctr" rotWithShape="0">
                    <a:srgbClr val="6E747A">
                      <a:alpha val="43000"/>
                    </a:srgbClr>
                  </a:outerShdw>
                </a:effectLst>
                <a:latin typeface="Georgia Pro Cond Semibold" panose="02040706050405020303" pitchFamily="18" charset="0"/>
              </a:rPr>
              <a:t>Adult Advisors and peer leaders will participate in the training </a:t>
            </a:r>
          </a:p>
          <a:p>
            <a:pPr marL="457200" indent="-457200">
              <a:buFont typeface="Arial" panose="020B0604020202020204" pitchFamily="34" charset="0"/>
              <a:buChar char="•"/>
            </a:pPr>
            <a:r>
              <a:rPr lang="en-US" sz="2400" b="1" dirty="0">
                <a:ln w="0"/>
                <a:effectLst>
                  <a:outerShdw blurRad="38100" dist="25400" dir="5400000" algn="ctr" rotWithShape="0">
                    <a:srgbClr val="6E747A">
                      <a:alpha val="43000"/>
                    </a:srgbClr>
                  </a:outerShdw>
                </a:effectLst>
                <a:latin typeface="Georgia Pro Cond Semibold" panose="02040706050405020303" pitchFamily="18" charset="0"/>
              </a:rPr>
              <a:t>Peer leaders should be a diverse group of students that represent the entire student body or organization </a:t>
            </a:r>
          </a:p>
          <a:p>
            <a:pPr marL="457200" indent="-457200">
              <a:buFont typeface="Arial" panose="020B0604020202020204" pitchFamily="34" charset="0"/>
              <a:buChar char="•"/>
            </a:pPr>
            <a:endParaRPr lang="en-US" sz="2400" b="1" dirty="0">
              <a:ln w="0"/>
              <a:solidFill>
                <a:schemeClr val="accent1"/>
              </a:solidFill>
              <a:effectLst>
                <a:outerShdw blurRad="38100" dist="25400" dir="5400000" algn="ctr" rotWithShape="0">
                  <a:srgbClr val="6E747A">
                    <a:alpha val="43000"/>
                  </a:srgbClr>
                </a:outerShdw>
              </a:effectLst>
              <a:latin typeface="Georgia Pro Cond Semibold" panose="02040706050405020303" pitchFamily="18" charset="0"/>
            </a:endParaRPr>
          </a:p>
          <a:p>
            <a:pPr marL="457200" indent="-457200">
              <a:buFont typeface="Arial" panose="020B0604020202020204" pitchFamily="34" charset="0"/>
              <a:buChar char="•"/>
            </a:pPr>
            <a:endParaRPr lang="en-US"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27618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8"/>
          <p:cNvSpPr>
            <a:spLocks noGrp="1"/>
          </p:cNvSpPr>
          <p:nvPr>
            <p:ph type="sldNum" sz="quarter" idx="12"/>
          </p:nvPr>
        </p:nvSpPr>
        <p:spPr/>
        <p:txBody>
          <a:bodyPr/>
          <a:lstStyle/>
          <a:p>
            <a:pPr>
              <a:defRPr/>
            </a:pPr>
            <a:fld id="{088B41A5-E2D4-4578-99C4-B3AFF946DF73}" type="slidenum">
              <a:rPr lang="en-US" smtClean="0"/>
              <a:pPr>
                <a:defRPr/>
              </a:pPr>
              <a:t>3</a:t>
            </a:fld>
            <a:endParaRPr lang="en-US" dirty="0"/>
          </a:p>
        </p:txBody>
      </p:sp>
      <p:sp>
        <p:nvSpPr>
          <p:cNvPr id="7" name="Title 1">
            <a:extLst>
              <a:ext uri="{FF2B5EF4-FFF2-40B4-BE49-F238E27FC236}">
                <a16:creationId xmlns:a16="http://schemas.microsoft.com/office/drawing/2014/main" id="{6095753C-7F5D-41A6-8317-C40D582F1CE1}"/>
              </a:ext>
            </a:extLst>
          </p:cNvPr>
          <p:cNvSpPr txBox="1">
            <a:spLocks/>
          </p:cNvSpPr>
          <p:nvPr/>
        </p:nvSpPr>
        <p:spPr>
          <a:xfrm>
            <a:off x="1037680" y="231263"/>
            <a:ext cx="10515600" cy="767686"/>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endParaRPr lang="en-US" sz="6000" b="1" dirty="0">
              <a:solidFill>
                <a:schemeClr val="bg1"/>
              </a:solidFill>
              <a:latin typeface="Book Antiqua" panose="02040602050305030304" pitchFamily="18" charset="0"/>
            </a:endParaRPr>
          </a:p>
        </p:txBody>
      </p:sp>
      <p:sp>
        <p:nvSpPr>
          <p:cNvPr id="3" name="Title 1">
            <a:extLst>
              <a:ext uri="{FF2B5EF4-FFF2-40B4-BE49-F238E27FC236}">
                <a16:creationId xmlns:a16="http://schemas.microsoft.com/office/drawing/2014/main" id="{B1F14672-3649-2C3F-A321-F3418DDF893E}"/>
              </a:ext>
            </a:extLst>
          </p:cNvPr>
          <p:cNvSpPr txBox="1">
            <a:spLocks/>
          </p:cNvSpPr>
          <p:nvPr/>
        </p:nvSpPr>
        <p:spPr>
          <a:xfrm>
            <a:off x="1358031" y="85084"/>
            <a:ext cx="10515600" cy="767686"/>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r>
              <a:rPr lang="en-US" sz="4800" b="1" dirty="0">
                <a:solidFill>
                  <a:schemeClr val="bg1"/>
                </a:solidFill>
                <a:latin typeface="Book Antiqua" panose="02040602050305030304" pitchFamily="18" charset="0"/>
              </a:rPr>
              <a:t>About Sources of Strength </a:t>
            </a:r>
            <a:endParaRPr lang="en-US" sz="6000" b="1" dirty="0">
              <a:solidFill>
                <a:schemeClr val="bg1"/>
              </a:solidFill>
              <a:latin typeface="Book Antiqua" panose="02040602050305030304" pitchFamily="18" charset="0"/>
            </a:endParaRPr>
          </a:p>
        </p:txBody>
      </p:sp>
      <p:sp>
        <p:nvSpPr>
          <p:cNvPr id="2" name="TextBox 1">
            <a:extLst>
              <a:ext uri="{FF2B5EF4-FFF2-40B4-BE49-F238E27FC236}">
                <a16:creationId xmlns:a16="http://schemas.microsoft.com/office/drawing/2014/main" id="{2CC47697-4A83-E7DB-9AB9-FB722B7A0F28}"/>
              </a:ext>
            </a:extLst>
          </p:cNvPr>
          <p:cNvSpPr txBox="1"/>
          <p:nvPr/>
        </p:nvSpPr>
        <p:spPr>
          <a:xfrm>
            <a:off x="212651" y="1086759"/>
            <a:ext cx="5305400" cy="5539978"/>
          </a:xfrm>
          <a:prstGeom prst="rect">
            <a:avLst/>
          </a:prstGeom>
          <a:noFill/>
        </p:spPr>
        <p:txBody>
          <a:bodyPr wrap="square" rtlCol="0">
            <a:spAutoFit/>
          </a:bodyPr>
          <a:lstStyle/>
          <a:p>
            <a:r>
              <a:rPr lang="en-US" sz="2800" b="1" i="0" u="none" strike="noStrike" baseline="0" dirty="0">
                <a:solidFill>
                  <a:srgbClr val="000000"/>
                </a:solidFill>
                <a:latin typeface="Georgia Pro Cond Semibold" panose="020B0604020202020204" pitchFamily="18" charset="0"/>
              </a:rPr>
              <a:t>STRENGTH-BASED-</a:t>
            </a:r>
            <a:r>
              <a:rPr lang="en-US" sz="2800" b="0" i="0" u="none" strike="noStrike" baseline="0" dirty="0">
                <a:solidFill>
                  <a:srgbClr val="000000"/>
                </a:solidFill>
                <a:latin typeface="Helvetica 45 Light"/>
              </a:rPr>
              <a:t>employs a radically strength-based approach to suicide prevention. </a:t>
            </a:r>
            <a:endParaRPr lang="en-US" sz="2800" b="1" i="0" u="none" strike="noStrike" baseline="0" dirty="0">
              <a:solidFill>
                <a:srgbClr val="000000"/>
              </a:solidFill>
              <a:latin typeface="Georgia Pro Cond Semibold" panose="020B0604020202020204" pitchFamily="18" charset="0"/>
            </a:endParaRPr>
          </a:p>
          <a:p>
            <a:endParaRPr lang="en-US" sz="2800" b="1" dirty="0">
              <a:solidFill>
                <a:srgbClr val="000000"/>
              </a:solidFill>
              <a:latin typeface="Georgia Pro Cond Semibold" panose="020B0604020202020204" pitchFamily="18" charset="0"/>
            </a:endParaRPr>
          </a:p>
          <a:p>
            <a:r>
              <a:rPr lang="en-US" sz="2800" b="1" i="0" u="none" strike="noStrike" baseline="0" dirty="0">
                <a:solidFill>
                  <a:srgbClr val="000000"/>
                </a:solidFill>
                <a:latin typeface="Georgia Pro Cond Semibold" panose="020B0604020202020204" pitchFamily="18" charset="0"/>
              </a:rPr>
              <a:t>INNOVATIVE-</a:t>
            </a:r>
            <a:r>
              <a:rPr lang="en-US" sz="2800" b="0" i="0" u="none" strike="noStrike" baseline="0" dirty="0">
                <a:solidFill>
                  <a:srgbClr val="000000"/>
                </a:solidFill>
                <a:latin typeface="Helvetica 45 Light"/>
              </a:rPr>
              <a:t>has been responsive to the needs of a variety of populations, cultures, and communities. </a:t>
            </a:r>
            <a:endParaRPr lang="en-US" sz="2800" b="1" i="0" u="none" strike="noStrike" baseline="0" dirty="0">
              <a:solidFill>
                <a:srgbClr val="000000"/>
              </a:solidFill>
              <a:latin typeface="Georgia Pro Cond Semibold" panose="020B0604020202020204" pitchFamily="18" charset="0"/>
            </a:endParaRPr>
          </a:p>
          <a:p>
            <a:endParaRPr lang="en-US" sz="2800" b="1" dirty="0">
              <a:solidFill>
                <a:srgbClr val="000000"/>
              </a:solidFill>
              <a:latin typeface="Georgia Pro Cond Semibold" panose="020B0604020202020204" pitchFamily="18" charset="0"/>
            </a:endParaRPr>
          </a:p>
          <a:p>
            <a:r>
              <a:rPr lang="en-US" sz="2800" b="1" i="0" u="none" strike="noStrike" baseline="0" dirty="0">
                <a:solidFill>
                  <a:srgbClr val="000000"/>
                </a:solidFill>
                <a:latin typeface="Georgia Pro Cond Semibold" panose="020B0604020202020204" pitchFamily="18" charset="0"/>
              </a:rPr>
              <a:t>UPSTREAM-</a:t>
            </a:r>
            <a:r>
              <a:rPr lang="en-US" sz="2800" b="0" i="0" u="none" strike="noStrike" baseline="0" dirty="0">
                <a:solidFill>
                  <a:srgbClr val="000000"/>
                </a:solidFill>
                <a:latin typeface="Helvetica 45 Light"/>
              </a:rPr>
              <a:t>primary mission is to move upstream in the prevention cycle</a:t>
            </a:r>
            <a:endParaRPr lang="en-US" b="1" dirty="0">
              <a:solidFill>
                <a:srgbClr val="000000"/>
              </a:solidFill>
              <a:latin typeface="Helvetica Neue" panose="020B0604020202020204" charset="0"/>
            </a:endParaRPr>
          </a:p>
          <a:p>
            <a:endParaRPr lang="en-US" dirty="0"/>
          </a:p>
        </p:txBody>
      </p:sp>
      <p:pic>
        <p:nvPicPr>
          <p:cNvPr id="4" name="Picture 3">
            <a:extLst>
              <a:ext uri="{FF2B5EF4-FFF2-40B4-BE49-F238E27FC236}">
                <a16:creationId xmlns:a16="http://schemas.microsoft.com/office/drawing/2014/main" id="{0584B320-D4C7-1154-6731-2F87123A1983}"/>
              </a:ext>
            </a:extLst>
          </p:cNvPr>
          <p:cNvPicPr>
            <a:picLocks noChangeAspect="1"/>
          </p:cNvPicPr>
          <p:nvPr/>
        </p:nvPicPr>
        <p:blipFill>
          <a:blip r:embed="rId3"/>
          <a:stretch>
            <a:fillRect/>
          </a:stretch>
        </p:blipFill>
        <p:spPr>
          <a:xfrm>
            <a:off x="10876736" y="5769842"/>
            <a:ext cx="1182727" cy="499915"/>
          </a:xfrm>
          <a:prstGeom prst="rect">
            <a:avLst/>
          </a:prstGeom>
        </p:spPr>
      </p:pic>
      <p:sp>
        <p:nvSpPr>
          <p:cNvPr id="5" name="TextBox 4">
            <a:extLst>
              <a:ext uri="{FF2B5EF4-FFF2-40B4-BE49-F238E27FC236}">
                <a16:creationId xmlns:a16="http://schemas.microsoft.com/office/drawing/2014/main" id="{275BD28B-40D1-2EF6-D218-2EB96E64EFD6}"/>
              </a:ext>
            </a:extLst>
          </p:cNvPr>
          <p:cNvSpPr txBox="1"/>
          <p:nvPr/>
        </p:nvSpPr>
        <p:spPr>
          <a:xfrm>
            <a:off x="5880811" y="1014569"/>
            <a:ext cx="5896520" cy="6247864"/>
          </a:xfrm>
          <a:prstGeom prst="rect">
            <a:avLst/>
          </a:prstGeom>
          <a:noFill/>
        </p:spPr>
        <p:txBody>
          <a:bodyPr wrap="square" rtlCol="0">
            <a:spAutoFit/>
          </a:bodyPr>
          <a:lstStyle/>
          <a:p>
            <a:r>
              <a:rPr lang="en-US" sz="2800" b="1" dirty="0">
                <a:latin typeface="Georgia Pro Cond Semibold" panose="020B0604020202020204" pitchFamily="18" charset="0"/>
              </a:rPr>
              <a:t>EVIDENCE-BASED-</a:t>
            </a:r>
            <a:r>
              <a:rPr lang="en-US" sz="2800" b="0" i="0" u="none" strike="noStrike" baseline="0" dirty="0">
                <a:latin typeface="Helvetica 45 Light"/>
              </a:rPr>
              <a:t>one of the most rigorously evaluated upstream prevention programs in the world.</a:t>
            </a:r>
          </a:p>
          <a:p>
            <a:endParaRPr lang="en-US" sz="2800" dirty="0">
              <a:latin typeface="Helvetica 45 Light"/>
            </a:endParaRPr>
          </a:p>
          <a:p>
            <a:r>
              <a:rPr lang="en-US" sz="2800" b="1" dirty="0">
                <a:latin typeface="Georgia Pro Cond Semibold" panose="020B0604020202020204" pitchFamily="18" charset="0"/>
              </a:rPr>
              <a:t>PEER-LED-</a:t>
            </a:r>
            <a:r>
              <a:rPr lang="en-US" sz="2800" b="0" i="0" u="none" strike="noStrike" baseline="0" dirty="0">
                <a:latin typeface="Helvetica 45 Light"/>
              </a:rPr>
              <a:t>utilizes the power of peer social networks to spread messages of Hope, Help and Strength throughout entire communities</a:t>
            </a:r>
          </a:p>
          <a:p>
            <a:endParaRPr lang="en-US" sz="2800" dirty="0">
              <a:latin typeface="Helvetica 45 Light"/>
            </a:endParaRPr>
          </a:p>
          <a:p>
            <a:r>
              <a:rPr lang="en-US" sz="2800" b="1" dirty="0">
                <a:latin typeface="Georgia Pro Cond Semibold" panose="020B0604020202020204" pitchFamily="18" charset="0"/>
                <a:hlinkClick r:id="rId4"/>
              </a:rPr>
              <a:t>https://sourcesofstrength.org/about/#evidence-base</a:t>
            </a:r>
            <a:r>
              <a:rPr lang="en-US" sz="2800" b="1" dirty="0">
                <a:latin typeface="Helvetica 45 Light"/>
              </a:rPr>
              <a:t> </a:t>
            </a:r>
            <a:endParaRPr lang="en-US" sz="2800" b="1" dirty="0">
              <a:latin typeface="Georgia Pro Cond Semibold" panose="020B0604020202020204" pitchFamily="18" charset="0"/>
            </a:endParaRPr>
          </a:p>
          <a:p>
            <a:endParaRPr lang="en-US" sz="2800" b="1" dirty="0">
              <a:latin typeface="Georgia Pro Cond Semibold" panose="020B0604020202020204" pitchFamily="18" charset="0"/>
            </a:endParaRPr>
          </a:p>
          <a:p>
            <a:endParaRPr lang="en-US" b="1" dirty="0">
              <a:solidFill>
                <a:srgbClr val="000000"/>
              </a:solidFill>
              <a:latin typeface="Helvetica Neue" panose="020B0604020202020204" charset="0"/>
            </a:endParaRPr>
          </a:p>
          <a:p>
            <a:endParaRPr lang="en-US" dirty="0"/>
          </a:p>
        </p:txBody>
      </p:sp>
    </p:spTree>
    <p:extLst>
      <p:ext uri="{BB962C8B-B14F-4D97-AF65-F5344CB8AC3E}">
        <p14:creationId xmlns:p14="http://schemas.microsoft.com/office/powerpoint/2010/main" val="1708084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8"/>
          <p:cNvSpPr>
            <a:spLocks noGrp="1"/>
          </p:cNvSpPr>
          <p:nvPr>
            <p:ph type="sldNum" sz="quarter" idx="12"/>
          </p:nvPr>
        </p:nvSpPr>
        <p:spPr/>
        <p:txBody>
          <a:bodyPr/>
          <a:lstStyle/>
          <a:p>
            <a:pPr>
              <a:defRPr/>
            </a:pPr>
            <a:fld id="{088B41A5-E2D4-4578-99C4-B3AFF946DF73}" type="slidenum">
              <a:rPr lang="en-US" smtClean="0"/>
              <a:pPr>
                <a:defRPr/>
              </a:pPr>
              <a:t>4</a:t>
            </a:fld>
            <a:endParaRPr lang="en-US" dirty="0"/>
          </a:p>
        </p:txBody>
      </p:sp>
      <p:sp>
        <p:nvSpPr>
          <p:cNvPr id="7" name="Title 1">
            <a:extLst>
              <a:ext uri="{FF2B5EF4-FFF2-40B4-BE49-F238E27FC236}">
                <a16:creationId xmlns:a16="http://schemas.microsoft.com/office/drawing/2014/main" id="{6095753C-7F5D-41A6-8317-C40D582F1CE1}"/>
              </a:ext>
            </a:extLst>
          </p:cNvPr>
          <p:cNvSpPr txBox="1">
            <a:spLocks/>
          </p:cNvSpPr>
          <p:nvPr/>
        </p:nvSpPr>
        <p:spPr>
          <a:xfrm>
            <a:off x="1037680" y="231263"/>
            <a:ext cx="10515600" cy="767686"/>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endParaRPr lang="en-US" sz="6000" b="1" dirty="0">
              <a:solidFill>
                <a:schemeClr val="bg1"/>
              </a:solidFill>
              <a:latin typeface="Book Antiqua" panose="02040602050305030304" pitchFamily="18" charset="0"/>
            </a:endParaRPr>
          </a:p>
        </p:txBody>
      </p:sp>
      <p:sp>
        <p:nvSpPr>
          <p:cNvPr id="5" name="Rectangle 4">
            <a:extLst>
              <a:ext uri="{FF2B5EF4-FFF2-40B4-BE49-F238E27FC236}">
                <a16:creationId xmlns:a16="http://schemas.microsoft.com/office/drawing/2014/main" id="{A58C5B97-4B0A-4BF3-AFB2-19456F682E23}"/>
              </a:ext>
            </a:extLst>
          </p:cNvPr>
          <p:cNvSpPr/>
          <p:nvPr/>
        </p:nvSpPr>
        <p:spPr>
          <a:xfrm>
            <a:off x="261729" y="1769206"/>
            <a:ext cx="4110421" cy="3600986"/>
          </a:xfrm>
          <a:prstGeom prst="rect">
            <a:avLst/>
          </a:prstGeom>
          <a:noFill/>
        </p:spPr>
        <p:txBody>
          <a:bodyPr wrap="none" lIns="91440" tIns="45720" rIns="91440" bIns="45720">
            <a:spAutoFit/>
          </a:bodyPr>
          <a:lstStyle/>
          <a:p>
            <a:pPr marL="457200" indent="-457200">
              <a:buFont typeface="Arial" panose="020B0604020202020204" pitchFamily="34" charset="0"/>
              <a:buChar char="•"/>
            </a:pP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Educators</a:t>
            </a:r>
          </a:p>
          <a:p>
            <a:pPr marL="457200" indent="-457200">
              <a:buFont typeface="Arial" panose="020B0604020202020204" pitchFamily="34" charset="0"/>
              <a:buChar char="•"/>
            </a:pP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Counselors</a:t>
            </a:r>
          </a:p>
          <a:p>
            <a:pPr marL="457200" indent="-457200">
              <a:buFont typeface="Arial" panose="020B0604020202020204" pitchFamily="34" charset="0"/>
              <a:buChar char="•"/>
            </a:pP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Social Workers</a:t>
            </a:r>
          </a:p>
          <a:p>
            <a:pPr marL="457200" indent="-457200">
              <a:buFont typeface="Arial" panose="020B0604020202020204" pitchFamily="34" charset="0"/>
              <a:buChar char="•"/>
            </a:pP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Trusted Adults in </a:t>
            </a:r>
          </a:p>
          <a:p>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Community and Faith </a:t>
            </a:r>
          </a:p>
          <a:p>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Based Organizations</a:t>
            </a:r>
          </a:p>
          <a:p>
            <a:pPr marL="457200" indent="-457200">
              <a:buFont typeface="Arial" panose="020B0604020202020204" pitchFamily="34" charset="0"/>
              <a:buChar char="•"/>
            </a:pPr>
            <a:endParaRPr lang="en-US" sz="3600" b="1" dirty="0">
              <a:ln w="0"/>
              <a:solidFill>
                <a:schemeClr val="accent1"/>
              </a:solidFill>
              <a:effectLst>
                <a:outerShdw blurRad="38100" dist="25400" dir="5400000" algn="ctr" rotWithShape="0">
                  <a:srgbClr val="6E747A">
                    <a:alpha val="43000"/>
                  </a:srgbClr>
                </a:outerShdw>
              </a:effectLst>
            </a:endParaRPr>
          </a:p>
        </p:txBody>
      </p:sp>
      <p:sp>
        <p:nvSpPr>
          <p:cNvPr id="3" name="Title 1">
            <a:extLst>
              <a:ext uri="{FF2B5EF4-FFF2-40B4-BE49-F238E27FC236}">
                <a16:creationId xmlns:a16="http://schemas.microsoft.com/office/drawing/2014/main" id="{5E4551C8-1022-AAD1-83AB-84103EBC58A8}"/>
              </a:ext>
            </a:extLst>
          </p:cNvPr>
          <p:cNvSpPr txBox="1">
            <a:spLocks/>
          </p:cNvSpPr>
          <p:nvPr/>
        </p:nvSpPr>
        <p:spPr>
          <a:xfrm>
            <a:off x="1358031" y="85084"/>
            <a:ext cx="10515600" cy="767686"/>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r>
              <a:rPr lang="en-US" sz="4800" b="1" dirty="0">
                <a:solidFill>
                  <a:schemeClr val="bg1"/>
                </a:solidFill>
                <a:latin typeface="Book Antiqua" panose="02040602050305030304" pitchFamily="18" charset="0"/>
              </a:rPr>
              <a:t>Who Can Participate </a:t>
            </a:r>
            <a:endParaRPr lang="en-US" sz="6000" b="1" dirty="0">
              <a:solidFill>
                <a:schemeClr val="bg1"/>
              </a:solidFill>
              <a:latin typeface="Book Antiqua" panose="02040602050305030304" pitchFamily="18" charset="0"/>
            </a:endParaRPr>
          </a:p>
        </p:txBody>
      </p:sp>
      <p:pic>
        <p:nvPicPr>
          <p:cNvPr id="4" name="Picture 3">
            <a:extLst>
              <a:ext uri="{FF2B5EF4-FFF2-40B4-BE49-F238E27FC236}">
                <a16:creationId xmlns:a16="http://schemas.microsoft.com/office/drawing/2014/main" id="{3E0E5635-C798-547F-3418-BDBF3879A0DE}"/>
              </a:ext>
            </a:extLst>
          </p:cNvPr>
          <p:cNvPicPr>
            <a:picLocks noChangeAspect="1"/>
          </p:cNvPicPr>
          <p:nvPr/>
        </p:nvPicPr>
        <p:blipFill rotWithShape="1">
          <a:blip r:embed="rId3"/>
          <a:srcRect l="2269" t="16404" r="48707" b="2924"/>
          <a:stretch/>
        </p:blipFill>
        <p:spPr>
          <a:xfrm>
            <a:off x="6295480" y="1586528"/>
            <a:ext cx="5780314" cy="4234543"/>
          </a:xfrm>
          <a:prstGeom prst="rect">
            <a:avLst/>
          </a:prstGeom>
        </p:spPr>
      </p:pic>
      <p:pic>
        <p:nvPicPr>
          <p:cNvPr id="2" name="Picture 1">
            <a:extLst>
              <a:ext uri="{FF2B5EF4-FFF2-40B4-BE49-F238E27FC236}">
                <a16:creationId xmlns:a16="http://schemas.microsoft.com/office/drawing/2014/main" id="{8A06F47D-7330-0F81-0E0C-705E49E11355}"/>
              </a:ext>
            </a:extLst>
          </p:cNvPr>
          <p:cNvPicPr>
            <a:picLocks noChangeAspect="1"/>
          </p:cNvPicPr>
          <p:nvPr/>
        </p:nvPicPr>
        <p:blipFill>
          <a:blip r:embed="rId4"/>
          <a:stretch>
            <a:fillRect/>
          </a:stretch>
        </p:blipFill>
        <p:spPr>
          <a:xfrm>
            <a:off x="10893067" y="5729999"/>
            <a:ext cx="1182727" cy="499915"/>
          </a:xfrm>
          <a:prstGeom prst="rect">
            <a:avLst/>
          </a:prstGeom>
        </p:spPr>
      </p:pic>
    </p:spTree>
    <p:extLst>
      <p:ext uri="{BB962C8B-B14F-4D97-AF65-F5344CB8AC3E}">
        <p14:creationId xmlns:p14="http://schemas.microsoft.com/office/powerpoint/2010/main" val="3805478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8"/>
          <p:cNvSpPr>
            <a:spLocks noGrp="1"/>
          </p:cNvSpPr>
          <p:nvPr>
            <p:ph type="sldNum" sz="quarter" idx="12"/>
          </p:nvPr>
        </p:nvSpPr>
        <p:spPr/>
        <p:txBody>
          <a:bodyPr/>
          <a:lstStyle/>
          <a:p>
            <a:pPr>
              <a:defRPr/>
            </a:pPr>
            <a:fld id="{088B41A5-E2D4-4578-99C4-B3AFF946DF73}" type="slidenum">
              <a:rPr lang="en-US" smtClean="0"/>
              <a:pPr>
                <a:defRPr/>
              </a:pPr>
              <a:t>5</a:t>
            </a:fld>
            <a:endParaRPr lang="en-US" dirty="0"/>
          </a:p>
        </p:txBody>
      </p:sp>
      <p:sp>
        <p:nvSpPr>
          <p:cNvPr id="7" name="Title 1">
            <a:extLst>
              <a:ext uri="{FF2B5EF4-FFF2-40B4-BE49-F238E27FC236}">
                <a16:creationId xmlns:a16="http://schemas.microsoft.com/office/drawing/2014/main" id="{6095753C-7F5D-41A6-8317-C40D582F1CE1}"/>
              </a:ext>
            </a:extLst>
          </p:cNvPr>
          <p:cNvSpPr txBox="1">
            <a:spLocks/>
          </p:cNvSpPr>
          <p:nvPr/>
        </p:nvSpPr>
        <p:spPr>
          <a:xfrm>
            <a:off x="1037680" y="231263"/>
            <a:ext cx="10515600" cy="767686"/>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endParaRPr lang="en-US" sz="6000" b="1" dirty="0">
              <a:solidFill>
                <a:schemeClr val="bg1"/>
              </a:solidFill>
              <a:latin typeface="Book Antiqua" panose="02040602050305030304" pitchFamily="18" charset="0"/>
            </a:endParaRPr>
          </a:p>
        </p:txBody>
      </p:sp>
      <p:sp>
        <p:nvSpPr>
          <p:cNvPr id="5" name="Rectangle 4">
            <a:extLst>
              <a:ext uri="{FF2B5EF4-FFF2-40B4-BE49-F238E27FC236}">
                <a16:creationId xmlns:a16="http://schemas.microsoft.com/office/drawing/2014/main" id="{A58C5B97-4B0A-4BF3-AFB2-19456F682E23}"/>
              </a:ext>
            </a:extLst>
          </p:cNvPr>
          <p:cNvSpPr/>
          <p:nvPr/>
        </p:nvSpPr>
        <p:spPr>
          <a:xfrm>
            <a:off x="0" y="998949"/>
            <a:ext cx="8796547" cy="6555641"/>
          </a:xfrm>
          <a:prstGeom prst="rect">
            <a:avLst/>
          </a:prstGeom>
          <a:noFill/>
        </p:spPr>
        <p:txBody>
          <a:bodyPr wrap="square" lIns="91440" tIns="45720" rIns="91440" bIns="45720">
            <a:spAutoFit/>
          </a:bodyPr>
          <a:lstStyle/>
          <a:p>
            <a:pPr algn="ct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To schedule a meeting to express interest and learn more about Sources of Strength contact:  </a:t>
            </a:r>
          </a:p>
          <a:p>
            <a:pPr algn="ctr"/>
            <a:endParaRPr lang="en-US" sz="3200" b="1" i="1" dirty="0">
              <a:ln w="0"/>
              <a:effectLst>
                <a:outerShdw blurRad="38100" dist="25400" dir="5400000" algn="ctr" rotWithShape="0">
                  <a:srgbClr val="6E747A">
                    <a:alpha val="43000"/>
                  </a:srgbClr>
                </a:outerShdw>
              </a:effectLst>
              <a:latin typeface="Georgia Pro Cond Semibold" panose="02040706050405020303" pitchFamily="18" charset="0"/>
            </a:endParaRPr>
          </a:p>
          <a:p>
            <a:pPr algn="ctr"/>
            <a:r>
              <a:rPr lang="en-US" sz="3200" b="1" i="1" dirty="0">
                <a:ln w="0"/>
                <a:effectLst>
                  <a:outerShdw blurRad="38100" dist="25400" dir="5400000" algn="ctr" rotWithShape="0">
                    <a:srgbClr val="6E747A">
                      <a:alpha val="43000"/>
                    </a:srgbClr>
                  </a:outerShdw>
                </a:effectLst>
                <a:latin typeface="Georgia Pro Cond Semibold" panose="02040706050405020303" pitchFamily="18" charset="0"/>
              </a:rPr>
              <a:t>Kearee Jackson</a:t>
            </a:r>
          </a:p>
          <a:p>
            <a:pPr algn="ctr"/>
            <a:r>
              <a:rPr lang="en-US" sz="3200" b="1" i="1" dirty="0">
                <a:ln w="0"/>
                <a:effectLst>
                  <a:outerShdw blurRad="38100" dist="25400" dir="5400000" algn="ctr" rotWithShape="0">
                    <a:srgbClr val="6E747A">
                      <a:alpha val="43000"/>
                    </a:srgbClr>
                  </a:outerShdw>
                </a:effectLst>
                <a:latin typeface="Georgia Pro Cond Semibold" panose="02040706050405020303" pitchFamily="18" charset="0"/>
              </a:rPr>
              <a:t>Youth Programs Director</a:t>
            </a:r>
          </a:p>
          <a:p>
            <a:pPr algn="ctr"/>
            <a:r>
              <a:rPr lang="en-US" sz="3200" b="1" i="1" dirty="0">
                <a:ln w="0"/>
                <a:effectLst>
                  <a:outerShdw blurRad="38100" dist="25400" dir="5400000" algn="ctr" rotWithShape="0">
                    <a:srgbClr val="6E747A">
                      <a:alpha val="43000"/>
                    </a:srgbClr>
                  </a:outerShdw>
                </a:effectLst>
                <a:latin typeface="Georgia Pro Cond Semibold" panose="02040706050405020303" pitchFamily="18" charset="0"/>
                <a:hlinkClick r:id="rId3">
                  <a:extLst>
                    <a:ext uri="{A12FA001-AC4F-418D-AE19-62706E023703}">
                      <ahyp:hlinkClr xmlns:ahyp="http://schemas.microsoft.com/office/drawing/2018/hyperlinkcolor" val="tx"/>
                    </a:ext>
                  </a:extLst>
                </a:hlinkClick>
              </a:rPr>
              <a:t>kjackson@tspn.org</a:t>
            </a:r>
            <a:r>
              <a:rPr lang="en-US" sz="3200" b="1" i="1" dirty="0">
                <a:ln w="0"/>
                <a:effectLst>
                  <a:outerShdw blurRad="38100" dist="25400" dir="5400000" algn="ctr" rotWithShape="0">
                    <a:srgbClr val="6E747A">
                      <a:alpha val="43000"/>
                    </a:srgbClr>
                  </a:outerShdw>
                </a:effectLst>
                <a:latin typeface="Georgia Pro Cond Semibold" panose="02040706050405020303" pitchFamily="18" charset="0"/>
              </a:rPr>
              <a:t>  </a:t>
            </a:r>
          </a:p>
          <a:p>
            <a:pPr algn="ctr"/>
            <a:r>
              <a:rPr lang="en-US" sz="3200" b="1" i="1" dirty="0">
                <a:ln w="0"/>
                <a:effectLst>
                  <a:outerShdw blurRad="38100" dist="25400" dir="5400000" algn="ctr" rotWithShape="0">
                    <a:srgbClr val="6E747A">
                      <a:alpha val="43000"/>
                    </a:srgbClr>
                  </a:outerShdw>
                </a:effectLst>
                <a:latin typeface="Georgia Pro Cond Semibold" panose="02040706050405020303" pitchFamily="18" charset="0"/>
              </a:rPr>
              <a:t>615.245.8016</a:t>
            </a:r>
          </a:p>
          <a:p>
            <a:endParaRPr lang="en-US" sz="3200" b="1" i="1" dirty="0">
              <a:ln w="0"/>
              <a:effectLst>
                <a:outerShdw blurRad="38100" dist="25400" dir="5400000" algn="ctr" rotWithShape="0">
                  <a:srgbClr val="6E747A">
                    <a:alpha val="43000"/>
                  </a:srgbClr>
                </a:outerShdw>
              </a:effectLst>
              <a:latin typeface="Georgia Pro Cond Semibold" panose="02040706050405020303" pitchFamily="18" charset="0"/>
            </a:endParaRPr>
          </a:p>
          <a:p>
            <a:pPr marL="457200" indent="-457200">
              <a:buFont typeface="Arial" panose="020B0604020202020204" pitchFamily="34" charset="0"/>
              <a:buChar char="•"/>
            </a:pP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Submit Implementation Participation Form </a:t>
            </a:r>
          </a:p>
          <a:p>
            <a:pPr marL="571500" indent="-571500">
              <a:buFont typeface="Arial" panose="020B0604020202020204" pitchFamily="34" charset="0"/>
              <a:buChar char="•"/>
            </a:pP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SPREAD THE WORD!</a:t>
            </a:r>
          </a:p>
          <a:p>
            <a:pPr marL="571500" indent="-571500">
              <a:buFont typeface="Arial" panose="020B0604020202020204" pitchFamily="34" charset="0"/>
              <a:buChar char="•"/>
            </a:pPr>
            <a:r>
              <a:rPr lang="en-US" sz="3200" b="1" dirty="0">
                <a:ln w="0"/>
                <a:effectLst>
                  <a:outerShdw blurRad="38100" dist="25400" dir="5400000" algn="ctr" rotWithShape="0">
                    <a:srgbClr val="6E747A">
                      <a:alpha val="43000"/>
                    </a:srgbClr>
                  </a:outerShdw>
                </a:effectLst>
                <a:latin typeface="Georgia Pro Cond Semibold" panose="02040706050405020303" pitchFamily="18" charset="0"/>
              </a:rPr>
              <a:t> Participate in Training</a:t>
            </a:r>
          </a:p>
          <a:p>
            <a:pPr marL="571500" indent="-571500">
              <a:buFont typeface="Arial" panose="020B0604020202020204" pitchFamily="34" charset="0"/>
              <a:buChar char="•"/>
            </a:pPr>
            <a:endParaRPr lang="en-US" sz="3200" b="1" dirty="0">
              <a:ln w="0"/>
              <a:solidFill>
                <a:schemeClr val="accent1"/>
              </a:solidFill>
              <a:effectLst>
                <a:outerShdw blurRad="38100" dist="25400" dir="5400000" algn="ctr" rotWithShape="0">
                  <a:srgbClr val="6E747A">
                    <a:alpha val="43000"/>
                  </a:srgbClr>
                </a:outerShdw>
              </a:effectLst>
              <a:latin typeface="Georgia Pro Cond Semibold" panose="02040706050405020303" pitchFamily="18" charset="0"/>
            </a:endParaRPr>
          </a:p>
          <a:p>
            <a:pPr marL="457200" indent="-457200">
              <a:buFont typeface="Arial" panose="020B0604020202020204" pitchFamily="34" charset="0"/>
              <a:buChar char="•"/>
            </a:pPr>
            <a:endParaRPr lang="en-US" sz="3600" b="1" dirty="0">
              <a:ln w="0"/>
              <a:solidFill>
                <a:schemeClr val="accent1"/>
              </a:solidFill>
              <a:effectLst>
                <a:outerShdw blurRad="38100" dist="25400" dir="5400000" algn="ctr" rotWithShape="0">
                  <a:srgbClr val="6E747A">
                    <a:alpha val="43000"/>
                  </a:srgbClr>
                </a:outerShdw>
              </a:effectLst>
            </a:endParaRPr>
          </a:p>
        </p:txBody>
      </p:sp>
      <p:sp>
        <p:nvSpPr>
          <p:cNvPr id="3" name="Title 1">
            <a:extLst>
              <a:ext uri="{FF2B5EF4-FFF2-40B4-BE49-F238E27FC236}">
                <a16:creationId xmlns:a16="http://schemas.microsoft.com/office/drawing/2014/main" id="{5E4551C8-1022-AAD1-83AB-84103EBC58A8}"/>
              </a:ext>
            </a:extLst>
          </p:cNvPr>
          <p:cNvSpPr txBox="1">
            <a:spLocks/>
          </p:cNvSpPr>
          <p:nvPr/>
        </p:nvSpPr>
        <p:spPr>
          <a:xfrm>
            <a:off x="1358031" y="85084"/>
            <a:ext cx="10515600" cy="767686"/>
          </a:xfrm>
        </p:spPr>
        <p:txBody>
          <a:bodyPr anchor="b"/>
          <a:lstStyle>
            <a:lvl1pPr algn="l" defTabSz="914400" rtl="0" eaLnBrk="1" latinLnBrk="0" hangingPunct="1">
              <a:lnSpc>
                <a:spcPct val="90000"/>
              </a:lnSpc>
              <a:spcBef>
                <a:spcPct val="0"/>
              </a:spcBef>
              <a:buNone/>
              <a:defRPr sz="7200" kern="1200">
                <a:solidFill>
                  <a:schemeClr val="tx1"/>
                </a:solidFill>
                <a:latin typeface="+mj-lt"/>
                <a:ea typeface="+mj-ea"/>
                <a:cs typeface="+mj-cs"/>
              </a:defRPr>
            </a:lvl1pPr>
          </a:lstStyle>
          <a:p>
            <a:pPr>
              <a:defRPr/>
            </a:pPr>
            <a:r>
              <a:rPr lang="en-US" sz="4800" b="1" dirty="0">
                <a:solidFill>
                  <a:schemeClr val="bg1"/>
                </a:solidFill>
                <a:latin typeface="Book Antiqua" panose="02040602050305030304" pitchFamily="18" charset="0"/>
              </a:rPr>
              <a:t>How to Get Involved</a:t>
            </a:r>
            <a:endParaRPr lang="en-US" sz="6000" b="1" dirty="0">
              <a:solidFill>
                <a:schemeClr val="bg1"/>
              </a:solidFill>
              <a:latin typeface="Book Antiqua" panose="02040602050305030304" pitchFamily="18" charset="0"/>
            </a:endParaRPr>
          </a:p>
        </p:txBody>
      </p:sp>
      <p:pic>
        <p:nvPicPr>
          <p:cNvPr id="4" name="Picture 3">
            <a:extLst>
              <a:ext uri="{FF2B5EF4-FFF2-40B4-BE49-F238E27FC236}">
                <a16:creationId xmlns:a16="http://schemas.microsoft.com/office/drawing/2014/main" id="{3E0E5635-C798-547F-3418-BDBF3879A0DE}"/>
              </a:ext>
            </a:extLst>
          </p:cNvPr>
          <p:cNvPicPr>
            <a:picLocks noChangeAspect="1"/>
          </p:cNvPicPr>
          <p:nvPr/>
        </p:nvPicPr>
        <p:blipFill rotWithShape="1">
          <a:blip r:embed="rId4"/>
          <a:srcRect l="2269" t="16404" r="48707" b="2924"/>
          <a:stretch/>
        </p:blipFill>
        <p:spPr>
          <a:xfrm>
            <a:off x="8607452" y="2696547"/>
            <a:ext cx="3468341" cy="2540838"/>
          </a:xfrm>
          <a:prstGeom prst="rect">
            <a:avLst/>
          </a:prstGeom>
        </p:spPr>
      </p:pic>
      <p:pic>
        <p:nvPicPr>
          <p:cNvPr id="2" name="Picture 1">
            <a:extLst>
              <a:ext uri="{FF2B5EF4-FFF2-40B4-BE49-F238E27FC236}">
                <a16:creationId xmlns:a16="http://schemas.microsoft.com/office/drawing/2014/main" id="{45691989-38B0-D2DD-35D6-9EBD2E87925A}"/>
              </a:ext>
            </a:extLst>
          </p:cNvPr>
          <p:cNvPicPr>
            <a:picLocks noChangeAspect="1"/>
          </p:cNvPicPr>
          <p:nvPr/>
        </p:nvPicPr>
        <p:blipFill>
          <a:blip r:embed="rId5"/>
          <a:stretch>
            <a:fillRect/>
          </a:stretch>
        </p:blipFill>
        <p:spPr>
          <a:xfrm>
            <a:off x="10893067" y="5739524"/>
            <a:ext cx="1182727" cy="499915"/>
          </a:xfrm>
          <a:prstGeom prst="rect">
            <a:avLst/>
          </a:prstGeom>
        </p:spPr>
      </p:pic>
    </p:spTree>
    <p:extLst>
      <p:ext uri="{BB962C8B-B14F-4D97-AF65-F5344CB8AC3E}">
        <p14:creationId xmlns:p14="http://schemas.microsoft.com/office/powerpoint/2010/main" val="70438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p193"/>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endParaRPr dirty="0"/>
          </a:p>
        </p:txBody>
      </p:sp>
      <p:sp>
        <p:nvSpPr>
          <p:cNvPr id="1046" name="Google Shape;1046;p193"/>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Aft>
                <a:spcPts val="1600"/>
              </a:spcAft>
              <a:buNone/>
            </a:pPr>
            <a:endParaRPr dirty="0"/>
          </a:p>
        </p:txBody>
      </p:sp>
      <p:pic>
        <p:nvPicPr>
          <p:cNvPr id="1047" name="Google Shape;1047;p193"/>
          <p:cNvPicPr preferRelativeResize="0"/>
          <p:nvPr/>
        </p:nvPicPr>
        <p:blipFill>
          <a:blip r:embed="rId3">
            <a:alphaModFix/>
          </a:blip>
          <a:stretch>
            <a:fillRect/>
          </a:stretch>
        </p:blipFill>
        <p:spPr>
          <a:xfrm>
            <a:off x="-551015" y="0"/>
            <a:ext cx="13105220" cy="7403667"/>
          </a:xfrm>
          <a:prstGeom prst="rect">
            <a:avLst/>
          </a:prstGeom>
          <a:noFill/>
          <a:ln>
            <a:noFill/>
          </a:ln>
        </p:spPr>
      </p:pic>
    </p:spTree>
    <p:extLst>
      <p:ext uri="{BB962C8B-B14F-4D97-AF65-F5344CB8AC3E}">
        <p14:creationId xmlns:p14="http://schemas.microsoft.com/office/powerpoint/2010/main" val="1281220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b9ab823-9c9e-48bf-b177-f055694580ab" xsi:nil="true"/>
    <lcf76f155ced4ddcb4097134ff3c332f xmlns="0ebbbff6-0081-44d7-965a-9b4d1ec57af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CD623BD01C5A46B5A76C62EBAE88F4" ma:contentTypeVersion="18" ma:contentTypeDescription="Create a new document." ma:contentTypeScope="" ma:versionID="b1ab245c29f419c42cbcde4aaf73125a">
  <xsd:schema xmlns:xsd="http://www.w3.org/2001/XMLSchema" xmlns:xs="http://www.w3.org/2001/XMLSchema" xmlns:p="http://schemas.microsoft.com/office/2006/metadata/properties" xmlns:ns2="0ebbbff6-0081-44d7-965a-9b4d1ec57afe" xmlns:ns3="2b9ab823-9c9e-48bf-b177-f055694580ab" targetNamespace="http://schemas.microsoft.com/office/2006/metadata/properties" ma:root="true" ma:fieldsID="0b39ee976c874b5a47b45e3f3de0019b" ns2:_="" ns3:_="">
    <xsd:import namespace="0ebbbff6-0081-44d7-965a-9b4d1ec57afe"/>
    <xsd:import namespace="2b9ab823-9c9e-48bf-b177-f055694580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bbbff6-0081-44d7-965a-9b4d1ec57a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57d560e-7f06-4581-8d05-dab9ba260f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9ab823-9c9e-48bf-b177-f055694580a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eeb4a1b-34e6-495a-b422-9d41baff44dd}" ma:internalName="TaxCatchAll" ma:showField="CatchAllData" ma:web="2b9ab823-9c9e-48bf-b177-f055694580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106FB1-BF40-4C78-A177-509AAAC8B0CD}">
  <ds:schemaRefs>
    <ds:schemaRef ds:uri="http://schemas.microsoft.com/office/2006/metadata/properties"/>
    <ds:schemaRef ds:uri="http://schemas.microsoft.com/office/infopath/2007/PartnerControls"/>
    <ds:schemaRef ds:uri="2b9ab823-9c9e-48bf-b177-f055694580ab"/>
    <ds:schemaRef ds:uri="0ebbbff6-0081-44d7-965a-9b4d1ec57afe"/>
  </ds:schemaRefs>
</ds:datastoreItem>
</file>

<file path=customXml/itemProps2.xml><?xml version="1.0" encoding="utf-8"?>
<ds:datastoreItem xmlns:ds="http://schemas.openxmlformats.org/officeDocument/2006/customXml" ds:itemID="{C3F4E5D7-C4AD-4C14-AB84-50DB61EFF5BD}">
  <ds:schemaRefs>
    <ds:schemaRef ds:uri="http://schemas.microsoft.com/sharepoint/v3/contenttype/forms"/>
  </ds:schemaRefs>
</ds:datastoreItem>
</file>

<file path=customXml/itemProps3.xml><?xml version="1.0" encoding="utf-8"?>
<ds:datastoreItem xmlns:ds="http://schemas.openxmlformats.org/officeDocument/2006/customXml" ds:itemID="{572BBE2D-C2D8-4226-81A8-C48505512B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bbbff6-0081-44d7-965a-9b4d1ec57afe"/>
    <ds:schemaRef ds:uri="2b9ab823-9c9e-48bf-b177-f055694580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34</TotalTime>
  <Words>1289</Words>
  <Application>Microsoft Office PowerPoint</Application>
  <PresentationFormat>Widescreen</PresentationFormat>
  <Paragraphs>67</Paragraphs>
  <Slides>6</Slides>
  <Notes>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vt:i4>
      </vt:variant>
    </vt:vector>
  </HeadingPairs>
  <TitlesOfParts>
    <vt:vector size="18" baseType="lpstr">
      <vt:lpstr>AngsanaUPC</vt:lpstr>
      <vt:lpstr>Aptos</vt:lpstr>
      <vt:lpstr>Arial</vt:lpstr>
      <vt:lpstr>Book Antiqua</vt:lpstr>
      <vt:lpstr>Calibri</vt:lpstr>
      <vt:lpstr>Georgia Pro Cond Semibold</vt:lpstr>
      <vt:lpstr>Helvetica 45 Light</vt:lpstr>
      <vt:lpstr>Helvetica Neue</vt:lpstr>
      <vt:lpstr>Roboto</vt:lpstr>
      <vt:lpstr>Verdana</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Kearee Jackson</dc:creator>
  <cp:lastModifiedBy>Schacona Johnson</cp:lastModifiedBy>
  <cp:revision>3</cp:revision>
  <dcterms:created xsi:type="dcterms:W3CDTF">2023-12-21T21:03:08Z</dcterms:created>
  <dcterms:modified xsi:type="dcterms:W3CDTF">2024-08-12T17:03:16Z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0x010100C1CD623BD01C5A46B5A76C62EBAE88F4</vt:lpwstr>
  </property>
  <property fmtid="{D5CDD505-2E9C-101B-9397-08002B2CF9AE}" pid="3" name="MediaServiceImageTags">
    <vt:lpwstr/>
  </property>
</Properties>
</file>