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382" r:id="rId5"/>
    <p:sldId id="491" r:id="rId6"/>
    <p:sldId id="492" r:id="rId7"/>
    <p:sldId id="493" r:id="rId8"/>
    <p:sldId id="497" r:id="rId9"/>
    <p:sldId id="4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65C5"/>
    <a:srgbClr val="2172B3"/>
    <a:srgbClr val="0D8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25234-AEEF-4C8D-A3E5-8057C8CFBE8C}" v="12" dt="2023-09-11T21:14:11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954" autoAdjust="0"/>
  </p:normalViewPr>
  <p:slideViewPr>
    <p:cSldViewPr snapToGrid="0">
      <p:cViewPr varScale="1">
        <p:scale>
          <a:sx n="44" d="100"/>
          <a:sy n="44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75D2A-7E8E-4DF2-A4F2-96D809EDA846}" type="datetimeFigureOut"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58DEF-76FC-4CB6-8555-DA0B397D2F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wall, person, floor&#10;&#10;Description automatically generated">
            <a:extLst>
              <a:ext uri="{FF2B5EF4-FFF2-40B4-BE49-F238E27FC236}">
                <a16:creationId xmlns:a16="http://schemas.microsoft.com/office/drawing/2014/main" id="{F771B3F6-FA05-1B8B-6599-DB4E1FE712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2204" y="5119"/>
            <a:ext cx="6710488" cy="6864096"/>
          </a:xfrm>
          <a:prstGeom prst="rect">
            <a:avLst/>
          </a:prstGeom>
        </p:spPr>
      </p:pic>
      <p:sp>
        <p:nvSpPr>
          <p:cNvPr id="3" name="Graphic 21">
            <a:extLst>
              <a:ext uri="{FF2B5EF4-FFF2-40B4-BE49-F238E27FC236}">
                <a16:creationId xmlns:a16="http://schemas.microsoft.com/office/drawing/2014/main" id="{9735402B-7103-EB8F-0CD7-7E349E8BE9D7}"/>
              </a:ext>
            </a:extLst>
          </p:cNvPr>
          <p:cNvSpPr/>
          <p:nvPr userDrawn="1"/>
        </p:nvSpPr>
        <p:spPr>
          <a:xfrm>
            <a:off x="1" y="0"/>
            <a:ext cx="7028953" cy="6864096"/>
          </a:xfrm>
          <a:custGeom>
            <a:avLst/>
            <a:gdLst>
              <a:gd name="connsiteX0" fmla="*/ 2898415 w 2898414"/>
              <a:gd name="connsiteY0" fmla="*/ 2632797 h 2632796"/>
              <a:gd name="connsiteX1" fmla="*/ 0 w 2898414"/>
              <a:gd name="connsiteY1" fmla="*/ 2632797 h 2632796"/>
              <a:gd name="connsiteX2" fmla="*/ 0 w 2898414"/>
              <a:gd name="connsiteY2" fmla="*/ 0 h 2632796"/>
              <a:gd name="connsiteX3" fmla="*/ 2352892 w 2898414"/>
              <a:gd name="connsiteY3" fmla="*/ 0 h 263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414" h="2632796">
                <a:moveTo>
                  <a:pt x="2898415" y="2632797"/>
                </a:moveTo>
                <a:lnTo>
                  <a:pt x="0" y="2632797"/>
                </a:lnTo>
                <a:lnTo>
                  <a:pt x="0" y="0"/>
                </a:lnTo>
                <a:lnTo>
                  <a:pt x="2352892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64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oppins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033B57C-5113-3798-71CE-764815E4659A}"/>
              </a:ext>
            </a:extLst>
          </p:cNvPr>
          <p:cNvSpPr/>
          <p:nvPr userDrawn="1"/>
        </p:nvSpPr>
        <p:spPr>
          <a:xfrm>
            <a:off x="5706007" y="0"/>
            <a:ext cx="1547176" cy="6864099"/>
          </a:xfrm>
          <a:custGeom>
            <a:avLst/>
            <a:gdLst>
              <a:gd name="connsiteX0" fmla="*/ 0 w 1160382"/>
              <a:gd name="connsiteY0" fmla="*/ 0 h 5148074"/>
              <a:gd name="connsiteX1" fmla="*/ 136518 w 1160382"/>
              <a:gd name="connsiteY1" fmla="*/ 0 h 5148074"/>
              <a:gd name="connsiteX2" fmla="*/ 1160382 w 1160382"/>
              <a:gd name="connsiteY2" fmla="*/ 5148074 h 5148074"/>
              <a:gd name="connsiteX3" fmla="*/ 992212 w 1160382"/>
              <a:gd name="connsiteY3" fmla="*/ 5148074 h 5148074"/>
              <a:gd name="connsiteX4" fmla="*/ 0 w 1160382"/>
              <a:gd name="connsiteY4" fmla="*/ 0 h 514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382" h="5148074">
                <a:moveTo>
                  <a:pt x="0" y="0"/>
                </a:moveTo>
                <a:lnTo>
                  <a:pt x="136518" y="0"/>
                </a:lnTo>
                <a:lnTo>
                  <a:pt x="1160382" y="5148074"/>
                </a:lnTo>
                <a:lnTo>
                  <a:pt x="992212" y="5148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41000"/>
            </a:schemeClr>
          </a:solidFill>
          <a:ln w="64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b="0" i="0">
              <a:latin typeface="Poppins" pitchFamily="2" charset="77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47321D7-BCAA-4D20-8AB0-AC4EF489E0EF}"/>
              </a:ext>
            </a:extLst>
          </p:cNvPr>
          <p:cNvSpPr/>
          <p:nvPr userDrawn="1"/>
        </p:nvSpPr>
        <p:spPr>
          <a:xfrm>
            <a:off x="0" y="0"/>
            <a:ext cx="6536267" cy="6864096"/>
          </a:xfrm>
          <a:custGeom>
            <a:avLst/>
            <a:gdLst>
              <a:gd name="connsiteX0" fmla="*/ 0 w 4902200"/>
              <a:gd name="connsiteY0" fmla="*/ 0 h 5148072"/>
              <a:gd name="connsiteX1" fmla="*/ 4223027 w 4902200"/>
              <a:gd name="connsiteY1" fmla="*/ 0 h 5148072"/>
              <a:gd name="connsiteX2" fmla="*/ 4902200 w 4902200"/>
              <a:gd name="connsiteY2" fmla="*/ 5148072 h 5148072"/>
              <a:gd name="connsiteX3" fmla="*/ 0 w 4902200"/>
              <a:gd name="connsiteY3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2200" h="5148072">
                <a:moveTo>
                  <a:pt x="0" y="0"/>
                </a:moveTo>
                <a:lnTo>
                  <a:pt x="4223027" y="0"/>
                </a:lnTo>
                <a:lnTo>
                  <a:pt x="4902200" y="5148072"/>
                </a:lnTo>
                <a:lnTo>
                  <a:pt x="0" y="5148072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24000">
                <a:schemeClr val="accent1"/>
              </a:gs>
            </a:gsLst>
            <a:lin ang="18900000" scaled="1"/>
            <a:tileRect/>
          </a:gradFill>
          <a:ln w="3101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 b="0" i="0">
              <a:solidFill>
                <a:schemeClr val="tx1"/>
              </a:solidFill>
              <a:latin typeface="Poppins" pitchFamily="2" charset="77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98002F5-6014-3542-83C1-FAB62E8C6A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367" y="2191905"/>
            <a:ext cx="5427133" cy="2209799"/>
          </a:xfrm>
          <a:prstGeom prst="rect">
            <a:avLst/>
          </a:prstGeom>
        </p:spPr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here to enter the title </a:t>
            </a:r>
            <a:br>
              <a:rPr lang="en-US"/>
            </a:br>
            <a:r>
              <a:rPr lang="en-US"/>
              <a:t>of the deck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FD0B09E-C521-4942-8DBC-515645B653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367" y="4542461"/>
            <a:ext cx="5427133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3200" b="0" i="1" kern="1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98C11AF9-9175-2F4E-A1CD-0E7B839DFD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372" y="5710709"/>
            <a:ext cx="5427129" cy="63418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2400" b="0" i="0" kern="1200" dirty="0" smtClean="0">
                <a:solidFill>
                  <a:schemeClr val="bg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1pPr>
            <a:lvl2pPr marL="0" indent="0" algn="l" defTabSz="457189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Presenter’s Name, Date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FE4C921D-9886-A339-B085-D58B3BB7C5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5367" y="374424"/>
            <a:ext cx="4414107" cy="147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, wall, person, floor&#10;&#10;Description automatically generated">
            <a:extLst>
              <a:ext uri="{FF2B5EF4-FFF2-40B4-BE49-F238E27FC236}">
                <a16:creationId xmlns:a16="http://schemas.microsoft.com/office/drawing/2014/main" id="{D1ADC2BB-1EC8-88AC-3A5B-93DD0FCB44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2204" y="5119"/>
            <a:ext cx="6710488" cy="6864096"/>
          </a:xfrm>
          <a:prstGeom prst="rect">
            <a:avLst/>
          </a:prstGeom>
        </p:spPr>
      </p:pic>
      <p:sp>
        <p:nvSpPr>
          <p:cNvPr id="3" name="Graphic 21">
            <a:extLst>
              <a:ext uri="{FF2B5EF4-FFF2-40B4-BE49-F238E27FC236}">
                <a16:creationId xmlns:a16="http://schemas.microsoft.com/office/drawing/2014/main" id="{50919EE9-5412-37E7-4692-CF45B7A0160E}"/>
              </a:ext>
            </a:extLst>
          </p:cNvPr>
          <p:cNvSpPr/>
          <p:nvPr userDrawn="1"/>
        </p:nvSpPr>
        <p:spPr>
          <a:xfrm>
            <a:off x="1" y="0"/>
            <a:ext cx="7028953" cy="6864096"/>
          </a:xfrm>
          <a:custGeom>
            <a:avLst/>
            <a:gdLst>
              <a:gd name="connsiteX0" fmla="*/ 2898415 w 2898414"/>
              <a:gd name="connsiteY0" fmla="*/ 2632797 h 2632796"/>
              <a:gd name="connsiteX1" fmla="*/ 0 w 2898414"/>
              <a:gd name="connsiteY1" fmla="*/ 2632797 h 2632796"/>
              <a:gd name="connsiteX2" fmla="*/ 0 w 2898414"/>
              <a:gd name="connsiteY2" fmla="*/ 0 h 2632796"/>
              <a:gd name="connsiteX3" fmla="*/ 2352892 w 2898414"/>
              <a:gd name="connsiteY3" fmla="*/ 0 h 263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8414" h="2632796">
                <a:moveTo>
                  <a:pt x="2898415" y="2632797"/>
                </a:moveTo>
                <a:lnTo>
                  <a:pt x="0" y="2632797"/>
                </a:lnTo>
                <a:lnTo>
                  <a:pt x="0" y="0"/>
                </a:lnTo>
                <a:lnTo>
                  <a:pt x="2352892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64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b="0" i="0">
              <a:latin typeface="Poppins" pitchFamily="2" charset="7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8EADCAB-3919-6DEE-2B78-3EC07ACE0F44}"/>
              </a:ext>
            </a:extLst>
          </p:cNvPr>
          <p:cNvSpPr/>
          <p:nvPr userDrawn="1"/>
        </p:nvSpPr>
        <p:spPr>
          <a:xfrm>
            <a:off x="5706007" y="0"/>
            <a:ext cx="1547176" cy="6864099"/>
          </a:xfrm>
          <a:custGeom>
            <a:avLst/>
            <a:gdLst>
              <a:gd name="connsiteX0" fmla="*/ 0 w 1160382"/>
              <a:gd name="connsiteY0" fmla="*/ 0 h 5148074"/>
              <a:gd name="connsiteX1" fmla="*/ 136518 w 1160382"/>
              <a:gd name="connsiteY1" fmla="*/ 0 h 5148074"/>
              <a:gd name="connsiteX2" fmla="*/ 1160382 w 1160382"/>
              <a:gd name="connsiteY2" fmla="*/ 5148074 h 5148074"/>
              <a:gd name="connsiteX3" fmla="*/ 992212 w 1160382"/>
              <a:gd name="connsiteY3" fmla="*/ 5148074 h 5148074"/>
              <a:gd name="connsiteX4" fmla="*/ 0 w 1160382"/>
              <a:gd name="connsiteY4" fmla="*/ 0 h 514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382" h="5148074">
                <a:moveTo>
                  <a:pt x="0" y="0"/>
                </a:moveTo>
                <a:lnTo>
                  <a:pt x="136518" y="0"/>
                </a:lnTo>
                <a:lnTo>
                  <a:pt x="1160382" y="5148074"/>
                </a:lnTo>
                <a:lnTo>
                  <a:pt x="992212" y="5148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41000"/>
            </a:schemeClr>
          </a:solidFill>
          <a:ln w="64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b="0" i="0">
              <a:latin typeface="Poppins" pitchFamily="2" charset="77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B029A63-E3E8-26DE-FF17-B3119CB6AF73}"/>
              </a:ext>
            </a:extLst>
          </p:cNvPr>
          <p:cNvSpPr/>
          <p:nvPr userDrawn="1"/>
        </p:nvSpPr>
        <p:spPr>
          <a:xfrm>
            <a:off x="0" y="0"/>
            <a:ext cx="6536267" cy="6864096"/>
          </a:xfrm>
          <a:custGeom>
            <a:avLst/>
            <a:gdLst>
              <a:gd name="connsiteX0" fmla="*/ 0 w 4902200"/>
              <a:gd name="connsiteY0" fmla="*/ 0 h 5148072"/>
              <a:gd name="connsiteX1" fmla="*/ 4223027 w 4902200"/>
              <a:gd name="connsiteY1" fmla="*/ 0 h 5148072"/>
              <a:gd name="connsiteX2" fmla="*/ 4902200 w 4902200"/>
              <a:gd name="connsiteY2" fmla="*/ 5148072 h 5148072"/>
              <a:gd name="connsiteX3" fmla="*/ 0 w 4902200"/>
              <a:gd name="connsiteY3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2200" h="5148072">
                <a:moveTo>
                  <a:pt x="0" y="0"/>
                </a:moveTo>
                <a:lnTo>
                  <a:pt x="4223027" y="0"/>
                </a:lnTo>
                <a:lnTo>
                  <a:pt x="4902200" y="5148072"/>
                </a:lnTo>
                <a:lnTo>
                  <a:pt x="0" y="5148072"/>
                </a:lnTo>
                <a:close/>
              </a:path>
            </a:pathLst>
          </a:custGeom>
          <a:solidFill>
            <a:schemeClr val="bg1"/>
          </a:solidFill>
          <a:ln w="31019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 b="0" i="0">
              <a:solidFill>
                <a:schemeClr val="tx1"/>
              </a:solidFill>
              <a:latin typeface="Poppins" pitchFamily="2" charset="77"/>
            </a:endParaRPr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93139FE9-CE44-3194-4DC0-BCB13D1B7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367" y="2191905"/>
            <a:ext cx="5427133" cy="2209799"/>
          </a:xfrm>
          <a:prstGeom prst="rect">
            <a:avLst/>
          </a:prstGeom>
        </p:spPr>
        <p:txBody>
          <a:bodyPr lIns="0" tIns="0" rIns="0" bIns="0"/>
          <a:lstStyle>
            <a:lvl1pPr>
              <a:defRPr sz="4800" b="0" i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here to enter the title </a:t>
            </a:r>
            <a:br>
              <a:rPr lang="en-US"/>
            </a:br>
            <a:r>
              <a:rPr lang="en-US"/>
              <a:t>of the deck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754370A5-6D7D-ED43-1E87-40367D356D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367" y="4542461"/>
            <a:ext cx="5427133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3200" b="0" i="1" kern="1200" dirty="0" smtClean="0">
                <a:solidFill>
                  <a:schemeClr val="accent3"/>
                </a:solidFill>
                <a:latin typeface="Lora" pitchFamily="2" charset="77"/>
                <a:ea typeface="+mn-ea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E44DF8D4-9F98-9F55-C1E7-47A47E4B97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372" y="5710709"/>
            <a:ext cx="5427129" cy="63418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2400" b="0" i="0" kern="1200" dirty="0" smtClean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1pPr>
            <a:lvl2pPr marL="0" indent="0" algn="l" defTabSz="457189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Presenter’s Name, 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E81492-ED12-9218-ADBD-47B14A69F6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5367" y="374425"/>
            <a:ext cx="4414107" cy="147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2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B1F29BA-E20A-DDFB-F208-D0B7420BD822}"/>
              </a:ext>
            </a:extLst>
          </p:cNvPr>
          <p:cNvSpPr/>
          <p:nvPr userDrawn="1"/>
        </p:nvSpPr>
        <p:spPr>
          <a:xfrm>
            <a:off x="0" y="6382925"/>
            <a:ext cx="12192000" cy="475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 Light" pitchFamily="2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126143-8D04-311A-00ED-E0EDB16BA1D5}"/>
              </a:ext>
            </a:extLst>
          </p:cNvPr>
          <p:cNvSpPr/>
          <p:nvPr userDrawn="1"/>
        </p:nvSpPr>
        <p:spPr>
          <a:xfrm>
            <a:off x="0" y="0"/>
            <a:ext cx="12192000" cy="4104640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80000">
                <a:schemeClr val="accent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" pitchFamily="2" charset="77"/>
            </a:endParaRP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A2C8B1B7-D176-5A4F-BD57-522CABC74B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656" y="4130871"/>
            <a:ext cx="8652689" cy="1476416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4267" b="0" i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here to enter the title of the deck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A12F8F07-C0C2-C35D-1765-A77CB80954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82705" y="5652016"/>
            <a:ext cx="7826591" cy="63418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2400" b="0" i="0" kern="1200" dirty="0" smtClean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1pPr>
            <a:lvl2pPr marL="0" indent="0" algn="l" defTabSz="457189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Presenter’s Name, Date</a:t>
            </a:r>
          </a:p>
        </p:txBody>
      </p:sp>
      <p:grpSp>
        <p:nvGrpSpPr>
          <p:cNvPr id="2" name="Graphic 3">
            <a:extLst>
              <a:ext uri="{FF2B5EF4-FFF2-40B4-BE49-F238E27FC236}">
                <a16:creationId xmlns:a16="http://schemas.microsoft.com/office/drawing/2014/main" id="{A702C13C-ADFB-6914-390D-CEAA167776A5}"/>
              </a:ext>
            </a:extLst>
          </p:cNvPr>
          <p:cNvGrpSpPr/>
          <p:nvPr userDrawn="1"/>
        </p:nvGrpSpPr>
        <p:grpSpPr>
          <a:xfrm>
            <a:off x="4236719" y="462219"/>
            <a:ext cx="3718560" cy="3161813"/>
            <a:chOff x="3144258" y="1349916"/>
            <a:chExt cx="2874057" cy="2443750"/>
          </a:xfrm>
          <a:solidFill>
            <a:schemeClr val="bg1"/>
          </a:solidFill>
        </p:grpSpPr>
        <p:grpSp>
          <p:nvGrpSpPr>
            <p:cNvPr id="3" name="Graphic 3">
              <a:extLst>
                <a:ext uri="{FF2B5EF4-FFF2-40B4-BE49-F238E27FC236}">
                  <a16:creationId xmlns:a16="http://schemas.microsoft.com/office/drawing/2014/main" id="{B974F088-D0DA-3881-7382-E0CD22CCB2BC}"/>
                </a:ext>
              </a:extLst>
            </p:cNvPr>
            <p:cNvGrpSpPr/>
            <p:nvPr/>
          </p:nvGrpSpPr>
          <p:grpSpPr>
            <a:xfrm>
              <a:off x="3144258" y="3073913"/>
              <a:ext cx="2874057" cy="336596"/>
              <a:chOff x="3144258" y="3073913"/>
              <a:chExt cx="2874057" cy="336596"/>
            </a:xfrm>
            <a:grpFill/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1F9BD37F-F4BA-04FA-D930-E8ED5EA6D0D3}"/>
                  </a:ext>
                </a:extLst>
              </p:cNvPr>
              <p:cNvSpPr/>
              <p:nvPr/>
            </p:nvSpPr>
            <p:spPr>
              <a:xfrm>
                <a:off x="3144258" y="3101816"/>
                <a:ext cx="217254" cy="304659"/>
              </a:xfrm>
              <a:custGeom>
                <a:avLst/>
                <a:gdLst>
                  <a:gd name="connsiteX0" fmla="*/ 39753 w 217254"/>
                  <a:gd name="connsiteY0" fmla="*/ 165651 h 304659"/>
                  <a:gd name="connsiteX1" fmla="*/ 39753 w 217254"/>
                  <a:gd name="connsiteY1" fmla="*/ 304660 h 304659"/>
                  <a:gd name="connsiteX2" fmla="*/ 0 w 217254"/>
                  <a:gd name="connsiteY2" fmla="*/ 304660 h 304659"/>
                  <a:gd name="connsiteX3" fmla="*/ 0 w 217254"/>
                  <a:gd name="connsiteY3" fmla="*/ 0 h 304659"/>
                  <a:gd name="connsiteX4" fmla="*/ 39753 w 217254"/>
                  <a:gd name="connsiteY4" fmla="*/ 0 h 304659"/>
                  <a:gd name="connsiteX5" fmla="*/ 39753 w 217254"/>
                  <a:gd name="connsiteY5" fmla="*/ 141194 h 304659"/>
                  <a:gd name="connsiteX6" fmla="*/ 165651 w 217254"/>
                  <a:gd name="connsiteY6" fmla="*/ 0 h 304659"/>
                  <a:gd name="connsiteX7" fmla="*/ 215909 w 217254"/>
                  <a:gd name="connsiteY7" fmla="*/ 0 h 304659"/>
                  <a:gd name="connsiteX8" fmla="*/ 77825 w 217254"/>
                  <a:gd name="connsiteY8" fmla="*/ 152540 h 304659"/>
                  <a:gd name="connsiteX9" fmla="*/ 217254 w 217254"/>
                  <a:gd name="connsiteY9" fmla="*/ 304660 h 304659"/>
                  <a:gd name="connsiteX10" fmla="*/ 165231 w 217254"/>
                  <a:gd name="connsiteY10" fmla="*/ 304660 h 304659"/>
                  <a:gd name="connsiteX11" fmla="*/ 39753 w 217254"/>
                  <a:gd name="connsiteY11" fmla="*/ 1656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7254" h="304659">
                    <a:moveTo>
                      <a:pt x="39753" y="165651"/>
                    </a:moveTo>
                    <a:lnTo>
                      <a:pt x="39753" y="304660"/>
                    </a:lnTo>
                    <a:lnTo>
                      <a:pt x="0" y="304660"/>
                    </a:lnTo>
                    <a:lnTo>
                      <a:pt x="0" y="0"/>
                    </a:lnTo>
                    <a:lnTo>
                      <a:pt x="39753" y="0"/>
                    </a:lnTo>
                    <a:lnTo>
                      <a:pt x="39753" y="141194"/>
                    </a:lnTo>
                    <a:lnTo>
                      <a:pt x="165651" y="0"/>
                    </a:lnTo>
                    <a:lnTo>
                      <a:pt x="215909" y="0"/>
                    </a:lnTo>
                    <a:lnTo>
                      <a:pt x="77825" y="152540"/>
                    </a:lnTo>
                    <a:lnTo>
                      <a:pt x="217254" y="304660"/>
                    </a:lnTo>
                    <a:lnTo>
                      <a:pt x="165231" y="304660"/>
                    </a:lnTo>
                    <a:lnTo>
                      <a:pt x="39753" y="165651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3D1549D-6F9F-5393-9D7F-26EA44B50E3C}"/>
                  </a:ext>
                </a:extLst>
              </p:cNvPr>
              <p:cNvSpPr/>
              <p:nvPr/>
            </p:nvSpPr>
            <p:spPr>
              <a:xfrm>
                <a:off x="3405972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BC4D5DD-7F74-C80B-67F4-A86CB22A820A}"/>
                  </a:ext>
                </a:extLst>
              </p:cNvPr>
              <p:cNvSpPr/>
              <p:nvPr/>
            </p:nvSpPr>
            <p:spPr>
              <a:xfrm>
                <a:off x="3554141" y="3163084"/>
                <a:ext cx="242971" cy="247425"/>
              </a:xfrm>
              <a:custGeom>
                <a:avLst/>
                <a:gdLst>
                  <a:gd name="connsiteX0" fmla="*/ 113628 w 242971"/>
                  <a:gd name="connsiteY0" fmla="*/ 0 h 247425"/>
                  <a:gd name="connsiteX1" fmla="*/ 202798 w 242971"/>
                  <a:gd name="connsiteY1" fmla="*/ 47653 h 247425"/>
                  <a:gd name="connsiteX2" fmla="*/ 202798 w 242971"/>
                  <a:gd name="connsiteY2" fmla="*/ 3950 h 247425"/>
                  <a:gd name="connsiteX3" fmla="*/ 242971 w 242971"/>
                  <a:gd name="connsiteY3" fmla="*/ 3950 h 247425"/>
                  <a:gd name="connsiteX4" fmla="*/ 242971 w 242971"/>
                  <a:gd name="connsiteY4" fmla="*/ 243476 h 247425"/>
                  <a:gd name="connsiteX5" fmla="*/ 202798 w 242971"/>
                  <a:gd name="connsiteY5" fmla="*/ 243476 h 247425"/>
                  <a:gd name="connsiteX6" fmla="*/ 202798 w 242971"/>
                  <a:gd name="connsiteY6" fmla="*/ 198933 h 247425"/>
                  <a:gd name="connsiteX7" fmla="*/ 113207 w 242971"/>
                  <a:gd name="connsiteY7" fmla="*/ 247426 h 247425"/>
                  <a:gd name="connsiteX8" fmla="*/ 0 w 242971"/>
                  <a:gd name="connsiteY8" fmla="*/ 122873 h 247425"/>
                  <a:gd name="connsiteX9" fmla="*/ 113628 w 242971"/>
                  <a:gd name="connsiteY9" fmla="*/ 0 h 247425"/>
                  <a:gd name="connsiteX10" fmla="*/ 121444 w 242971"/>
                  <a:gd name="connsiteY10" fmla="*/ 34458 h 247425"/>
                  <a:gd name="connsiteX11" fmla="*/ 40593 w 242971"/>
                  <a:gd name="connsiteY11" fmla="*/ 122704 h 247425"/>
                  <a:gd name="connsiteX12" fmla="*/ 121444 w 242971"/>
                  <a:gd name="connsiteY12" fmla="*/ 212296 h 247425"/>
                  <a:gd name="connsiteX13" fmla="*/ 202714 w 242971"/>
                  <a:gd name="connsiteY13" fmla="*/ 123125 h 247425"/>
                  <a:gd name="connsiteX14" fmla="*/ 121444 w 242971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2971" h="247425">
                    <a:moveTo>
                      <a:pt x="113628" y="0"/>
                    </a:moveTo>
                    <a:cubicBezTo>
                      <a:pt x="158171" y="0"/>
                      <a:pt x="188847" y="22692"/>
                      <a:pt x="202798" y="47653"/>
                    </a:cubicBezTo>
                    <a:lnTo>
                      <a:pt x="202798" y="3950"/>
                    </a:lnTo>
                    <a:lnTo>
                      <a:pt x="242971" y="3950"/>
                    </a:lnTo>
                    <a:lnTo>
                      <a:pt x="242971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0" y="247426"/>
                      <a:pt x="113207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0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98" y="67740"/>
                      <a:pt x="165231" y="34458"/>
                      <a:pt x="121444" y="34458"/>
                    </a:cubicBez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1BFF84C-FADB-51A4-8BAE-50A7D8864516}"/>
                  </a:ext>
                </a:extLst>
              </p:cNvPr>
              <p:cNvSpPr/>
              <p:nvPr/>
            </p:nvSpPr>
            <p:spPr>
              <a:xfrm>
                <a:off x="3853842" y="3162580"/>
                <a:ext cx="385006" cy="243896"/>
              </a:xfrm>
              <a:custGeom>
                <a:avLst/>
                <a:gdLst>
                  <a:gd name="connsiteX0" fmla="*/ 345674 w 385006"/>
                  <a:gd name="connsiteY0" fmla="*/ 108417 h 243896"/>
                  <a:gd name="connsiteX1" fmla="*/ 280119 w 385006"/>
                  <a:gd name="connsiteY1" fmla="*/ 34542 h 243896"/>
                  <a:gd name="connsiteX2" fmla="*/ 212380 w 385006"/>
                  <a:gd name="connsiteY2" fmla="*/ 111863 h 243896"/>
                  <a:gd name="connsiteX3" fmla="*/ 212380 w 385006"/>
                  <a:gd name="connsiteY3" fmla="*/ 243896 h 243896"/>
                  <a:gd name="connsiteX4" fmla="*/ 173047 w 385006"/>
                  <a:gd name="connsiteY4" fmla="*/ 243896 h 243896"/>
                  <a:gd name="connsiteX5" fmla="*/ 173047 w 385006"/>
                  <a:gd name="connsiteY5" fmla="*/ 108417 h 243896"/>
                  <a:gd name="connsiteX6" fmla="*/ 107493 w 385006"/>
                  <a:gd name="connsiteY6" fmla="*/ 34542 h 243896"/>
                  <a:gd name="connsiteX7" fmla="*/ 39753 w 385006"/>
                  <a:gd name="connsiteY7" fmla="*/ 111863 h 243896"/>
                  <a:gd name="connsiteX8" fmla="*/ 39753 w 385006"/>
                  <a:gd name="connsiteY8" fmla="*/ 243896 h 243896"/>
                  <a:gd name="connsiteX9" fmla="*/ 0 w 385006"/>
                  <a:gd name="connsiteY9" fmla="*/ 243896 h 243896"/>
                  <a:gd name="connsiteX10" fmla="*/ 0 w 385006"/>
                  <a:gd name="connsiteY10" fmla="*/ 4370 h 243896"/>
                  <a:gd name="connsiteX11" fmla="*/ 39753 w 385006"/>
                  <a:gd name="connsiteY11" fmla="*/ 4370 h 243896"/>
                  <a:gd name="connsiteX12" fmla="*/ 39753 w 385006"/>
                  <a:gd name="connsiteY12" fmla="*/ 38912 h 243896"/>
                  <a:gd name="connsiteX13" fmla="*/ 115393 w 385006"/>
                  <a:gd name="connsiteY13" fmla="*/ 0 h 243896"/>
                  <a:gd name="connsiteX14" fmla="*/ 203219 w 385006"/>
                  <a:gd name="connsiteY14" fmla="*/ 53284 h 243896"/>
                  <a:gd name="connsiteX15" fmla="*/ 288019 w 385006"/>
                  <a:gd name="connsiteY15" fmla="*/ 0 h 243896"/>
                  <a:gd name="connsiteX16" fmla="*/ 385006 w 385006"/>
                  <a:gd name="connsiteY16" fmla="*/ 102702 h 243896"/>
                  <a:gd name="connsiteX17" fmla="*/ 385006 w 385006"/>
                  <a:gd name="connsiteY17" fmla="*/ 243896 h 243896"/>
                  <a:gd name="connsiteX18" fmla="*/ 345674 w 385006"/>
                  <a:gd name="connsiteY18" fmla="*/ 243896 h 243896"/>
                  <a:gd name="connsiteX19" fmla="*/ 345674 w 385006"/>
                  <a:gd name="connsiteY19" fmla="*/ 108417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5006" h="243896">
                    <a:moveTo>
                      <a:pt x="345674" y="108417"/>
                    </a:moveTo>
                    <a:cubicBezTo>
                      <a:pt x="345674" y="59503"/>
                      <a:pt x="319452" y="34542"/>
                      <a:pt x="280119" y="34542"/>
                    </a:cubicBezTo>
                    <a:cubicBezTo>
                      <a:pt x="239862" y="34542"/>
                      <a:pt x="212380" y="60344"/>
                      <a:pt x="212380" y="111863"/>
                    </a:cubicBezTo>
                    <a:lnTo>
                      <a:pt x="212380" y="243896"/>
                    </a:lnTo>
                    <a:lnTo>
                      <a:pt x="173047" y="243896"/>
                    </a:lnTo>
                    <a:lnTo>
                      <a:pt x="173047" y="108417"/>
                    </a:lnTo>
                    <a:cubicBezTo>
                      <a:pt x="173047" y="59503"/>
                      <a:pt x="146825" y="34542"/>
                      <a:pt x="107493" y="34542"/>
                    </a:cubicBezTo>
                    <a:cubicBezTo>
                      <a:pt x="67319" y="34542"/>
                      <a:pt x="39753" y="60344"/>
                      <a:pt x="39753" y="111863"/>
                    </a:cubicBezTo>
                    <a:lnTo>
                      <a:pt x="39753" y="243896"/>
                    </a:ln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38912"/>
                    </a:lnTo>
                    <a:cubicBezTo>
                      <a:pt x="55469" y="13531"/>
                      <a:pt x="83876" y="0"/>
                      <a:pt x="115393" y="0"/>
                    </a:cubicBezTo>
                    <a:cubicBezTo>
                      <a:pt x="154725" y="0"/>
                      <a:pt x="187502" y="17481"/>
                      <a:pt x="203219" y="53284"/>
                    </a:cubicBezTo>
                    <a:cubicBezTo>
                      <a:pt x="217170" y="18742"/>
                      <a:pt x="251292" y="0"/>
                      <a:pt x="288019" y="0"/>
                    </a:cubicBezTo>
                    <a:cubicBezTo>
                      <a:pt x="342648" y="0"/>
                      <a:pt x="385006" y="34122"/>
                      <a:pt x="385006" y="102702"/>
                    </a:cubicBezTo>
                    <a:lnTo>
                      <a:pt x="385006" y="243896"/>
                    </a:lnTo>
                    <a:lnTo>
                      <a:pt x="345674" y="243896"/>
                    </a:lnTo>
                    <a:lnTo>
                      <a:pt x="345674" y="108417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74E6D2DF-6775-955E-4699-7B1DB1372632}"/>
                  </a:ext>
                </a:extLst>
              </p:cNvPr>
              <p:cNvSpPr/>
              <p:nvPr/>
            </p:nvSpPr>
            <p:spPr>
              <a:xfrm>
                <a:off x="4295494" y="3163084"/>
                <a:ext cx="233390" cy="247342"/>
              </a:xfrm>
              <a:custGeom>
                <a:avLst/>
                <a:gdLst>
                  <a:gd name="connsiteX0" fmla="*/ 118418 w 233390"/>
                  <a:gd name="connsiteY0" fmla="*/ 247342 h 247342"/>
                  <a:gd name="connsiteX1" fmla="*/ 0 w 233390"/>
                  <a:gd name="connsiteY1" fmla="*/ 123209 h 247342"/>
                  <a:gd name="connsiteX2" fmla="*/ 118418 w 233390"/>
                  <a:gd name="connsiteY2" fmla="*/ 0 h 247342"/>
                  <a:gd name="connsiteX3" fmla="*/ 233390 w 233390"/>
                  <a:gd name="connsiteY3" fmla="*/ 114468 h 247342"/>
                  <a:gd name="connsiteX4" fmla="*/ 232046 w 233390"/>
                  <a:gd name="connsiteY4" fmla="*/ 138505 h 247342"/>
                  <a:gd name="connsiteX5" fmla="*/ 40593 w 233390"/>
                  <a:gd name="connsiteY5" fmla="*/ 138505 h 247342"/>
                  <a:gd name="connsiteX6" fmla="*/ 118418 w 233390"/>
                  <a:gd name="connsiteY6" fmla="*/ 213640 h 247342"/>
                  <a:gd name="connsiteX7" fmla="*/ 185738 w 233390"/>
                  <a:gd name="connsiteY7" fmla="*/ 169517 h 247342"/>
                  <a:gd name="connsiteX8" fmla="*/ 228600 w 233390"/>
                  <a:gd name="connsiteY8" fmla="*/ 169517 h 247342"/>
                  <a:gd name="connsiteX9" fmla="*/ 118418 w 233390"/>
                  <a:gd name="connsiteY9" fmla="*/ 247342 h 247342"/>
                  <a:gd name="connsiteX10" fmla="*/ 41014 w 233390"/>
                  <a:gd name="connsiteY10" fmla="*/ 106148 h 247342"/>
                  <a:gd name="connsiteX11" fmla="*/ 192209 w 233390"/>
                  <a:gd name="connsiteY11" fmla="*/ 106148 h 247342"/>
                  <a:gd name="connsiteX12" fmla="*/ 116569 w 233390"/>
                  <a:gd name="connsiteY12" fmla="*/ 33618 h 247342"/>
                  <a:gd name="connsiteX13" fmla="*/ 41014 w 233390"/>
                  <a:gd name="connsiteY13" fmla="*/ 106148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390" h="247342">
                    <a:moveTo>
                      <a:pt x="118418" y="247342"/>
                    </a:moveTo>
                    <a:cubicBezTo>
                      <a:pt x="50258" y="247342"/>
                      <a:pt x="0" y="199269"/>
                      <a:pt x="0" y="123209"/>
                    </a:cubicBezTo>
                    <a:cubicBezTo>
                      <a:pt x="0" y="47569"/>
                      <a:pt x="48493" y="0"/>
                      <a:pt x="118418" y="0"/>
                    </a:cubicBezTo>
                    <a:cubicBezTo>
                      <a:pt x="187923" y="0"/>
                      <a:pt x="233390" y="48914"/>
                      <a:pt x="233390" y="114468"/>
                    </a:cubicBezTo>
                    <a:cubicBezTo>
                      <a:pt x="233390" y="123209"/>
                      <a:pt x="232970" y="130185"/>
                      <a:pt x="232046" y="138505"/>
                    </a:cubicBezTo>
                    <a:lnTo>
                      <a:pt x="40593" y="138505"/>
                    </a:lnTo>
                    <a:cubicBezTo>
                      <a:pt x="43619" y="186998"/>
                      <a:pt x="77741" y="213640"/>
                      <a:pt x="118418" y="213640"/>
                    </a:cubicBezTo>
                    <a:cubicBezTo>
                      <a:pt x="154221" y="213640"/>
                      <a:pt x="176997" y="195319"/>
                      <a:pt x="185738" y="169517"/>
                    </a:cubicBezTo>
                    <a:lnTo>
                      <a:pt x="228600" y="169517"/>
                    </a:lnTo>
                    <a:cubicBezTo>
                      <a:pt x="216329" y="213220"/>
                      <a:pt x="177837" y="247342"/>
                      <a:pt x="118418" y="247342"/>
                    </a:cubicBezTo>
                    <a:close/>
                    <a:moveTo>
                      <a:pt x="41014" y="106148"/>
                    </a:moveTo>
                    <a:lnTo>
                      <a:pt x="192209" y="106148"/>
                    </a:lnTo>
                    <a:cubicBezTo>
                      <a:pt x="192629" y="59419"/>
                      <a:pt x="157667" y="33618"/>
                      <a:pt x="116569" y="33618"/>
                    </a:cubicBezTo>
                    <a:cubicBezTo>
                      <a:pt x="77741" y="33618"/>
                      <a:pt x="45468" y="59419"/>
                      <a:pt x="41014" y="106148"/>
                    </a:cubicBez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D227758-B6DA-5EEE-51AC-2C484BF1131E}"/>
                  </a:ext>
                </a:extLst>
              </p:cNvPr>
              <p:cNvSpPr/>
              <p:nvPr/>
            </p:nvSpPr>
            <p:spPr>
              <a:xfrm>
                <a:off x="4585530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6097B14-DD0F-99D2-284A-F16C4663F1CA}"/>
                  </a:ext>
                </a:extLst>
              </p:cNvPr>
              <p:cNvSpPr/>
              <p:nvPr/>
            </p:nvSpPr>
            <p:spPr>
              <a:xfrm>
                <a:off x="4865145" y="3101732"/>
                <a:ext cx="256586" cy="304659"/>
              </a:xfrm>
              <a:custGeom>
                <a:avLst/>
                <a:gdLst>
                  <a:gd name="connsiteX0" fmla="*/ 256587 w 256586"/>
                  <a:gd name="connsiteY0" fmla="*/ 153044 h 304659"/>
                  <a:gd name="connsiteX1" fmla="*/ 94886 w 256586"/>
                  <a:gd name="connsiteY1" fmla="*/ 304660 h 304659"/>
                  <a:gd name="connsiteX2" fmla="*/ 0 w 256586"/>
                  <a:gd name="connsiteY2" fmla="*/ 304660 h 304659"/>
                  <a:gd name="connsiteX3" fmla="*/ 0 w 256586"/>
                  <a:gd name="connsiteY3" fmla="*/ 0 h 304659"/>
                  <a:gd name="connsiteX4" fmla="*/ 94886 w 256586"/>
                  <a:gd name="connsiteY4" fmla="*/ 0 h 304659"/>
                  <a:gd name="connsiteX5" fmla="*/ 256587 w 256586"/>
                  <a:gd name="connsiteY5" fmla="*/ 153044 h 304659"/>
                  <a:gd name="connsiteX6" fmla="*/ 94886 w 256586"/>
                  <a:gd name="connsiteY6" fmla="*/ 271967 h 304659"/>
                  <a:gd name="connsiteX7" fmla="*/ 215909 w 256586"/>
                  <a:gd name="connsiteY7" fmla="*/ 153128 h 304659"/>
                  <a:gd name="connsiteX8" fmla="*/ 94886 w 256586"/>
                  <a:gd name="connsiteY8" fmla="*/ 32525 h 304659"/>
                  <a:gd name="connsiteX9" fmla="*/ 39837 w 256586"/>
                  <a:gd name="connsiteY9" fmla="*/ 32525 h 304659"/>
                  <a:gd name="connsiteX10" fmla="*/ 39837 w 256586"/>
                  <a:gd name="connsiteY10" fmla="*/ 272051 h 304659"/>
                  <a:gd name="connsiteX11" fmla="*/ 94886 w 256586"/>
                  <a:gd name="connsiteY11" fmla="*/ 2720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6586" h="304659">
                    <a:moveTo>
                      <a:pt x="256587" y="153044"/>
                    </a:moveTo>
                    <a:cubicBezTo>
                      <a:pt x="256587" y="247426"/>
                      <a:pt x="194982" y="304660"/>
                      <a:pt x="94886" y="304660"/>
                    </a:cubicBezTo>
                    <a:lnTo>
                      <a:pt x="0" y="304660"/>
                    </a:lnTo>
                    <a:lnTo>
                      <a:pt x="0" y="0"/>
                    </a:lnTo>
                    <a:lnTo>
                      <a:pt x="94886" y="0"/>
                    </a:lnTo>
                    <a:cubicBezTo>
                      <a:pt x="194982" y="84"/>
                      <a:pt x="256587" y="58663"/>
                      <a:pt x="256587" y="153044"/>
                    </a:cubicBezTo>
                    <a:close/>
                    <a:moveTo>
                      <a:pt x="94886" y="271967"/>
                    </a:moveTo>
                    <a:cubicBezTo>
                      <a:pt x="174392" y="271967"/>
                      <a:pt x="215909" y="227423"/>
                      <a:pt x="215909" y="153128"/>
                    </a:cubicBezTo>
                    <a:cubicBezTo>
                      <a:pt x="215909" y="78833"/>
                      <a:pt x="174392" y="32525"/>
                      <a:pt x="94886" y="32525"/>
                    </a:cubicBezTo>
                    <a:lnTo>
                      <a:pt x="39837" y="32525"/>
                    </a:lnTo>
                    <a:lnTo>
                      <a:pt x="39837" y="272051"/>
                    </a:lnTo>
                    <a:lnTo>
                      <a:pt x="94886" y="272051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0D3B0A9-20F1-2413-F1A0-0A49A62EE8FF}"/>
                  </a:ext>
                </a:extLst>
              </p:cNvPr>
              <p:cNvSpPr/>
              <p:nvPr/>
            </p:nvSpPr>
            <p:spPr>
              <a:xfrm>
                <a:off x="5168545" y="3163084"/>
                <a:ext cx="243055" cy="247425"/>
              </a:xfrm>
              <a:custGeom>
                <a:avLst/>
                <a:gdLst>
                  <a:gd name="connsiteX0" fmla="*/ 113628 w 243055"/>
                  <a:gd name="connsiteY0" fmla="*/ 0 h 247425"/>
                  <a:gd name="connsiteX1" fmla="*/ 202798 w 243055"/>
                  <a:gd name="connsiteY1" fmla="*/ 47653 h 247425"/>
                  <a:gd name="connsiteX2" fmla="*/ 202798 w 243055"/>
                  <a:gd name="connsiteY2" fmla="*/ 3950 h 247425"/>
                  <a:gd name="connsiteX3" fmla="*/ 243056 w 243055"/>
                  <a:gd name="connsiteY3" fmla="*/ 3950 h 247425"/>
                  <a:gd name="connsiteX4" fmla="*/ 243056 w 243055"/>
                  <a:gd name="connsiteY4" fmla="*/ 243476 h 247425"/>
                  <a:gd name="connsiteX5" fmla="*/ 202798 w 243055"/>
                  <a:gd name="connsiteY5" fmla="*/ 243476 h 247425"/>
                  <a:gd name="connsiteX6" fmla="*/ 202798 w 243055"/>
                  <a:gd name="connsiteY6" fmla="*/ 198933 h 247425"/>
                  <a:gd name="connsiteX7" fmla="*/ 113208 w 243055"/>
                  <a:gd name="connsiteY7" fmla="*/ 247426 h 247425"/>
                  <a:gd name="connsiteX8" fmla="*/ 0 w 243055"/>
                  <a:gd name="connsiteY8" fmla="*/ 122873 h 247425"/>
                  <a:gd name="connsiteX9" fmla="*/ 113628 w 243055"/>
                  <a:gd name="connsiteY9" fmla="*/ 0 h 247425"/>
                  <a:gd name="connsiteX10" fmla="*/ 121444 w 243055"/>
                  <a:gd name="connsiteY10" fmla="*/ 34458 h 247425"/>
                  <a:gd name="connsiteX11" fmla="*/ 40593 w 243055"/>
                  <a:gd name="connsiteY11" fmla="*/ 122704 h 247425"/>
                  <a:gd name="connsiteX12" fmla="*/ 121444 w 243055"/>
                  <a:gd name="connsiteY12" fmla="*/ 212296 h 247425"/>
                  <a:gd name="connsiteX13" fmla="*/ 202714 w 243055"/>
                  <a:gd name="connsiteY13" fmla="*/ 123125 h 247425"/>
                  <a:gd name="connsiteX14" fmla="*/ 121444 w 243055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3055" h="247425">
                    <a:moveTo>
                      <a:pt x="113628" y="0"/>
                    </a:moveTo>
                    <a:cubicBezTo>
                      <a:pt x="158171" y="0"/>
                      <a:pt x="188763" y="22692"/>
                      <a:pt x="202798" y="47653"/>
                    </a:cubicBezTo>
                    <a:lnTo>
                      <a:pt x="202798" y="3950"/>
                    </a:lnTo>
                    <a:lnTo>
                      <a:pt x="243056" y="3950"/>
                    </a:lnTo>
                    <a:lnTo>
                      <a:pt x="243056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1" y="247426"/>
                      <a:pt x="113208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-84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14" y="67740"/>
                      <a:pt x="165147" y="34458"/>
                      <a:pt x="121444" y="34458"/>
                    </a:cubicBez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6480F252-F11E-C31C-6D51-6549EC041894}"/>
                  </a:ext>
                </a:extLst>
              </p:cNvPr>
              <p:cNvSpPr/>
              <p:nvPr/>
            </p:nvSpPr>
            <p:spPr>
              <a:xfrm>
                <a:off x="5459673" y="3166950"/>
                <a:ext cx="234230" cy="239525"/>
              </a:xfrm>
              <a:custGeom>
                <a:avLst/>
                <a:gdLst>
                  <a:gd name="connsiteX0" fmla="*/ 42863 w 234230"/>
                  <a:gd name="connsiteY0" fmla="*/ 0 h 239525"/>
                  <a:gd name="connsiteX1" fmla="*/ 117578 w 234230"/>
                  <a:gd name="connsiteY1" fmla="*/ 202799 h 239525"/>
                  <a:gd name="connsiteX2" fmla="*/ 191873 w 234230"/>
                  <a:gd name="connsiteY2" fmla="*/ 0 h 239525"/>
                  <a:gd name="connsiteX3" fmla="*/ 234231 w 234230"/>
                  <a:gd name="connsiteY3" fmla="*/ 0 h 239525"/>
                  <a:gd name="connsiteX4" fmla="*/ 140270 w 234230"/>
                  <a:gd name="connsiteY4" fmla="*/ 239526 h 239525"/>
                  <a:gd name="connsiteX5" fmla="*/ 93961 w 234230"/>
                  <a:gd name="connsiteY5" fmla="*/ 239526 h 239525"/>
                  <a:gd name="connsiteX6" fmla="*/ 0 w 234230"/>
                  <a:gd name="connsiteY6" fmla="*/ 0 h 239525"/>
                  <a:gd name="connsiteX7" fmla="*/ 42863 w 234230"/>
                  <a:gd name="connsiteY7" fmla="*/ 0 h 23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230" h="239525">
                    <a:moveTo>
                      <a:pt x="42863" y="0"/>
                    </a:moveTo>
                    <a:lnTo>
                      <a:pt x="117578" y="202799"/>
                    </a:lnTo>
                    <a:lnTo>
                      <a:pt x="191873" y="0"/>
                    </a:lnTo>
                    <a:lnTo>
                      <a:pt x="234231" y="0"/>
                    </a:lnTo>
                    <a:lnTo>
                      <a:pt x="140270" y="239526"/>
                    </a:lnTo>
                    <a:lnTo>
                      <a:pt x="93961" y="239526"/>
                    </a:lnTo>
                    <a:lnTo>
                      <a:pt x="0" y="0"/>
                    </a:lnTo>
                    <a:lnTo>
                      <a:pt x="42863" y="0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268459A0-4522-EAB7-6AC7-90918B6F1C8A}"/>
                  </a:ext>
                </a:extLst>
              </p:cNvPr>
              <p:cNvSpPr/>
              <p:nvPr/>
            </p:nvSpPr>
            <p:spPr>
              <a:xfrm>
                <a:off x="5735422" y="3073913"/>
                <a:ext cx="53284" cy="332562"/>
              </a:xfrm>
              <a:custGeom>
                <a:avLst/>
                <a:gdLst>
                  <a:gd name="connsiteX0" fmla="*/ 0 w 53284"/>
                  <a:gd name="connsiteY0" fmla="*/ 27062 h 332562"/>
                  <a:gd name="connsiteX1" fmla="*/ 27062 w 53284"/>
                  <a:gd name="connsiteY1" fmla="*/ 0 h 332562"/>
                  <a:gd name="connsiteX2" fmla="*/ 53284 w 53284"/>
                  <a:gd name="connsiteY2" fmla="*/ 27062 h 332562"/>
                  <a:gd name="connsiteX3" fmla="*/ 27062 w 53284"/>
                  <a:gd name="connsiteY3" fmla="*/ 54124 h 332562"/>
                  <a:gd name="connsiteX4" fmla="*/ 0 w 53284"/>
                  <a:gd name="connsiteY4" fmla="*/ 27062 h 332562"/>
                  <a:gd name="connsiteX5" fmla="*/ 6556 w 53284"/>
                  <a:gd name="connsiteY5" fmla="*/ 93037 h 332562"/>
                  <a:gd name="connsiteX6" fmla="*/ 46308 w 53284"/>
                  <a:gd name="connsiteY6" fmla="*/ 93037 h 332562"/>
                  <a:gd name="connsiteX7" fmla="*/ 46308 w 53284"/>
                  <a:gd name="connsiteY7" fmla="*/ 332563 h 332562"/>
                  <a:gd name="connsiteX8" fmla="*/ 6556 w 53284"/>
                  <a:gd name="connsiteY8" fmla="*/ 332563 h 332562"/>
                  <a:gd name="connsiteX9" fmla="*/ 6556 w 53284"/>
                  <a:gd name="connsiteY9" fmla="*/ 93037 h 332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284" h="332562">
                    <a:moveTo>
                      <a:pt x="0" y="27062"/>
                    </a:moveTo>
                    <a:cubicBezTo>
                      <a:pt x="0" y="11766"/>
                      <a:pt x="11766" y="0"/>
                      <a:pt x="27062" y="0"/>
                    </a:cubicBezTo>
                    <a:cubicBezTo>
                      <a:pt x="41518" y="0"/>
                      <a:pt x="53284" y="11766"/>
                      <a:pt x="53284" y="27062"/>
                    </a:cubicBezTo>
                    <a:cubicBezTo>
                      <a:pt x="53284" y="42358"/>
                      <a:pt x="41518" y="54124"/>
                      <a:pt x="27062" y="54124"/>
                    </a:cubicBezTo>
                    <a:cubicBezTo>
                      <a:pt x="11851" y="54124"/>
                      <a:pt x="0" y="42358"/>
                      <a:pt x="0" y="27062"/>
                    </a:cubicBezTo>
                    <a:close/>
                    <a:moveTo>
                      <a:pt x="6556" y="93037"/>
                    </a:moveTo>
                    <a:lnTo>
                      <a:pt x="46308" y="93037"/>
                    </a:lnTo>
                    <a:lnTo>
                      <a:pt x="46308" y="332563"/>
                    </a:lnTo>
                    <a:lnTo>
                      <a:pt x="6556" y="332563"/>
                    </a:lnTo>
                    <a:lnTo>
                      <a:pt x="6556" y="93037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D410C1E-7CC1-DF42-1C6B-C908DAAD3534}"/>
                  </a:ext>
                </a:extLst>
              </p:cNvPr>
              <p:cNvSpPr/>
              <p:nvPr/>
            </p:nvSpPr>
            <p:spPr>
              <a:xfrm>
                <a:off x="5833081" y="3163084"/>
                <a:ext cx="185233" cy="247342"/>
              </a:xfrm>
              <a:custGeom>
                <a:avLst/>
                <a:gdLst>
                  <a:gd name="connsiteX0" fmla="*/ 97912 w 185233"/>
                  <a:gd name="connsiteY0" fmla="*/ 247342 h 247342"/>
                  <a:gd name="connsiteX1" fmla="*/ 0 w 185233"/>
                  <a:gd name="connsiteY1" fmla="*/ 173047 h 247342"/>
                  <a:gd name="connsiteX2" fmla="*/ 41098 w 185233"/>
                  <a:gd name="connsiteY2" fmla="*/ 173047 h 247342"/>
                  <a:gd name="connsiteX3" fmla="*/ 97491 w 185233"/>
                  <a:gd name="connsiteY3" fmla="*/ 213724 h 247342"/>
                  <a:gd name="connsiteX4" fmla="*/ 146405 w 185233"/>
                  <a:gd name="connsiteY4" fmla="*/ 178342 h 247342"/>
                  <a:gd name="connsiteX5" fmla="*/ 4791 w 185233"/>
                  <a:gd name="connsiteY5" fmla="*/ 66899 h 247342"/>
                  <a:gd name="connsiteX6" fmla="*/ 92617 w 185233"/>
                  <a:gd name="connsiteY6" fmla="*/ 0 h 247342"/>
                  <a:gd name="connsiteX7" fmla="*/ 183048 w 185233"/>
                  <a:gd name="connsiteY7" fmla="*/ 75135 h 247342"/>
                  <a:gd name="connsiteX8" fmla="*/ 143295 w 185233"/>
                  <a:gd name="connsiteY8" fmla="*/ 75135 h 247342"/>
                  <a:gd name="connsiteX9" fmla="*/ 91272 w 185233"/>
                  <a:gd name="connsiteY9" fmla="*/ 33618 h 247342"/>
                  <a:gd name="connsiteX10" fmla="*/ 44543 w 185233"/>
                  <a:gd name="connsiteY10" fmla="*/ 66815 h 247342"/>
                  <a:gd name="connsiteX11" fmla="*/ 185234 w 185233"/>
                  <a:gd name="connsiteY11" fmla="*/ 178258 h 247342"/>
                  <a:gd name="connsiteX12" fmla="*/ 97912 w 185233"/>
                  <a:gd name="connsiteY12" fmla="*/ 247342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5233" h="247342">
                    <a:moveTo>
                      <a:pt x="97912" y="247342"/>
                    </a:moveTo>
                    <a:cubicBezTo>
                      <a:pt x="41938" y="247342"/>
                      <a:pt x="2605" y="216750"/>
                      <a:pt x="0" y="173047"/>
                    </a:cubicBezTo>
                    <a:lnTo>
                      <a:pt x="41098" y="173047"/>
                    </a:lnTo>
                    <a:cubicBezTo>
                      <a:pt x="43283" y="196243"/>
                      <a:pt x="63790" y="213724"/>
                      <a:pt x="97491" y="213724"/>
                    </a:cubicBezTo>
                    <a:cubicBezTo>
                      <a:pt x="128924" y="213724"/>
                      <a:pt x="146405" y="198008"/>
                      <a:pt x="146405" y="178342"/>
                    </a:cubicBezTo>
                    <a:cubicBezTo>
                      <a:pt x="146405" y="125058"/>
                      <a:pt x="4791" y="156070"/>
                      <a:pt x="4791" y="66899"/>
                    </a:cubicBezTo>
                    <a:cubicBezTo>
                      <a:pt x="4791" y="30172"/>
                      <a:pt x="39333" y="0"/>
                      <a:pt x="92617" y="0"/>
                    </a:cubicBezTo>
                    <a:cubicBezTo>
                      <a:pt x="145480" y="0"/>
                      <a:pt x="180443" y="28407"/>
                      <a:pt x="183048" y="75135"/>
                    </a:cubicBezTo>
                    <a:lnTo>
                      <a:pt x="143295" y="75135"/>
                    </a:lnTo>
                    <a:cubicBezTo>
                      <a:pt x="141531" y="51099"/>
                      <a:pt x="123209" y="33618"/>
                      <a:pt x="91272" y="33618"/>
                    </a:cubicBezTo>
                    <a:cubicBezTo>
                      <a:pt x="62025" y="33618"/>
                      <a:pt x="44543" y="47569"/>
                      <a:pt x="44543" y="66815"/>
                    </a:cubicBezTo>
                    <a:cubicBezTo>
                      <a:pt x="44543" y="123629"/>
                      <a:pt x="183553" y="92617"/>
                      <a:pt x="185234" y="178258"/>
                    </a:cubicBezTo>
                    <a:cubicBezTo>
                      <a:pt x="185317" y="217590"/>
                      <a:pt x="150859" y="247342"/>
                      <a:pt x="97912" y="247342"/>
                    </a:cubicBez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8508EE-1EF2-3225-E5B2-99E7E86F9645}"/>
                </a:ext>
              </a:extLst>
            </p:cNvPr>
            <p:cNvSpPr/>
            <p:nvPr/>
          </p:nvSpPr>
          <p:spPr>
            <a:xfrm>
              <a:off x="3795432" y="1349916"/>
              <a:ext cx="1571792" cy="1571793"/>
            </a:xfrm>
            <a:custGeom>
              <a:avLst/>
              <a:gdLst>
                <a:gd name="connsiteX0" fmla="*/ 374753 w 1571792"/>
                <a:gd name="connsiteY0" fmla="*/ 826910 h 1571793"/>
                <a:gd name="connsiteX1" fmla="*/ 622431 w 1571792"/>
                <a:gd name="connsiteY1" fmla="*/ 829684 h 1571793"/>
                <a:gd name="connsiteX2" fmla="*/ 409379 w 1571792"/>
                <a:gd name="connsiteY2" fmla="*/ 955918 h 1571793"/>
                <a:gd name="connsiteX3" fmla="*/ 106316 w 1571792"/>
                <a:gd name="connsiteY3" fmla="*/ 968020 h 1571793"/>
                <a:gd name="connsiteX4" fmla="*/ 106316 w 1571792"/>
                <a:gd name="connsiteY4" fmla="*/ 968020 h 1571793"/>
                <a:gd name="connsiteX5" fmla="*/ 374753 w 1571792"/>
                <a:gd name="connsiteY5" fmla="*/ 826910 h 1571793"/>
                <a:gd name="connsiteX6" fmla="*/ 288355 w 1571792"/>
                <a:gd name="connsiteY6" fmla="*/ 1283438 h 1571793"/>
                <a:gd name="connsiteX7" fmla="*/ 288355 w 1571792"/>
                <a:gd name="connsiteY7" fmla="*/ 1283438 h 1571793"/>
                <a:gd name="connsiteX8" fmla="*/ 544774 w 1571792"/>
                <a:gd name="connsiteY8" fmla="*/ 1121401 h 1571793"/>
                <a:gd name="connsiteX9" fmla="*/ 666218 w 1571792"/>
                <a:gd name="connsiteY9" fmla="*/ 905575 h 1571793"/>
                <a:gd name="connsiteX10" fmla="*/ 450392 w 1571792"/>
                <a:gd name="connsiteY10" fmla="*/ 1027019 h 1571793"/>
                <a:gd name="connsiteX11" fmla="*/ 288355 w 1571792"/>
                <a:gd name="connsiteY11" fmla="*/ 1283438 h 1571793"/>
                <a:gd name="connsiteX12" fmla="*/ 603773 w 1571792"/>
                <a:gd name="connsiteY12" fmla="*/ 1465561 h 1571793"/>
                <a:gd name="connsiteX13" fmla="*/ 603773 w 1571792"/>
                <a:gd name="connsiteY13" fmla="*/ 1465561 h 1571793"/>
                <a:gd name="connsiteX14" fmla="*/ 744883 w 1571792"/>
                <a:gd name="connsiteY14" fmla="*/ 1197040 h 1571793"/>
                <a:gd name="connsiteX15" fmla="*/ 742109 w 1571792"/>
                <a:gd name="connsiteY15" fmla="*/ 949362 h 1571793"/>
                <a:gd name="connsiteX16" fmla="*/ 615875 w 1571792"/>
                <a:gd name="connsiteY16" fmla="*/ 1162414 h 1571793"/>
                <a:gd name="connsiteX17" fmla="*/ 603773 w 1571792"/>
                <a:gd name="connsiteY17" fmla="*/ 1465561 h 1571793"/>
                <a:gd name="connsiteX18" fmla="*/ 968020 w 1571792"/>
                <a:gd name="connsiteY18" fmla="*/ 1465561 h 1571793"/>
                <a:gd name="connsiteX19" fmla="*/ 968020 w 1571792"/>
                <a:gd name="connsiteY19" fmla="*/ 1465561 h 1571793"/>
                <a:gd name="connsiteX20" fmla="*/ 955918 w 1571792"/>
                <a:gd name="connsiteY20" fmla="*/ 1162498 h 1571793"/>
                <a:gd name="connsiteX21" fmla="*/ 829684 w 1571792"/>
                <a:gd name="connsiteY21" fmla="*/ 949446 h 1571793"/>
                <a:gd name="connsiteX22" fmla="*/ 826910 w 1571792"/>
                <a:gd name="connsiteY22" fmla="*/ 1197124 h 1571793"/>
                <a:gd name="connsiteX23" fmla="*/ 968020 w 1571792"/>
                <a:gd name="connsiteY23" fmla="*/ 1465561 h 1571793"/>
                <a:gd name="connsiteX24" fmla="*/ 1283438 w 1571792"/>
                <a:gd name="connsiteY24" fmla="*/ 1283438 h 1571793"/>
                <a:gd name="connsiteX25" fmla="*/ 1283438 w 1571792"/>
                <a:gd name="connsiteY25" fmla="*/ 1283438 h 1571793"/>
                <a:gd name="connsiteX26" fmla="*/ 1121401 w 1571792"/>
                <a:gd name="connsiteY26" fmla="*/ 1027019 h 1571793"/>
                <a:gd name="connsiteX27" fmla="*/ 905575 w 1571792"/>
                <a:gd name="connsiteY27" fmla="*/ 905575 h 1571793"/>
                <a:gd name="connsiteX28" fmla="*/ 1027019 w 1571792"/>
                <a:gd name="connsiteY28" fmla="*/ 1121401 h 1571793"/>
                <a:gd name="connsiteX29" fmla="*/ 1283438 w 1571792"/>
                <a:gd name="connsiteY29" fmla="*/ 1283438 h 1571793"/>
                <a:gd name="connsiteX30" fmla="*/ 1465561 w 1571792"/>
                <a:gd name="connsiteY30" fmla="*/ 968020 h 1571793"/>
                <a:gd name="connsiteX31" fmla="*/ 1465561 w 1571792"/>
                <a:gd name="connsiteY31" fmla="*/ 968020 h 1571793"/>
                <a:gd name="connsiteX32" fmla="*/ 1197040 w 1571792"/>
                <a:gd name="connsiteY32" fmla="*/ 826910 h 1571793"/>
                <a:gd name="connsiteX33" fmla="*/ 949362 w 1571792"/>
                <a:gd name="connsiteY33" fmla="*/ 829684 h 1571793"/>
                <a:gd name="connsiteX34" fmla="*/ 1162414 w 1571792"/>
                <a:gd name="connsiteY34" fmla="*/ 955918 h 1571793"/>
                <a:gd name="connsiteX35" fmla="*/ 1465561 w 1571792"/>
                <a:gd name="connsiteY35" fmla="*/ 968020 h 1571793"/>
                <a:gd name="connsiteX36" fmla="*/ 1465561 w 1571792"/>
                <a:gd name="connsiteY36" fmla="*/ 603773 h 1571793"/>
                <a:gd name="connsiteX37" fmla="*/ 1465561 w 1571792"/>
                <a:gd name="connsiteY37" fmla="*/ 603773 h 1571793"/>
                <a:gd name="connsiteX38" fmla="*/ 1162498 w 1571792"/>
                <a:gd name="connsiteY38" fmla="*/ 615875 h 1571793"/>
                <a:gd name="connsiteX39" fmla="*/ 949446 w 1571792"/>
                <a:gd name="connsiteY39" fmla="*/ 742110 h 1571793"/>
                <a:gd name="connsiteX40" fmla="*/ 1197124 w 1571792"/>
                <a:gd name="connsiteY40" fmla="*/ 744883 h 1571793"/>
                <a:gd name="connsiteX41" fmla="*/ 1465561 w 1571792"/>
                <a:gd name="connsiteY41" fmla="*/ 603773 h 1571793"/>
                <a:gd name="connsiteX42" fmla="*/ 1283438 w 1571792"/>
                <a:gd name="connsiteY42" fmla="*/ 288355 h 1571793"/>
                <a:gd name="connsiteX43" fmla="*/ 1283438 w 1571792"/>
                <a:gd name="connsiteY43" fmla="*/ 288355 h 1571793"/>
                <a:gd name="connsiteX44" fmla="*/ 1027019 w 1571792"/>
                <a:gd name="connsiteY44" fmla="*/ 450393 h 1571793"/>
                <a:gd name="connsiteX45" fmla="*/ 905575 w 1571792"/>
                <a:gd name="connsiteY45" fmla="*/ 666218 h 1571793"/>
                <a:gd name="connsiteX46" fmla="*/ 1121401 w 1571792"/>
                <a:gd name="connsiteY46" fmla="*/ 544774 h 1571793"/>
                <a:gd name="connsiteX47" fmla="*/ 1283438 w 1571792"/>
                <a:gd name="connsiteY47" fmla="*/ 288355 h 1571793"/>
                <a:gd name="connsiteX48" fmla="*/ 968020 w 1571792"/>
                <a:gd name="connsiteY48" fmla="*/ 106232 h 1571793"/>
                <a:gd name="connsiteX49" fmla="*/ 968020 w 1571792"/>
                <a:gd name="connsiteY49" fmla="*/ 106232 h 1571793"/>
                <a:gd name="connsiteX50" fmla="*/ 826910 w 1571792"/>
                <a:gd name="connsiteY50" fmla="*/ 374753 h 1571793"/>
                <a:gd name="connsiteX51" fmla="*/ 829684 w 1571792"/>
                <a:gd name="connsiteY51" fmla="*/ 622431 h 1571793"/>
                <a:gd name="connsiteX52" fmla="*/ 955918 w 1571792"/>
                <a:gd name="connsiteY52" fmla="*/ 409379 h 1571793"/>
                <a:gd name="connsiteX53" fmla="*/ 968020 w 1571792"/>
                <a:gd name="connsiteY53" fmla="*/ 106232 h 1571793"/>
                <a:gd name="connsiteX54" fmla="*/ 603773 w 1571792"/>
                <a:gd name="connsiteY54" fmla="*/ 106232 h 1571793"/>
                <a:gd name="connsiteX55" fmla="*/ 603773 w 1571792"/>
                <a:gd name="connsiteY55" fmla="*/ 106232 h 1571793"/>
                <a:gd name="connsiteX56" fmla="*/ 615875 w 1571792"/>
                <a:gd name="connsiteY56" fmla="*/ 409295 h 1571793"/>
                <a:gd name="connsiteX57" fmla="*/ 742109 w 1571792"/>
                <a:gd name="connsiteY57" fmla="*/ 622347 h 1571793"/>
                <a:gd name="connsiteX58" fmla="*/ 744883 w 1571792"/>
                <a:gd name="connsiteY58" fmla="*/ 374669 h 1571793"/>
                <a:gd name="connsiteX59" fmla="*/ 603773 w 1571792"/>
                <a:gd name="connsiteY59" fmla="*/ 106232 h 1571793"/>
                <a:gd name="connsiteX60" fmla="*/ 288355 w 1571792"/>
                <a:gd name="connsiteY60" fmla="*/ 288355 h 1571793"/>
                <a:gd name="connsiteX61" fmla="*/ 288355 w 1571792"/>
                <a:gd name="connsiteY61" fmla="*/ 288355 h 1571793"/>
                <a:gd name="connsiteX62" fmla="*/ 450392 w 1571792"/>
                <a:gd name="connsiteY62" fmla="*/ 544774 h 1571793"/>
                <a:gd name="connsiteX63" fmla="*/ 666218 w 1571792"/>
                <a:gd name="connsiteY63" fmla="*/ 666218 h 1571793"/>
                <a:gd name="connsiteX64" fmla="*/ 544774 w 1571792"/>
                <a:gd name="connsiteY64" fmla="*/ 450393 h 1571793"/>
                <a:gd name="connsiteX65" fmla="*/ 288355 w 1571792"/>
                <a:gd name="connsiteY65" fmla="*/ 288355 h 1571793"/>
                <a:gd name="connsiteX66" fmla="*/ 106232 w 1571792"/>
                <a:gd name="connsiteY66" fmla="*/ 603773 h 1571793"/>
                <a:gd name="connsiteX67" fmla="*/ 106232 w 1571792"/>
                <a:gd name="connsiteY67" fmla="*/ 603773 h 1571793"/>
                <a:gd name="connsiteX68" fmla="*/ 374753 w 1571792"/>
                <a:gd name="connsiteY68" fmla="*/ 744883 h 1571793"/>
                <a:gd name="connsiteX69" fmla="*/ 622431 w 1571792"/>
                <a:gd name="connsiteY69" fmla="*/ 742110 h 1571793"/>
                <a:gd name="connsiteX70" fmla="*/ 409379 w 1571792"/>
                <a:gd name="connsiteY70" fmla="*/ 615875 h 1571793"/>
                <a:gd name="connsiteX71" fmla="*/ 106232 w 1571792"/>
                <a:gd name="connsiteY71" fmla="*/ 603773 h 1571793"/>
                <a:gd name="connsiteX72" fmla="*/ 0 w 1571792"/>
                <a:gd name="connsiteY72" fmla="*/ 784888 h 1571793"/>
                <a:gd name="connsiteX73" fmla="*/ 0 w 1571792"/>
                <a:gd name="connsiteY73" fmla="*/ 784888 h 1571793"/>
                <a:gd name="connsiteX74" fmla="*/ 207085 w 1571792"/>
                <a:gd name="connsiteY74" fmla="*/ 831617 h 1571793"/>
                <a:gd name="connsiteX75" fmla="*/ 373996 w 1571792"/>
                <a:gd name="connsiteY75" fmla="*/ 784888 h 1571793"/>
                <a:gd name="connsiteX76" fmla="*/ 207085 w 1571792"/>
                <a:gd name="connsiteY76" fmla="*/ 738160 h 1571793"/>
                <a:gd name="connsiteX77" fmla="*/ 0 w 1571792"/>
                <a:gd name="connsiteY77" fmla="*/ 784888 h 1571793"/>
                <a:gd name="connsiteX78" fmla="*/ 784888 w 1571792"/>
                <a:gd name="connsiteY78" fmla="*/ 1571793 h 1571793"/>
                <a:gd name="connsiteX79" fmla="*/ 784888 w 1571792"/>
                <a:gd name="connsiteY79" fmla="*/ 1571793 h 1571793"/>
                <a:gd name="connsiteX80" fmla="*/ 831616 w 1571792"/>
                <a:gd name="connsiteY80" fmla="*/ 1364708 h 1571793"/>
                <a:gd name="connsiteX81" fmla="*/ 784888 w 1571792"/>
                <a:gd name="connsiteY81" fmla="*/ 1197797 h 1571793"/>
                <a:gd name="connsiteX82" fmla="*/ 738159 w 1571792"/>
                <a:gd name="connsiteY82" fmla="*/ 1364708 h 1571793"/>
                <a:gd name="connsiteX83" fmla="*/ 784888 w 1571792"/>
                <a:gd name="connsiteY83" fmla="*/ 1571793 h 1571793"/>
                <a:gd name="connsiteX84" fmla="*/ 1571793 w 1571792"/>
                <a:gd name="connsiteY84" fmla="*/ 786905 h 1571793"/>
                <a:gd name="connsiteX85" fmla="*/ 1571793 w 1571792"/>
                <a:gd name="connsiteY85" fmla="*/ 786905 h 1571793"/>
                <a:gd name="connsiteX86" fmla="*/ 1364708 w 1571792"/>
                <a:gd name="connsiteY86" fmla="*/ 740177 h 1571793"/>
                <a:gd name="connsiteX87" fmla="*/ 1197797 w 1571792"/>
                <a:gd name="connsiteY87" fmla="*/ 786905 h 1571793"/>
                <a:gd name="connsiteX88" fmla="*/ 1364708 w 1571792"/>
                <a:gd name="connsiteY88" fmla="*/ 833634 h 1571793"/>
                <a:gd name="connsiteX89" fmla="*/ 1571793 w 1571792"/>
                <a:gd name="connsiteY89" fmla="*/ 786905 h 1571793"/>
                <a:gd name="connsiteX90" fmla="*/ 786905 w 1571792"/>
                <a:gd name="connsiteY90" fmla="*/ 0 h 1571793"/>
                <a:gd name="connsiteX91" fmla="*/ 786905 w 1571792"/>
                <a:gd name="connsiteY91" fmla="*/ 0 h 1571793"/>
                <a:gd name="connsiteX92" fmla="*/ 740177 w 1571792"/>
                <a:gd name="connsiteY92" fmla="*/ 207085 h 1571793"/>
                <a:gd name="connsiteX93" fmla="*/ 786905 w 1571792"/>
                <a:gd name="connsiteY93" fmla="*/ 373996 h 1571793"/>
                <a:gd name="connsiteX94" fmla="*/ 833634 w 1571792"/>
                <a:gd name="connsiteY94" fmla="*/ 207085 h 1571793"/>
                <a:gd name="connsiteX95" fmla="*/ 786905 w 1571792"/>
                <a:gd name="connsiteY95" fmla="*/ 0 h 15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571792" h="1571793">
                  <a:moveTo>
                    <a:pt x="374753" y="826910"/>
                  </a:moveTo>
                  <a:cubicBezTo>
                    <a:pt x="481405" y="803042"/>
                    <a:pt x="619993" y="820607"/>
                    <a:pt x="622431" y="829684"/>
                  </a:cubicBezTo>
                  <a:cubicBezTo>
                    <a:pt x="624868" y="838760"/>
                    <a:pt x="513678" y="923225"/>
                    <a:pt x="409379" y="955918"/>
                  </a:cubicBezTo>
                  <a:cubicBezTo>
                    <a:pt x="245745" y="1007101"/>
                    <a:pt x="107408" y="972138"/>
                    <a:pt x="106316" y="968020"/>
                  </a:cubicBezTo>
                  <a:lnTo>
                    <a:pt x="106316" y="968020"/>
                  </a:lnTo>
                  <a:cubicBezTo>
                    <a:pt x="105139" y="963818"/>
                    <a:pt x="207505" y="864394"/>
                    <a:pt x="374753" y="826910"/>
                  </a:cubicBezTo>
                  <a:close/>
                  <a:moveTo>
                    <a:pt x="288355" y="1283438"/>
                  </a:moveTo>
                  <a:lnTo>
                    <a:pt x="288355" y="1283438"/>
                  </a:lnTo>
                  <a:cubicBezTo>
                    <a:pt x="291381" y="1286463"/>
                    <a:pt x="428709" y="1247551"/>
                    <a:pt x="544774" y="1121401"/>
                  </a:cubicBezTo>
                  <a:cubicBezTo>
                    <a:pt x="618817" y="1040971"/>
                    <a:pt x="672857" y="912131"/>
                    <a:pt x="666218" y="905575"/>
                  </a:cubicBezTo>
                  <a:cubicBezTo>
                    <a:pt x="659578" y="898936"/>
                    <a:pt x="530823" y="952976"/>
                    <a:pt x="450392" y="1027019"/>
                  </a:cubicBezTo>
                  <a:cubicBezTo>
                    <a:pt x="324242" y="1143084"/>
                    <a:pt x="285330" y="1280412"/>
                    <a:pt x="288355" y="1283438"/>
                  </a:cubicBezTo>
                  <a:close/>
                  <a:moveTo>
                    <a:pt x="603773" y="1465561"/>
                  </a:moveTo>
                  <a:lnTo>
                    <a:pt x="603773" y="1465561"/>
                  </a:lnTo>
                  <a:cubicBezTo>
                    <a:pt x="607891" y="1466654"/>
                    <a:pt x="707399" y="1364372"/>
                    <a:pt x="744883" y="1197040"/>
                  </a:cubicBezTo>
                  <a:cubicBezTo>
                    <a:pt x="768752" y="1090388"/>
                    <a:pt x="751186" y="951800"/>
                    <a:pt x="742109" y="949362"/>
                  </a:cubicBezTo>
                  <a:cubicBezTo>
                    <a:pt x="733033" y="946925"/>
                    <a:pt x="648568" y="1058115"/>
                    <a:pt x="615875" y="1162414"/>
                  </a:cubicBezTo>
                  <a:cubicBezTo>
                    <a:pt x="564692" y="1326048"/>
                    <a:pt x="599655" y="1464385"/>
                    <a:pt x="603773" y="1465561"/>
                  </a:cubicBezTo>
                  <a:close/>
                  <a:moveTo>
                    <a:pt x="968020" y="1465561"/>
                  </a:moveTo>
                  <a:lnTo>
                    <a:pt x="968020" y="1465561"/>
                  </a:lnTo>
                  <a:cubicBezTo>
                    <a:pt x="972138" y="1464469"/>
                    <a:pt x="1007101" y="1326132"/>
                    <a:pt x="955918" y="1162498"/>
                  </a:cubicBezTo>
                  <a:cubicBezTo>
                    <a:pt x="923309" y="1058200"/>
                    <a:pt x="838760" y="946925"/>
                    <a:pt x="829684" y="949446"/>
                  </a:cubicBezTo>
                  <a:cubicBezTo>
                    <a:pt x="820607" y="951884"/>
                    <a:pt x="803041" y="1090472"/>
                    <a:pt x="826910" y="1197124"/>
                  </a:cubicBezTo>
                  <a:cubicBezTo>
                    <a:pt x="864394" y="1364288"/>
                    <a:pt x="963818" y="1466654"/>
                    <a:pt x="968020" y="1465561"/>
                  </a:cubicBezTo>
                  <a:close/>
                  <a:moveTo>
                    <a:pt x="1283438" y="1283438"/>
                  </a:moveTo>
                  <a:lnTo>
                    <a:pt x="1283438" y="1283438"/>
                  </a:lnTo>
                  <a:cubicBezTo>
                    <a:pt x="1286463" y="1280412"/>
                    <a:pt x="1247551" y="1143084"/>
                    <a:pt x="1121401" y="1027019"/>
                  </a:cubicBezTo>
                  <a:cubicBezTo>
                    <a:pt x="1040970" y="952976"/>
                    <a:pt x="912215" y="898936"/>
                    <a:pt x="905575" y="905575"/>
                  </a:cubicBezTo>
                  <a:cubicBezTo>
                    <a:pt x="898936" y="912215"/>
                    <a:pt x="952976" y="1040971"/>
                    <a:pt x="1027019" y="1121401"/>
                  </a:cubicBezTo>
                  <a:cubicBezTo>
                    <a:pt x="1143084" y="1247551"/>
                    <a:pt x="1280412" y="1286463"/>
                    <a:pt x="1283438" y="1283438"/>
                  </a:cubicBezTo>
                  <a:close/>
                  <a:moveTo>
                    <a:pt x="1465561" y="968020"/>
                  </a:moveTo>
                  <a:lnTo>
                    <a:pt x="1465561" y="968020"/>
                  </a:lnTo>
                  <a:cubicBezTo>
                    <a:pt x="1466654" y="963902"/>
                    <a:pt x="1364372" y="864394"/>
                    <a:pt x="1197040" y="826910"/>
                  </a:cubicBezTo>
                  <a:cubicBezTo>
                    <a:pt x="1090388" y="803042"/>
                    <a:pt x="951800" y="820607"/>
                    <a:pt x="949362" y="829684"/>
                  </a:cubicBezTo>
                  <a:cubicBezTo>
                    <a:pt x="946925" y="838760"/>
                    <a:pt x="1058115" y="923225"/>
                    <a:pt x="1162414" y="955918"/>
                  </a:cubicBezTo>
                  <a:cubicBezTo>
                    <a:pt x="1326048" y="1007101"/>
                    <a:pt x="1464385" y="972138"/>
                    <a:pt x="1465561" y="968020"/>
                  </a:cubicBezTo>
                  <a:close/>
                  <a:moveTo>
                    <a:pt x="1465561" y="603773"/>
                  </a:moveTo>
                  <a:lnTo>
                    <a:pt x="1465561" y="603773"/>
                  </a:lnTo>
                  <a:cubicBezTo>
                    <a:pt x="1464469" y="599655"/>
                    <a:pt x="1326132" y="564692"/>
                    <a:pt x="1162498" y="615875"/>
                  </a:cubicBezTo>
                  <a:cubicBezTo>
                    <a:pt x="1058200" y="648484"/>
                    <a:pt x="946925" y="733033"/>
                    <a:pt x="949446" y="742110"/>
                  </a:cubicBezTo>
                  <a:cubicBezTo>
                    <a:pt x="951884" y="751186"/>
                    <a:pt x="1090472" y="768752"/>
                    <a:pt x="1197124" y="744883"/>
                  </a:cubicBezTo>
                  <a:cubicBezTo>
                    <a:pt x="1364288" y="707399"/>
                    <a:pt x="1466654" y="607891"/>
                    <a:pt x="1465561" y="603773"/>
                  </a:cubicBezTo>
                  <a:close/>
                  <a:moveTo>
                    <a:pt x="1283438" y="288355"/>
                  </a:moveTo>
                  <a:lnTo>
                    <a:pt x="1283438" y="288355"/>
                  </a:lnTo>
                  <a:cubicBezTo>
                    <a:pt x="1280412" y="285330"/>
                    <a:pt x="1143084" y="324242"/>
                    <a:pt x="1027019" y="450393"/>
                  </a:cubicBezTo>
                  <a:cubicBezTo>
                    <a:pt x="952976" y="530823"/>
                    <a:pt x="898936" y="659578"/>
                    <a:pt x="905575" y="666218"/>
                  </a:cubicBezTo>
                  <a:cubicBezTo>
                    <a:pt x="912215" y="672857"/>
                    <a:pt x="1040970" y="618817"/>
                    <a:pt x="1121401" y="544774"/>
                  </a:cubicBezTo>
                  <a:cubicBezTo>
                    <a:pt x="1247551" y="428709"/>
                    <a:pt x="1286463" y="291381"/>
                    <a:pt x="1283438" y="288355"/>
                  </a:cubicBezTo>
                  <a:close/>
                  <a:moveTo>
                    <a:pt x="968020" y="106232"/>
                  </a:moveTo>
                  <a:lnTo>
                    <a:pt x="968020" y="106232"/>
                  </a:lnTo>
                  <a:cubicBezTo>
                    <a:pt x="963902" y="105139"/>
                    <a:pt x="864394" y="207421"/>
                    <a:pt x="826910" y="374753"/>
                  </a:cubicBezTo>
                  <a:cubicBezTo>
                    <a:pt x="803041" y="481405"/>
                    <a:pt x="820607" y="619994"/>
                    <a:pt x="829684" y="622431"/>
                  </a:cubicBezTo>
                  <a:cubicBezTo>
                    <a:pt x="838760" y="624868"/>
                    <a:pt x="923225" y="513678"/>
                    <a:pt x="955918" y="409379"/>
                  </a:cubicBezTo>
                  <a:cubicBezTo>
                    <a:pt x="1007101" y="245661"/>
                    <a:pt x="972138" y="107324"/>
                    <a:pt x="968020" y="106232"/>
                  </a:cubicBezTo>
                  <a:close/>
                  <a:moveTo>
                    <a:pt x="603773" y="106232"/>
                  </a:moveTo>
                  <a:lnTo>
                    <a:pt x="603773" y="106232"/>
                  </a:lnTo>
                  <a:cubicBezTo>
                    <a:pt x="599655" y="107324"/>
                    <a:pt x="564692" y="245661"/>
                    <a:pt x="615875" y="409295"/>
                  </a:cubicBezTo>
                  <a:cubicBezTo>
                    <a:pt x="648484" y="513594"/>
                    <a:pt x="733033" y="624868"/>
                    <a:pt x="742109" y="622347"/>
                  </a:cubicBezTo>
                  <a:cubicBezTo>
                    <a:pt x="751186" y="619910"/>
                    <a:pt x="768752" y="481321"/>
                    <a:pt x="744883" y="374669"/>
                  </a:cubicBezTo>
                  <a:cubicBezTo>
                    <a:pt x="707399" y="207421"/>
                    <a:pt x="607891" y="105139"/>
                    <a:pt x="603773" y="106232"/>
                  </a:cubicBezTo>
                  <a:close/>
                  <a:moveTo>
                    <a:pt x="288355" y="288355"/>
                  </a:moveTo>
                  <a:lnTo>
                    <a:pt x="288355" y="288355"/>
                  </a:lnTo>
                  <a:cubicBezTo>
                    <a:pt x="285330" y="291381"/>
                    <a:pt x="324242" y="428709"/>
                    <a:pt x="450392" y="544774"/>
                  </a:cubicBezTo>
                  <a:cubicBezTo>
                    <a:pt x="530823" y="618817"/>
                    <a:pt x="659578" y="672857"/>
                    <a:pt x="666218" y="666218"/>
                  </a:cubicBezTo>
                  <a:cubicBezTo>
                    <a:pt x="672857" y="659578"/>
                    <a:pt x="618817" y="530823"/>
                    <a:pt x="544774" y="450393"/>
                  </a:cubicBezTo>
                  <a:cubicBezTo>
                    <a:pt x="428709" y="324158"/>
                    <a:pt x="291381" y="285330"/>
                    <a:pt x="288355" y="288355"/>
                  </a:cubicBezTo>
                  <a:close/>
                  <a:moveTo>
                    <a:pt x="106232" y="603773"/>
                  </a:moveTo>
                  <a:lnTo>
                    <a:pt x="106232" y="603773"/>
                  </a:lnTo>
                  <a:cubicBezTo>
                    <a:pt x="105139" y="607891"/>
                    <a:pt x="207421" y="707399"/>
                    <a:pt x="374753" y="744883"/>
                  </a:cubicBezTo>
                  <a:cubicBezTo>
                    <a:pt x="481405" y="768752"/>
                    <a:pt x="619993" y="751186"/>
                    <a:pt x="622431" y="742110"/>
                  </a:cubicBezTo>
                  <a:cubicBezTo>
                    <a:pt x="624868" y="733033"/>
                    <a:pt x="513678" y="648568"/>
                    <a:pt x="409379" y="615875"/>
                  </a:cubicBezTo>
                  <a:cubicBezTo>
                    <a:pt x="245745" y="564692"/>
                    <a:pt x="107324" y="599655"/>
                    <a:pt x="106232" y="603773"/>
                  </a:cubicBezTo>
                  <a:close/>
                  <a:moveTo>
                    <a:pt x="0" y="784888"/>
                  </a:moveTo>
                  <a:lnTo>
                    <a:pt x="0" y="784888"/>
                  </a:lnTo>
                  <a:cubicBezTo>
                    <a:pt x="0" y="787914"/>
                    <a:pt x="87154" y="836575"/>
                    <a:pt x="207085" y="831617"/>
                  </a:cubicBezTo>
                  <a:cubicBezTo>
                    <a:pt x="283481" y="828423"/>
                    <a:pt x="373996" y="791443"/>
                    <a:pt x="373996" y="784888"/>
                  </a:cubicBezTo>
                  <a:cubicBezTo>
                    <a:pt x="373996" y="778333"/>
                    <a:pt x="283481" y="741353"/>
                    <a:pt x="207085" y="738160"/>
                  </a:cubicBezTo>
                  <a:cubicBezTo>
                    <a:pt x="87154" y="733117"/>
                    <a:pt x="0" y="781862"/>
                    <a:pt x="0" y="784888"/>
                  </a:cubicBezTo>
                  <a:close/>
                  <a:moveTo>
                    <a:pt x="784888" y="1571793"/>
                  </a:moveTo>
                  <a:lnTo>
                    <a:pt x="784888" y="1571793"/>
                  </a:lnTo>
                  <a:cubicBezTo>
                    <a:pt x="787914" y="1571793"/>
                    <a:pt x="836575" y="1484639"/>
                    <a:pt x="831616" y="1364708"/>
                  </a:cubicBezTo>
                  <a:cubicBezTo>
                    <a:pt x="828423" y="1288312"/>
                    <a:pt x="791443" y="1197797"/>
                    <a:pt x="784888" y="1197797"/>
                  </a:cubicBezTo>
                  <a:cubicBezTo>
                    <a:pt x="778332" y="1197797"/>
                    <a:pt x="741353" y="1288312"/>
                    <a:pt x="738159" y="1364708"/>
                  </a:cubicBezTo>
                  <a:cubicBezTo>
                    <a:pt x="733201" y="1484555"/>
                    <a:pt x="781862" y="1571793"/>
                    <a:pt x="784888" y="1571793"/>
                  </a:cubicBezTo>
                  <a:close/>
                  <a:moveTo>
                    <a:pt x="1571793" y="786905"/>
                  </a:moveTo>
                  <a:lnTo>
                    <a:pt x="1571793" y="786905"/>
                  </a:lnTo>
                  <a:cubicBezTo>
                    <a:pt x="1571793" y="783880"/>
                    <a:pt x="1484639" y="735218"/>
                    <a:pt x="1364708" y="740177"/>
                  </a:cubicBezTo>
                  <a:cubicBezTo>
                    <a:pt x="1288312" y="743370"/>
                    <a:pt x="1197797" y="780350"/>
                    <a:pt x="1197797" y="786905"/>
                  </a:cubicBezTo>
                  <a:cubicBezTo>
                    <a:pt x="1197797" y="793461"/>
                    <a:pt x="1288312" y="830440"/>
                    <a:pt x="1364708" y="833634"/>
                  </a:cubicBezTo>
                  <a:cubicBezTo>
                    <a:pt x="1484555" y="838592"/>
                    <a:pt x="1571793" y="789931"/>
                    <a:pt x="1571793" y="786905"/>
                  </a:cubicBezTo>
                  <a:close/>
                  <a:moveTo>
                    <a:pt x="786905" y="0"/>
                  </a:moveTo>
                  <a:lnTo>
                    <a:pt x="786905" y="0"/>
                  </a:lnTo>
                  <a:cubicBezTo>
                    <a:pt x="783879" y="0"/>
                    <a:pt x="735218" y="87154"/>
                    <a:pt x="740177" y="207085"/>
                  </a:cubicBezTo>
                  <a:cubicBezTo>
                    <a:pt x="743370" y="283481"/>
                    <a:pt x="780350" y="373996"/>
                    <a:pt x="786905" y="373996"/>
                  </a:cubicBezTo>
                  <a:cubicBezTo>
                    <a:pt x="793461" y="373996"/>
                    <a:pt x="830440" y="283481"/>
                    <a:pt x="833634" y="207085"/>
                  </a:cubicBezTo>
                  <a:cubicBezTo>
                    <a:pt x="838592" y="87154"/>
                    <a:pt x="789931" y="0"/>
                    <a:pt x="786905" y="0"/>
                  </a:cubicBezTo>
                  <a:close/>
                </a:path>
              </a:pathLst>
            </a:custGeom>
            <a:grpFill/>
            <a:ln w="8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Poppins" pitchFamily="2" charset="77"/>
              </a:endParaRPr>
            </a:p>
          </p:txBody>
        </p:sp>
        <p:grpSp>
          <p:nvGrpSpPr>
            <p:cNvPr id="7" name="Graphic 3">
              <a:extLst>
                <a:ext uri="{FF2B5EF4-FFF2-40B4-BE49-F238E27FC236}">
                  <a16:creationId xmlns:a16="http://schemas.microsoft.com/office/drawing/2014/main" id="{5B3700EC-E6B4-EA35-1E62-2EF454634626}"/>
                </a:ext>
              </a:extLst>
            </p:cNvPr>
            <p:cNvGrpSpPr/>
            <p:nvPr/>
          </p:nvGrpSpPr>
          <p:grpSpPr>
            <a:xfrm>
              <a:off x="3991255" y="3592213"/>
              <a:ext cx="1180063" cy="201453"/>
              <a:chOff x="3991255" y="3592213"/>
              <a:chExt cx="1180063" cy="201453"/>
            </a:xfrm>
            <a:grpFill/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5F41BB9A-6A5F-E14B-F0F7-8EC7274A605A}"/>
                  </a:ext>
                </a:extLst>
              </p:cNvPr>
              <p:cNvSpPr/>
              <p:nvPr/>
            </p:nvSpPr>
            <p:spPr>
              <a:xfrm>
                <a:off x="3991255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9B13FC98-6732-B019-7CD7-745E2EF6AC77}"/>
                  </a:ext>
                </a:extLst>
              </p:cNvPr>
              <p:cNvSpPr/>
              <p:nvPr/>
            </p:nvSpPr>
            <p:spPr>
              <a:xfrm>
                <a:off x="4233806" y="3592213"/>
                <a:ext cx="108248" cy="201453"/>
              </a:xfrm>
              <a:custGeom>
                <a:avLst/>
                <a:gdLst>
                  <a:gd name="connsiteX0" fmla="*/ 108249 w 108248"/>
                  <a:gd name="connsiteY0" fmla="*/ 21599 h 201453"/>
                  <a:gd name="connsiteX1" fmla="*/ 26306 w 108248"/>
                  <a:gd name="connsiteY1" fmla="*/ 21599 h 201453"/>
                  <a:gd name="connsiteX2" fmla="*/ 26306 w 108248"/>
                  <a:gd name="connsiteY2" fmla="*/ 88834 h 201453"/>
                  <a:gd name="connsiteX3" fmla="*/ 99592 w 108248"/>
                  <a:gd name="connsiteY3" fmla="*/ 88834 h 201453"/>
                  <a:gd name="connsiteX4" fmla="*/ 99592 w 108248"/>
                  <a:gd name="connsiteY4" fmla="*/ 110518 h 201453"/>
                  <a:gd name="connsiteX5" fmla="*/ 26306 w 108248"/>
                  <a:gd name="connsiteY5" fmla="*/ 110518 h 201453"/>
                  <a:gd name="connsiteX6" fmla="*/ 26306 w 108248"/>
                  <a:gd name="connsiteY6" fmla="*/ 179770 h 201453"/>
                  <a:gd name="connsiteX7" fmla="*/ 108249 w 108248"/>
                  <a:gd name="connsiteY7" fmla="*/ 179770 h 201453"/>
                  <a:gd name="connsiteX8" fmla="*/ 108249 w 108248"/>
                  <a:gd name="connsiteY8" fmla="*/ 201454 h 201453"/>
                  <a:gd name="connsiteX9" fmla="*/ 0 w 108248"/>
                  <a:gd name="connsiteY9" fmla="*/ 201454 h 201453"/>
                  <a:gd name="connsiteX10" fmla="*/ 0 w 108248"/>
                  <a:gd name="connsiteY10" fmla="*/ 0 h 201453"/>
                  <a:gd name="connsiteX11" fmla="*/ 108249 w 108248"/>
                  <a:gd name="connsiteY11" fmla="*/ 0 h 201453"/>
                  <a:gd name="connsiteX12" fmla="*/ 108249 w 108248"/>
                  <a:gd name="connsiteY12" fmla="*/ 21599 h 20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248" h="201453">
                    <a:moveTo>
                      <a:pt x="108249" y="21599"/>
                    </a:moveTo>
                    <a:lnTo>
                      <a:pt x="26306" y="21599"/>
                    </a:lnTo>
                    <a:lnTo>
                      <a:pt x="26306" y="88834"/>
                    </a:lnTo>
                    <a:lnTo>
                      <a:pt x="99592" y="88834"/>
                    </a:lnTo>
                    <a:lnTo>
                      <a:pt x="99592" y="110518"/>
                    </a:lnTo>
                    <a:lnTo>
                      <a:pt x="26306" y="110518"/>
                    </a:lnTo>
                    <a:lnTo>
                      <a:pt x="26306" y="179770"/>
                    </a:lnTo>
                    <a:lnTo>
                      <a:pt x="108249" y="179770"/>
                    </a:lnTo>
                    <a:lnTo>
                      <a:pt x="108249" y="201454"/>
                    </a:lnTo>
                    <a:lnTo>
                      <a:pt x="0" y="201454"/>
                    </a:lnTo>
                    <a:lnTo>
                      <a:pt x="0" y="0"/>
                    </a:lnTo>
                    <a:lnTo>
                      <a:pt x="108249" y="0"/>
                    </a:lnTo>
                    <a:lnTo>
                      <a:pt x="108249" y="21599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F77F9ACB-7562-DA39-E425-794228D8F2A0}"/>
                  </a:ext>
                </a:extLst>
              </p:cNvPr>
              <p:cNvSpPr/>
              <p:nvPr/>
            </p:nvSpPr>
            <p:spPr>
              <a:xfrm>
                <a:off x="4414417" y="3593558"/>
                <a:ext cx="175484" cy="200025"/>
              </a:xfrm>
              <a:custGeom>
                <a:avLst/>
                <a:gdLst>
                  <a:gd name="connsiteX0" fmla="*/ 131613 w 175484"/>
                  <a:gd name="connsiteY0" fmla="*/ 155314 h 200025"/>
                  <a:gd name="connsiteX1" fmla="*/ 43871 w 175484"/>
                  <a:gd name="connsiteY1" fmla="*/ 155314 h 200025"/>
                  <a:gd name="connsiteX2" fmla="*/ 27734 w 175484"/>
                  <a:gd name="connsiteY2" fmla="*/ 200025 h 200025"/>
                  <a:gd name="connsiteX3" fmla="*/ 0 w 175484"/>
                  <a:gd name="connsiteY3" fmla="*/ 200025 h 200025"/>
                  <a:gd name="connsiteX4" fmla="*/ 72698 w 175484"/>
                  <a:gd name="connsiteY4" fmla="*/ 0 h 200025"/>
                  <a:gd name="connsiteX5" fmla="*/ 103038 w 175484"/>
                  <a:gd name="connsiteY5" fmla="*/ 0 h 200025"/>
                  <a:gd name="connsiteX6" fmla="*/ 175484 w 175484"/>
                  <a:gd name="connsiteY6" fmla="*/ 200025 h 200025"/>
                  <a:gd name="connsiteX7" fmla="*/ 147749 w 175484"/>
                  <a:gd name="connsiteY7" fmla="*/ 200025 h 200025"/>
                  <a:gd name="connsiteX8" fmla="*/ 131613 w 175484"/>
                  <a:gd name="connsiteY8" fmla="*/ 155314 h 200025"/>
                  <a:gd name="connsiteX9" fmla="*/ 87742 w 175484"/>
                  <a:gd name="connsiteY9" fmla="*/ 32357 h 200025"/>
                  <a:gd name="connsiteX10" fmla="*/ 51351 w 175484"/>
                  <a:gd name="connsiteY10" fmla="*/ 133966 h 200025"/>
                  <a:gd name="connsiteX11" fmla="*/ 124049 w 175484"/>
                  <a:gd name="connsiteY11" fmla="*/ 133966 h 200025"/>
                  <a:gd name="connsiteX12" fmla="*/ 87742 w 175484"/>
                  <a:gd name="connsiteY12" fmla="*/ 32357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484" h="200025">
                    <a:moveTo>
                      <a:pt x="131613" y="155314"/>
                    </a:moveTo>
                    <a:lnTo>
                      <a:pt x="43871" y="155314"/>
                    </a:lnTo>
                    <a:lnTo>
                      <a:pt x="27734" y="200025"/>
                    </a:lnTo>
                    <a:lnTo>
                      <a:pt x="0" y="200025"/>
                    </a:lnTo>
                    <a:lnTo>
                      <a:pt x="72698" y="0"/>
                    </a:lnTo>
                    <a:lnTo>
                      <a:pt x="103038" y="0"/>
                    </a:lnTo>
                    <a:lnTo>
                      <a:pt x="175484" y="200025"/>
                    </a:lnTo>
                    <a:lnTo>
                      <a:pt x="147749" y="200025"/>
                    </a:lnTo>
                    <a:lnTo>
                      <a:pt x="131613" y="155314"/>
                    </a:lnTo>
                    <a:close/>
                    <a:moveTo>
                      <a:pt x="87742" y="32357"/>
                    </a:moveTo>
                    <a:lnTo>
                      <a:pt x="51351" y="133966"/>
                    </a:lnTo>
                    <a:lnTo>
                      <a:pt x="124049" y="133966"/>
                    </a:lnTo>
                    <a:lnTo>
                      <a:pt x="87742" y="32357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0A204DD5-A2FD-A29F-17C5-8FA07104DA1A}"/>
                  </a:ext>
                </a:extLst>
              </p:cNvPr>
              <p:cNvSpPr/>
              <p:nvPr/>
            </p:nvSpPr>
            <p:spPr>
              <a:xfrm>
                <a:off x="4660750" y="3592381"/>
                <a:ext cx="96650" cy="201201"/>
              </a:xfrm>
              <a:custGeom>
                <a:avLst/>
                <a:gdLst>
                  <a:gd name="connsiteX0" fmla="*/ 26222 w 96650"/>
                  <a:gd name="connsiteY0" fmla="*/ 84 h 201201"/>
                  <a:gd name="connsiteX1" fmla="*/ 26222 w 96650"/>
                  <a:gd name="connsiteY1" fmla="*/ 179854 h 201201"/>
                  <a:gd name="connsiteX2" fmla="*/ 96651 w 96650"/>
                  <a:gd name="connsiteY2" fmla="*/ 179854 h 201201"/>
                  <a:gd name="connsiteX3" fmla="*/ 96651 w 96650"/>
                  <a:gd name="connsiteY3" fmla="*/ 201202 h 201201"/>
                  <a:gd name="connsiteX4" fmla="*/ 0 w 96650"/>
                  <a:gd name="connsiteY4" fmla="*/ 201202 h 201201"/>
                  <a:gd name="connsiteX5" fmla="*/ 0 w 96650"/>
                  <a:gd name="connsiteY5" fmla="*/ 0 h 201201"/>
                  <a:gd name="connsiteX6" fmla="*/ 26222 w 96650"/>
                  <a:gd name="connsiteY6" fmla="*/ 0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650" h="201201">
                    <a:moveTo>
                      <a:pt x="26222" y="84"/>
                    </a:moveTo>
                    <a:lnTo>
                      <a:pt x="26222" y="179854"/>
                    </a:lnTo>
                    <a:lnTo>
                      <a:pt x="96651" y="179854"/>
                    </a:lnTo>
                    <a:lnTo>
                      <a:pt x="96651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222" y="0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D770ABAA-15D7-ED7F-1375-26FD1496247C}"/>
                  </a:ext>
                </a:extLst>
              </p:cNvPr>
              <p:cNvSpPr/>
              <p:nvPr/>
            </p:nvSpPr>
            <p:spPr>
              <a:xfrm>
                <a:off x="4802196" y="3592465"/>
                <a:ext cx="136235" cy="201117"/>
              </a:xfrm>
              <a:custGeom>
                <a:avLst/>
                <a:gdLst>
                  <a:gd name="connsiteX0" fmla="*/ 0 w 136235"/>
                  <a:gd name="connsiteY0" fmla="*/ 0 h 201117"/>
                  <a:gd name="connsiteX1" fmla="*/ 136235 w 136235"/>
                  <a:gd name="connsiteY1" fmla="*/ 0 h 201117"/>
                  <a:gd name="connsiteX2" fmla="*/ 136235 w 136235"/>
                  <a:gd name="connsiteY2" fmla="*/ 21347 h 201117"/>
                  <a:gd name="connsiteX3" fmla="*/ 81439 w 136235"/>
                  <a:gd name="connsiteY3" fmla="*/ 21347 h 201117"/>
                  <a:gd name="connsiteX4" fmla="*/ 81439 w 136235"/>
                  <a:gd name="connsiteY4" fmla="*/ 201118 h 201117"/>
                  <a:gd name="connsiteX5" fmla="*/ 55133 w 136235"/>
                  <a:gd name="connsiteY5" fmla="*/ 201118 h 201117"/>
                  <a:gd name="connsiteX6" fmla="*/ 55133 w 136235"/>
                  <a:gd name="connsiteY6" fmla="*/ 21347 h 201117"/>
                  <a:gd name="connsiteX7" fmla="*/ 0 w 136235"/>
                  <a:gd name="connsiteY7" fmla="*/ 21347 h 201117"/>
                  <a:gd name="connsiteX8" fmla="*/ 0 w 136235"/>
                  <a:gd name="connsiteY8" fmla="*/ 0 h 201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6235" h="201117">
                    <a:moveTo>
                      <a:pt x="0" y="0"/>
                    </a:moveTo>
                    <a:lnTo>
                      <a:pt x="136235" y="0"/>
                    </a:lnTo>
                    <a:lnTo>
                      <a:pt x="136235" y="21347"/>
                    </a:lnTo>
                    <a:lnTo>
                      <a:pt x="81439" y="21347"/>
                    </a:lnTo>
                    <a:lnTo>
                      <a:pt x="81439" y="201118"/>
                    </a:lnTo>
                    <a:lnTo>
                      <a:pt x="55133" y="201118"/>
                    </a:lnTo>
                    <a:lnTo>
                      <a:pt x="55133" y="21347"/>
                    </a:lnTo>
                    <a:lnTo>
                      <a:pt x="0" y="213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B9295CC-4970-4B84-2F9D-577A33CA95BB}"/>
                  </a:ext>
                </a:extLst>
              </p:cNvPr>
              <p:cNvSpPr/>
              <p:nvPr/>
            </p:nvSpPr>
            <p:spPr>
              <a:xfrm>
                <a:off x="5016257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grpFill/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4206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5">
            <a:extLst>
              <a:ext uri="{FF2B5EF4-FFF2-40B4-BE49-F238E27FC236}">
                <a16:creationId xmlns:a16="http://schemas.microsoft.com/office/drawing/2014/main" id="{A2C8B1B7-D176-5A4F-BD57-522CABC74B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656" y="3624033"/>
            <a:ext cx="8652689" cy="186406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4267" b="0" i="0">
                <a:solidFill>
                  <a:schemeClr val="accent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here to enter the title of the deck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A12F8F07-C0C2-C35D-1765-A77CB80954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96058" y="5488093"/>
            <a:ext cx="7826591" cy="63418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2400" b="0" i="0" kern="1200" dirty="0" smtClean="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1pPr>
            <a:lvl2pPr marL="0" indent="0" algn="l" defTabSz="457189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lang="en-US" sz="12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Presenter’s Name, Date</a:t>
            </a:r>
          </a:p>
        </p:txBody>
      </p:sp>
      <p:grpSp>
        <p:nvGrpSpPr>
          <p:cNvPr id="2" name="Graphic 3">
            <a:extLst>
              <a:ext uri="{FF2B5EF4-FFF2-40B4-BE49-F238E27FC236}">
                <a16:creationId xmlns:a16="http://schemas.microsoft.com/office/drawing/2014/main" id="{A702C13C-ADFB-6914-390D-CEAA167776A5}"/>
              </a:ext>
            </a:extLst>
          </p:cNvPr>
          <p:cNvGrpSpPr/>
          <p:nvPr userDrawn="1"/>
        </p:nvGrpSpPr>
        <p:grpSpPr>
          <a:xfrm>
            <a:off x="4155440" y="462219"/>
            <a:ext cx="3718560" cy="3161813"/>
            <a:chOff x="3144258" y="1349916"/>
            <a:chExt cx="2874057" cy="2443750"/>
          </a:xfrm>
        </p:grpSpPr>
        <p:grpSp>
          <p:nvGrpSpPr>
            <p:cNvPr id="3" name="Graphic 3">
              <a:extLst>
                <a:ext uri="{FF2B5EF4-FFF2-40B4-BE49-F238E27FC236}">
                  <a16:creationId xmlns:a16="http://schemas.microsoft.com/office/drawing/2014/main" id="{B974F088-D0DA-3881-7382-E0CD22CCB2BC}"/>
                </a:ext>
              </a:extLst>
            </p:cNvPr>
            <p:cNvGrpSpPr/>
            <p:nvPr/>
          </p:nvGrpSpPr>
          <p:grpSpPr>
            <a:xfrm>
              <a:off x="3144258" y="3073913"/>
              <a:ext cx="2874057" cy="336596"/>
              <a:chOff x="3144258" y="3073913"/>
              <a:chExt cx="2874057" cy="336596"/>
            </a:xfrm>
            <a:solidFill>
              <a:srgbClr val="007FB8"/>
            </a:solidFill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1F9BD37F-F4BA-04FA-D930-E8ED5EA6D0D3}"/>
                  </a:ext>
                </a:extLst>
              </p:cNvPr>
              <p:cNvSpPr/>
              <p:nvPr/>
            </p:nvSpPr>
            <p:spPr>
              <a:xfrm>
                <a:off x="3144258" y="3101816"/>
                <a:ext cx="217254" cy="304659"/>
              </a:xfrm>
              <a:custGeom>
                <a:avLst/>
                <a:gdLst>
                  <a:gd name="connsiteX0" fmla="*/ 39753 w 217254"/>
                  <a:gd name="connsiteY0" fmla="*/ 165651 h 304659"/>
                  <a:gd name="connsiteX1" fmla="*/ 39753 w 217254"/>
                  <a:gd name="connsiteY1" fmla="*/ 304660 h 304659"/>
                  <a:gd name="connsiteX2" fmla="*/ 0 w 217254"/>
                  <a:gd name="connsiteY2" fmla="*/ 304660 h 304659"/>
                  <a:gd name="connsiteX3" fmla="*/ 0 w 217254"/>
                  <a:gd name="connsiteY3" fmla="*/ 0 h 304659"/>
                  <a:gd name="connsiteX4" fmla="*/ 39753 w 217254"/>
                  <a:gd name="connsiteY4" fmla="*/ 0 h 304659"/>
                  <a:gd name="connsiteX5" fmla="*/ 39753 w 217254"/>
                  <a:gd name="connsiteY5" fmla="*/ 141194 h 304659"/>
                  <a:gd name="connsiteX6" fmla="*/ 165651 w 217254"/>
                  <a:gd name="connsiteY6" fmla="*/ 0 h 304659"/>
                  <a:gd name="connsiteX7" fmla="*/ 215909 w 217254"/>
                  <a:gd name="connsiteY7" fmla="*/ 0 h 304659"/>
                  <a:gd name="connsiteX8" fmla="*/ 77825 w 217254"/>
                  <a:gd name="connsiteY8" fmla="*/ 152540 h 304659"/>
                  <a:gd name="connsiteX9" fmla="*/ 217254 w 217254"/>
                  <a:gd name="connsiteY9" fmla="*/ 304660 h 304659"/>
                  <a:gd name="connsiteX10" fmla="*/ 165231 w 217254"/>
                  <a:gd name="connsiteY10" fmla="*/ 304660 h 304659"/>
                  <a:gd name="connsiteX11" fmla="*/ 39753 w 217254"/>
                  <a:gd name="connsiteY11" fmla="*/ 1656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7254" h="304659">
                    <a:moveTo>
                      <a:pt x="39753" y="165651"/>
                    </a:moveTo>
                    <a:lnTo>
                      <a:pt x="39753" y="304660"/>
                    </a:lnTo>
                    <a:lnTo>
                      <a:pt x="0" y="304660"/>
                    </a:lnTo>
                    <a:lnTo>
                      <a:pt x="0" y="0"/>
                    </a:lnTo>
                    <a:lnTo>
                      <a:pt x="39753" y="0"/>
                    </a:lnTo>
                    <a:lnTo>
                      <a:pt x="39753" y="141194"/>
                    </a:lnTo>
                    <a:lnTo>
                      <a:pt x="165651" y="0"/>
                    </a:lnTo>
                    <a:lnTo>
                      <a:pt x="215909" y="0"/>
                    </a:lnTo>
                    <a:lnTo>
                      <a:pt x="77825" y="152540"/>
                    </a:lnTo>
                    <a:lnTo>
                      <a:pt x="217254" y="304660"/>
                    </a:lnTo>
                    <a:lnTo>
                      <a:pt x="165231" y="304660"/>
                    </a:lnTo>
                    <a:lnTo>
                      <a:pt x="39753" y="165651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3D1549D-6F9F-5393-9D7F-26EA44B50E3C}"/>
                  </a:ext>
                </a:extLst>
              </p:cNvPr>
              <p:cNvSpPr/>
              <p:nvPr/>
            </p:nvSpPr>
            <p:spPr>
              <a:xfrm>
                <a:off x="3405972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BC4D5DD-7F74-C80B-67F4-A86CB22A820A}"/>
                  </a:ext>
                </a:extLst>
              </p:cNvPr>
              <p:cNvSpPr/>
              <p:nvPr/>
            </p:nvSpPr>
            <p:spPr>
              <a:xfrm>
                <a:off x="3554141" y="3163084"/>
                <a:ext cx="242971" cy="247425"/>
              </a:xfrm>
              <a:custGeom>
                <a:avLst/>
                <a:gdLst>
                  <a:gd name="connsiteX0" fmla="*/ 113628 w 242971"/>
                  <a:gd name="connsiteY0" fmla="*/ 0 h 247425"/>
                  <a:gd name="connsiteX1" fmla="*/ 202798 w 242971"/>
                  <a:gd name="connsiteY1" fmla="*/ 47653 h 247425"/>
                  <a:gd name="connsiteX2" fmla="*/ 202798 w 242971"/>
                  <a:gd name="connsiteY2" fmla="*/ 3950 h 247425"/>
                  <a:gd name="connsiteX3" fmla="*/ 242971 w 242971"/>
                  <a:gd name="connsiteY3" fmla="*/ 3950 h 247425"/>
                  <a:gd name="connsiteX4" fmla="*/ 242971 w 242971"/>
                  <a:gd name="connsiteY4" fmla="*/ 243476 h 247425"/>
                  <a:gd name="connsiteX5" fmla="*/ 202798 w 242971"/>
                  <a:gd name="connsiteY5" fmla="*/ 243476 h 247425"/>
                  <a:gd name="connsiteX6" fmla="*/ 202798 w 242971"/>
                  <a:gd name="connsiteY6" fmla="*/ 198933 h 247425"/>
                  <a:gd name="connsiteX7" fmla="*/ 113207 w 242971"/>
                  <a:gd name="connsiteY7" fmla="*/ 247426 h 247425"/>
                  <a:gd name="connsiteX8" fmla="*/ 0 w 242971"/>
                  <a:gd name="connsiteY8" fmla="*/ 122873 h 247425"/>
                  <a:gd name="connsiteX9" fmla="*/ 113628 w 242971"/>
                  <a:gd name="connsiteY9" fmla="*/ 0 h 247425"/>
                  <a:gd name="connsiteX10" fmla="*/ 121444 w 242971"/>
                  <a:gd name="connsiteY10" fmla="*/ 34458 h 247425"/>
                  <a:gd name="connsiteX11" fmla="*/ 40593 w 242971"/>
                  <a:gd name="connsiteY11" fmla="*/ 122704 h 247425"/>
                  <a:gd name="connsiteX12" fmla="*/ 121444 w 242971"/>
                  <a:gd name="connsiteY12" fmla="*/ 212296 h 247425"/>
                  <a:gd name="connsiteX13" fmla="*/ 202714 w 242971"/>
                  <a:gd name="connsiteY13" fmla="*/ 123125 h 247425"/>
                  <a:gd name="connsiteX14" fmla="*/ 121444 w 242971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2971" h="247425">
                    <a:moveTo>
                      <a:pt x="113628" y="0"/>
                    </a:moveTo>
                    <a:cubicBezTo>
                      <a:pt x="158171" y="0"/>
                      <a:pt x="188847" y="22692"/>
                      <a:pt x="202798" y="47653"/>
                    </a:cubicBezTo>
                    <a:lnTo>
                      <a:pt x="202798" y="3950"/>
                    </a:lnTo>
                    <a:lnTo>
                      <a:pt x="242971" y="3950"/>
                    </a:lnTo>
                    <a:lnTo>
                      <a:pt x="242971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0" y="247426"/>
                      <a:pt x="113207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0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98" y="67740"/>
                      <a:pt x="165231" y="34458"/>
                      <a:pt x="121444" y="3445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1BFF84C-FADB-51A4-8BAE-50A7D8864516}"/>
                  </a:ext>
                </a:extLst>
              </p:cNvPr>
              <p:cNvSpPr/>
              <p:nvPr/>
            </p:nvSpPr>
            <p:spPr>
              <a:xfrm>
                <a:off x="3853842" y="3162580"/>
                <a:ext cx="385006" cy="243896"/>
              </a:xfrm>
              <a:custGeom>
                <a:avLst/>
                <a:gdLst>
                  <a:gd name="connsiteX0" fmla="*/ 345674 w 385006"/>
                  <a:gd name="connsiteY0" fmla="*/ 108417 h 243896"/>
                  <a:gd name="connsiteX1" fmla="*/ 280119 w 385006"/>
                  <a:gd name="connsiteY1" fmla="*/ 34542 h 243896"/>
                  <a:gd name="connsiteX2" fmla="*/ 212380 w 385006"/>
                  <a:gd name="connsiteY2" fmla="*/ 111863 h 243896"/>
                  <a:gd name="connsiteX3" fmla="*/ 212380 w 385006"/>
                  <a:gd name="connsiteY3" fmla="*/ 243896 h 243896"/>
                  <a:gd name="connsiteX4" fmla="*/ 173047 w 385006"/>
                  <a:gd name="connsiteY4" fmla="*/ 243896 h 243896"/>
                  <a:gd name="connsiteX5" fmla="*/ 173047 w 385006"/>
                  <a:gd name="connsiteY5" fmla="*/ 108417 h 243896"/>
                  <a:gd name="connsiteX6" fmla="*/ 107493 w 385006"/>
                  <a:gd name="connsiteY6" fmla="*/ 34542 h 243896"/>
                  <a:gd name="connsiteX7" fmla="*/ 39753 w 385006"/>
                  <a:gd name="connsiteY7" fmla="*/ 111863 h 243896"/>
                  <a:gd name="connsiteX8" fmla="*/ 39753 w 385006"/>
                  <a:gd name="connsiteY8" fmla="*/ 243896 h 243896"/>
                  <a:gd name="connsiteX9" fmla="*/ 0 w 385006"/>
                  <a:gd name="connsiteY9" fmla="*/ 243896 h 243896"/>
                  <a:gd name="connsiteX10" fmla="*/ 0 w 385006"/>
                  <a:gd name="connsiteY10" fmla="*/ 4370 h 243896"/>
                  <a:gd name="connsiteX11" fmla="*/ 39753 w 385006"/>
                  <a:gd name="connsiteY11" fmla="*/ 4370 h 243896"/>
                  <a:gd name="connsiteX12" fmla="*/ 39753 w 385006"/>
                  <a:gd name="connsiteY12" fmla="*/ 38912 h 243896"/>
                  <a:gd name="connsiteX13" fmla="*/ 115393 w 385006"/>
                  <a:gd name="connsiteY13" fmla="*/ 0 h 243896"/>
                  <a:gd name="connsiteX14" fmla="*/ 203219 w 385006"/>
                  <a:gd name="connsiteY14" fmla="*/ 53284 h 243896"/>
                  <a:gd name="connsiteX15" fmla="*/ 288019 w 385006"/>
                  <a:gd name="connsiteY15" fmla="*/ 0 h 243896"/>
                  <a:gd name="connsiteX16" fmla="*/ 385006 w 385006"/>
                  <a:gd name="connsiteY16" fmla="*/ 102702 h 243896"/>
                  <a:gd name="connsiteX17" fmla="*/ 385006 w 385006"/>
                  <a:gd name="connsiteY17" fmla="*/ 243896 h 243896"/>
                  <a:gd name="connsiteX18" fmla="*/ 345674 w 385006"/>
                  <a:gd name="connsiteY18" fmla="*/ 243896 h 243896"/>
                  <a:gd name="connsiteX19" fmla="*/ 345674 w 385006"/>
                  <a:gd name="connsiteY19" fmla="*/ 108417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5006" h="243896">
                    <a:moveTo>
                      <a:pt x="345674" y="108417"/>
                    </a:moveTo>
                    <a:cubicBezTo>
                      <a:pt x="345674" y="59503"/>
                      <a:pt x="319452" y="34542"/>
                      <a:pt x="280119" y="34542"/>
                    </a:cubicBezTo>
                    <a:cubicBezTo>
                      <a:pt x="239862" y="34542"/>
                      <a:pt x="212380" y="60344"/>
                      <a:pt x="212380" y="111863"/>
                    </a:cubicBezTo>
                    <a:lnTo>
                      <a:pt x="212380" y="243896"/>
                    </a:lnTo>
                    <a:lnTo>
                      <a:pt x="173047" y="243896"/>
                    </a:lnTo>
                    <a:lnTo>
                      <a:pt x="173047" y="108417"/>
                    </a:lnTo>
                    <a:cubicBezTo>
                      <a:pt x="173047" y="59503"/>
                      <a:pt x="146825" y="34542"/>
                      <a:pt x="107493" y="34542"/>
                    </a:cubicBezTo>
                    <a:cubicBezTo>
                      <a:pt x="67319" y="34542"/>
                      <a:pt x="39753" y="60344"/>
                      <a:pt x="39753" y="111863"/>
                    </a:cubicBezTo>
                    <a:lnTo>
                      <a:pt x="39753" y="243896"/>
                    </a:ln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38912"/>
                    </a:lnTo>
                    <a:cubicBezTo>
                      <a:pt x="55469" y="13531"/>
                      <a:pt x="83876" y="0"/>
                      <a:pt x="115393" y="0"/>
                    </a:cubicBezTo>
                    <a:cubicBezTo>
                      <a:pt x="154725" y="0"/>
                      <a:pt x="187502" y="17481"/>
                      <a:pt x="203219" y="53284"/>
                    </a:cubicBezTo>
                    <a:cubicBezTo>
                      <a:pt x="217170" y="18742"/>
                      <a:pt x="251292" y="0"/>
                      <a:pt x="288019" y="0"/>
                    </a:cubicBezTo>
                    <a:cubicBezTo>
                      <a:pt x="342648" y="0"/>
                      <a:pt x="385006" y="34122"/>
                      <a:pt x="385006" y="102702"/>
                    </a:cubicBezTo>
                    <a:lnTo>
                      <a:pt x="385006" y="243896"/>
                    </a:lnTo>
                    <a:lnTo>
                      <a:pt x="345674" y="243896"/>
                    </a:lnTo>
                    <a:lnTo>
                      <a:pt x="345674" y="108417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74E6D2DF-6775-955E-4699-7B1DB1372632}"/>
                  </a:ext>
                </a:extLst>
              </p:cNvPr>
              <p:cNvSpPr/>
              <p:nvPr/>
            </p:nvSpPr>
            <p:spPr>
              <a:xfrm>
                <a:off x="4295494" y="3163084"/>
                <a:ext cx="233390" cy="247342"/>
              </a:xfrm>
              <a:custGeom>
                <a:avLst/>
                <a:gdLst>
                  <a:gd name="connsiteX0" fmla="*/ 118418 w 233390"/>
                  <a:gd name="connsiteY0" fmla="*/ 247342 h 247342"/>
                  <a:gd name="connsiteX1" fmla="*/ 0 w 233390"/>
                  <a:gd name="connsiteY1" fmla="*/ 123209 h 247342"/>
                  <a:gd name="connsiteX2" fmla="*/ 118418 w 233390"/>
                  <a:gd name="connsiteY2" fmla="*/ 0 h 247342"/>
                  <a:gd name="connsiteX3" fmla="*/ 233390 w 233390"/>
                  <a:gd name="connsiteY3" fmla="*/ 114468 h 247342"/>
                  <a:gd name="connsiteX4" fmla="*/ 232046 w 233390"/>
                  <a:gd name="connsiteY4" fmla="*/ 138505 h 247342"/>
                  <a:gd name="connsiteX5" fmla="*/ 40593 w 233390"/>
                  <a:gd name="connsiteY5" fmla="*/ 138505 h 247342"/>
                  <a:gd name="connsiteX6" fmla="*/ 118418 w 233390"/>
                  <a:gd name="connsiteY6" fmla="*/ 213640 h 247342"/>
                  <a:gd name="connsiteX7" fmla="*/ 185738 w 233390"/>
                  <a:gd name="connsiteY7" fmla="*/ 169517 h 247342"/>
                  <a:gd name="connsiteX8" fmla="*/ 228600 w 233390"/>
                  <a:gd name="connsiteY8" fmla="*/ 169517 h 247342"/>
                  <a:gd name="connsiteX9" fmla="*/ 118418 w 233390"/>
                  <a:gd name="connsiteY9" fmla="*/ 247342 h 247342"/>
                  <a:gd name="connsiteX10" fmla="*/ 41014 w 233390"/>
                  <a:gd name="connsiteY10" fmla="*/ 106148 h 247342"/>
                  <a:gd name="connsiteX11" fmla="*/ 192209 w 233390"/>
                  <a:gd name="connsiteY11" fmla="*/ 106148 h 247342"/>
                  <a:gd name="connsiteX12" fmla="*/ 116569 w 233390"/>
                  <a:gd name="connsiteY12" fmla="*/ 33618 h 247342"/>
                  <a:gd name="connsiteX13" fmla="*/ 41014 w 233390"/>
                  <a:gd name="connsiteY13" fmla="*/ 106148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390" h="247342">
                    <a:moveTo>
                      <a:pt x="118418" y="247342"/>
                    </a:moveTo>
                    <a:cubicBezTo>
                      <a:pt x="50258" y="247342"/>
                      <a:pt x="0" y="199269"/>
                      <a:pt x="0" y="123209"/>
                    </a:cubicBezTo>
                    <a:cubicBezTo>
                      <a:pt x="0" y="47569"/>
                      <a:pt x="48493" y="0"/>
                      <a:pt x="118418" y="0"/>
                    </a:cubicBezTo>
                    <a:cubicBezTo>
                      <a:pt x="187923" y="0"/>
                      <a:pt x="233390" y="48914"/>
                      <a:pt x="233390" y="114468"/>
                    </a:cubicBezTo>
                    <a:cubicBezTo>
                      <a:pt x="233390" y="123209"/>
                      <a:pt x="232970" y="130185"/>
                      <a:pt x="232046" y="138505"/>
                    </a:cubicBezTo>
                    <a:lnTo>
                      <a:pt x="40593" y="138505"/>
                    </a:lnTo>
                    <a:cubicBezTo>
                      <a:pt x="43619" y="186998"/>
                      <a:pt x="77741" y="213640"/>
                      <a:pt x="118418" y="213640"/>
                    </a:cubicBezTo>
                    <a:cubicBezTo>
                      <a:pt x="154221" y="213640"/>
                      <a:pt x="176997" y="195319"/>
                      <a:pt x="185738" y="169517"/>
                    </a:cubicBezTo>
                    <a:lnTo>
                      <a:pt x="228600" y="169517"/>
                    </a:lnTo>
                    <a:cubicBezTo>
                      <a:pt x="216329" y="213220"/>
                      <a:pt x="177837" y="247342"/>
                      <a:pt x="118418" y="247342"/>
                    </a:cubicBezTo>
                    <a:close/>
                    <a:moveTo>
                      <a:pt x="41014" y="106148"/>
                    </a:moveTo>
                    <a:lnTo>
                      <a:pt x="192209" y="106148"/>
                    </a:lnTo>
                    <a:cubicBezTo>
                      <a:pt x="192629" y="59419"/>
                      <a:pt x="157667" y="33618"/>
                      <a:pt x="116569" y="33618"/>
                    </a:cubicBezTo>
                    <a:cubicBezTo>
                      <a:pt x="77741" y="33618"/>
                      <a:pt x="45468" y="59419"/>
                      <a:pt x="41014" y="10614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D227758-B6DA-5EEE-51AC-2C484BF1131E}"/>
                  </a:ext>
                </a:extLst>
              </p:cNvPr>
              <p:cNvSpPr/>
              <p:nvPr/>
            </p:nvSpPr>
            <p:spPr>
              <a:xfrm>
                <a:off x="4585530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6097B14-DD0F-99D2-284A-F16C4663F1CA}"/>
                  </a:ext>
                </a:extLst>
              </p:cNvPr>
              <p:cNvSpPr/>
              <p:nvPr/>
            </p:nvSpPr>
            <p:spPr>
              <a:xfrm>
                <a:off x="4865145" y="3101732"/>
                <a:ext cx="256586" cy="304659"/>
              </a:xfrm>
              <a:custGeom>
                <a:avLst/>
                <a:gdLst>
                  <a:gd name="connsiteX0" fmla="*/ 256587 w 256586"/>
                  <a:gd name="connsiteY0" fmla="*/ 153044 h 304659"/>
                  <a:gd name="connsiteX1" fmla="*/ 94886 w 256586"/>
                  <a:gd name="connsiteY1" fmla="*/ 304660 h 304659"/>
                  <a:gd name="connsiteX2" fmla="*/ 0 w 256586"/>
                  <a:gd name="connsiteY2" fmla="*/ 304660 h 304659"/>
                  <a:gd name="connsiteX3" fmla="*/ 0 w 256586"/>
                  <a:gd name="connsiteY3" fmla="*/ 0 h 304659"/>
                  <a:gd name="connsiteX4" fmla="*/ 94886 w 256586"/>
                  <a:gd name="connsiteY4" fmla="*/ 0 h 304659"/>
                  <a:gd name="connsiteX5" fmla="*/ 256587 w 256586"/>
                  <a:gd name="connsiteY5" fmla="*/ 153044 h 304659"/>
                  <a:gd name="connsiteX6" fmla="*/ 94886 w 256586"/>
                  <a:gd name="connsiteY6" fmla="*/ 271967 h 304659"/>
                  <a:gd name="connsiteX7" fmla="*/ 215909 w 256586"/>
                  <a:gd name="connsiteY7" fmla="*/ 153128 h 304659"/>
                  <a:gd name="connsiteX8" fmla="*/ 94886 w 256586"/>
                  <a:gd name="connsiteY8" fmla="*/ 32525 h 304659"/>
                  <a:gd name="connsiteX9" fmla="*/ 39837 w 256586"/>
                  <a:gd name="connsiteY9" fmla="*/ 32525 h 304659"/>
                  <a:gd name="connsiteX10" fmla="*/ 39837 w 256586"/>
                  <a:gd name="connsiteY10" fmla="*/ 272051 h 304659"/>
                  <a:gd name="connsiteX11" fmla="*/ 94886 w 256586"/>
                  <a:gd name="connsiteY11" fmla="*/ 2720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6586" h="304659">
                    <a:moveTo>
                      <a:pt x="256587" y="153044"/>
                    </a:moveTo>
                    <a:cubicBezTo>
                      <a:pt x="256587" y="247426"/>
                      <a:pt x="194982" y="304660"/>
                      <a:pt x="94886" y="304660"/>
                    </a:cubicBezTo>
                    <a:lnTo>
                      <a:pt x="0" y="304660"/>
                    </a:lnTo>
                    <a:lnTo>
                      <a:pt x="0" y="0"/>
                    </a:lnTo>
                    <a:lnTo>
                      <a:pt x="94886" y="0"/>
                    </a:lnTo>
                    <a:cubicBezTo>
                      <a:pt x="194982" y="84"/>
                      <a:pt x="256587" y="58663"/>
                      <a:pt x="256587" y="153044"/>
                    </a:cubicBezTo>
                    <a:close/>
                    <a:moveTo>
                      <a:pt x="94886" y="271967"/>
                    </a:moveTo>
                    <a:cubicBezTo>
                      <a:pt x="174392" y="271967"/>
                      <a:pt x="215909" y="227423"/>
                      <a:pt x="215909" y="153128"/>
                    </a:cubicBezTo>
                    <a:cubicBezTo>
                      <a:pt x="215909" y="78833"/>
                      <a:pt x="174392" y="32525"/>
                      <a:pt x="94886" y="32525"/>
                    </a:cubicBezTo>
                    <a:lnTo>
                      <a:pt x="39837" y="32525"/>
                    </a:lnTo>
                    <a:lnTo>
                      <a:pt x="39837" y="272051"/>
                    </a:lnTo>
                    <a:lnTo>
                      <a:pt x="94886" y="272051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0D3B0A9-20F1-2413-F1A0-0A49A62EE8FF}"/>
                  </a:ext>
                </a:extLst>
              </p:cNvPr>
              <p:cNvSpPr/>
              <p:nvPr/>
            </p:nvSpPr>
            <p:spPr>
              <a:xfrm>
                <a:off x="5168545" y="3163084"/>
                <a:ext cx="243055" cy="247425"/>
              </a:xfrm>
              <a:custGeom>
                <a:avLst/>
                <a:gdLst>
                  <a:gd name="connsiteX0" fmla="*/ 113628 w 243055"/>
                  <a:gd name="connsiteY0" fmla="*/ 0 h 247425"/>
                  <a:gd name="connsiteX1" fmla="*/ 202798 w 243055"/>
                  <a:gd name="connsiteY1" fmla="*/ 47653 h 247425"/>
                  <a:gd name="connsiteX2" fmla="*/ 202798 w 243055"/>
                  <a:gd name="connsiteY2" fmla="*/ 3950 h 247425"/>
                  <a:gd name="connsiteX3" fmla="*/ 243056 w 243055"/>
                  <a:gd name="connsiteY3" fmla="*/ 3950 h 247425"/>
                  <a:gd name="connsiteX4" fmla="*/ 243056 w 243055"/>
                  <a:gd name="connsiteY4" fmla="*/ 243476 h 247425"/>
                  <a:gd name="connsiteX5" fmla="*/ 202798 w 243055"/>
                  <a:gd name="connsiteY5" fmla="*/ 243476 h 247425"/>
                  <a:gd name="connsiteX6" fmla="*/ 202798 w 243055"/>
                  <a:gd name="connsiteY6" fmla="*/ 198933 h 247425"/>
                  <a:gd name="connsiteX7" fmla="*/ 113208 w 243055"/>
                  <a:gd name="connsiteY7" fmla="*/ 247426 h 247425"/>
                  <a:gd name="connsiteX8" fmla="*/ 0 w 243055"/>
                  <a:gd name="connsiteY8" fmla="*/ 122873 h 247425"/>
                  <a:gd name="connsiteX9" fmla="*/ 113628 w 243055"/>
                  <a:gd name="connsiteY9" fmla="*/ 0 h 247425"/>
                  <a:gd name="connsiteX10" fmla="*/ 121444 w 243055"/>
                  <a:gd name="connsiteY10" fmla="*/ 34458 h 247425"/>
                  <a:gd name="connsiteX11" fmla="*/ 40593 w 243055"/>
                  <a:gd name="connsiteY11" fmla="*/ 122704 h 247425"/>
                  <a:gd name="connsiteX12" fmla="*/ 121444 w 243055"/>
                  <a:gd name="connsiteY12" fmla="*/ 212296 h 247425"/>
                  <a:gd name="connsiteX13" fmla="*/ 202714 w 243055"/>
                  <a:gd name="connsiteY13" fmla="*/ 123125 h 247425"/>
                  <a:gd name="connsiteX14" fmla="*/ 121444 w 243055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3055" h="247425">
                    <a:moveTo>
                      <a:pt x="113628" y="0"/>
                    </a:moveTo>
                    <a:cubicBezTo>
                      <a:pt x="158171" y="0"/>
                      <a:pt x="188763" y="22692"/>
                      <a:pt x="202798" y="47653"/>
                    </a:cubicBezTo>
                    <a:lnTo>
                      <a:pt x="202798" y="3950"/>
                    </a:lnTo>
                    <a:lnTo>
                      <a:pt x="243056" y="3950"/>
                    </a:lnTo>
                    <a:lnTo>
                      <a:pt x="243056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1" y="247426"/>
                      <a:pt x="113208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-84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14" y="67740"/>
                      <a:pt x="165147" y="34458"/>
                      <a:pt x="121444" y="3445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6480F252-F11E-C31C-6D51-6549EC041894}"/>
                  </a:ext>
                </a:extLst>
              </p:cNvPr>
              <p:cNvSpPr/>
              <p:nvPr/>
            </p:nvSpPr>
            <p:spPr>
              <a:xfrm>
                <a:off x="5459673" y="3166950"/>
                <a:ext cx="234230" cy="239525"/>
              </a:xfrm>
              <a:custGeom>
                <a:avLst/>
                <a:gdLst>
                  <a:gd name="connsiteX0" fmla="*/ 42863 w 234230"/>
                  <a:gd name="connsiteY0" fmla="*/ 0 h 239525"/>
                  <a:gd name="connsiteX1" fmla="*/ 117578 w 234230"/>
                  <a:gd name="connsiteY1" fmla="*/ 202799 h 239525"/>
                  <a:gd name="connsiteX2" fmla="*/ 191873 w 234230"/>
                  <a:gd name="connsiteY2" fmla="*/ 0 h 239525"/>
                  <a:gd name="connsiteX3" fmla="*/ 234231 w 234230"/>
                  <a:gd name="connsiteY3" fmla="*/ 0 h 239525"/>
                  <a:gd name="connsiteX4" fmla="*/ 140270 w 234230"/>
                  <a:gd name="connsiteY4" fmla="*/ 239526 h 239525"/>
                  <a:gd name="connsiteX5" fmla="*/ 93961 w 234230"/>
                  <a:gd name="connsiteY5" fmla="*/ 239526 h 239525"/>
                  <a:gd name="connsiteX6" fmla="*/ 0 w 234230"/>
                  <a:gd name="connsiteY6" fmla="*/ 0 h 239525"/>
                  <a:gd name="connsiteX7" fmla="*/ 42863 w 234230"/>
                  <a:gd name="connsiteY7" fmla="*/ 0 h 23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230" h="239525">
                    <a:moveTo>
                      <a:pt x="42863" y="0"/>
                    </a:moveTo>
                    <a:lnTo>
                      <a:pt x="117578" y="202799"/>
                    </a:lnTo>
                    <a:lnTo>
                      <a:pt x="191873" y="0"/>
                    </a:lnTo>
                    <a:lnTo>
                      <a:pt x="234231" y="0"/>
                    </a:lnTo>
                    <a:lnTo>
                      <a:pt x="140270" y="239526"/>
                    </a:lnTo>
                    <a:lnTo>
                      <a:pt x="93961" y="239526"/>
                    </a:lnTo>
                    <a:lnTo>
                      <a:pt x="0" y="0"/>
                    </a:lnTo>
                    <a:lnTo>
                      <a:pt x="42863" y="0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268459A0-4522-EAB7-6AC7-90918B6F1C8A}"/>
                  </a:ext>
                </a:extLst>
              </p:cNvPr>
              <p:cNvSpPr/>
              <p:nvPr/>
            </p:nvSpPr>
            <p:spPr>
              <a:xfrm>
                <a:off x="5735422" y="3073913"/>
                <a:ext cx="53284" cy="332562"/>
              </a:xfrm>
              <a:custGeom>
                <a:avLst/>
                <a:gdLst>
                  <a:gd name="connsiteX0" fmla="*/ 0 w 53284"/>
                  <a:gd name="connsiteY0" fmla="*/ 27062 h 332562"/>
                  <a:gd name="connsiteX1" fmla="*/ 27062 w 53284"/>
                  <a:gd name="connsiteY1" fmla="*/ 0 h 332562"/>
                  <a:gd name="connsiteX2" fmla="*/ 53284 w 53284"/>
                  <a:gd name="connsiteY2" fmla="*/ 27062 h 332562"/>
                  <a:gd name="connsiteX3" fmla="*/ 27062 w 53284"/>
                  <a:gd name="connsiteY3" fmla="*/ 54124 h 332562"/>
                  <a:gd name="connsiteX4" fmla="*/ 0 w 53284"/>
                  <a:gd name="connsiteY4" fmla="*/ 27062 h 332562"/>
                  <a:gd name="connsiteX5" fmla="*/ 6556 w 53284"/>
                  <a:gd name="connsiteY5" fmla="*/ 93037 h 332562"/>
                  <a:gd name="connsiteX6" fmla="*/ 46308 w 53284"/>
                  <a:gd name="connsiteY6" fmla="*/ 93037 h 332562"/>
                  <a:gd name="connsiteX7" fmla="*/ 46308 w 53284"/>
                  <a:gd name="connsiteY7" fmla="*/ 332563 h 332562"/>
                  <a:gd name="connsiteX8" fmla="*/ 6556 w 53284"/>
                  <a:gd name="connsiteY8" fmla="*/ 332563 h 332562"/>
                  <a:gd name="connsiteX9" fmla="*/ 6556 w 53284"/>
                  <a:gd name="connsiteY9" fmla="*/ 93037 h 332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284" h="332562">
                    <a:moveTo>
                      <a:pt x="0" y="27062"/>
                    </a:moveTo>
                    <a:cubicBezTo>
                      <a:pt x="0" y="11766"/>
                      <a:pt x="11766" y="0"/>
                      <a:pt x="27062" y="0"/>
                    </a:cubicBezTo>
                    <a:cubicBezTo>
                      <a:pt x="41518" y="0"/>
                      <a:pt x="53284" y="11766"/>
                      <a:pt x="53284" y="27062"/>
                    </a:cubicBezTo>
                    <a:cubicBezTo>
                      <a:pt x="53284" y="42358"/>
                      <a:pt x="41518" y="54124"/>
                      <a:pt x="27062" y="54124"/>
                    </a:cubicBezTo>
                    <a:cubicBezTo>
                      <a:pt x="11851" y="54124"/>
                      <a:pt x="0" y="42358"/>
                      <a:pt x="0" y="27062"/>
                    </a:cubicBezTo>
                    <a:close/>
                    <a:moveTo>
                      <a:pt x="6556" y="93037"/>
                    </a:moveTo>
                    <a:lnTo>
                      <a:pt x="46308" y="93037"/>
                    </a:lnTo>
                    <a:lnTo>
                      <a:pt x="46308" y="332563"/>
                    </a:lnTo>
                    <a:lnTo>
                      <a:pt x="6556" y="332563"/>
                    </a:lnTo>
                    <a:lnTo>
                      <a:pt x="6556" y="93037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D410C1E-7CC1-DF42-1C6B-C908DAAD3534}"/>
                  </a:ext>
                </a:extLst>
              </p:cNvPr>
              <p:cNvSpPr/>
              <p:nvPr/>
            </p:nvSpPr>
            <p:spPr>
              <a:xfrm>
                <a:off x="5833081" y="3163084"/>
                <a:ext cx="185233" cy="247342"/>
              </a:xfrm>
              <a:custGeom>
                <a:avLst/>
                <a:gdLst>
                  <a:gd name="connsiteX0" fmla="*/ 97912 w 185233"/>
                  <a:gd name="connsiteY0" fmla="*/ 247342 h 247342"/>
                  <a:gd name="connsiteX1" fmla="*/ 0 w 185233"/>
                  <a:gd name="connsiteY1" fmla="*/ 173047 h 247342"/>
                  <a:gd name="connsiteX2" fmla="*/ 41098 w 185233"/>
                  <a:gd name="connsiteY2" fmla="*/ 173047 h 247342"/>
                  <a:gd name="connsiteX3" fmla="*/ 97491 w 185233"/>
                  <a:gd name="connsiteY3" fmla="*/ 213724 h 247342"/>
                  <a:gd name="connsiteX4" fmla="*/ 146405 w 185233"/>
                  <a:gd name="connsiteY4" fmla="*/ 178342 h 247342"/>
                  <a:gd name="connsiteX5" fmla="*/ 4791 w 185233"/>
                  <a:gd name="connsiteY5" fmla="*/ 66899 h 247342"/>
                  <a:gd name="connsiteX6" fmla="*/ 92617 w 185233"/>
                  <a:gd name="connsiteY6" fmla="*/ 0 h 247342"/>
                  <a:gd name="connsiteX7" fmla="*/ 183048 w 185233"/>
                  <a:gd name="connsiteY7" fmla="*/ 75135 h 247342"/>
                  <a:gd name="connsiteX8" fmla="*/ 143295 w 185233"/>
                  <a:gd name="connsiteY8" fmla="*/ 75135 h 247342"/>
                  <a:gd name="connsiteX9" fmla="*/ 91272 w 185233"/>
                  <a:gd name="connsiteY9" fmla="*/ 33618 h 247342"/>
                  <a:gd name="connsiteX10" fmla="*/ 44543 w 185233"/>
                  <a:gd name="connsiteY10" fmla="*/ 66815 h 247342"/>
                  <a:gd name="connsiteX11" fmla="*/ 185234 w 185233"/>
                  <a:gd name="connsiteY11" fmla="*/ 178258 h 247342"/>
                  <a:gd name="connsiteX12" fmla="*/ 97912 w 185233"/>
                  <a:gd name="connsiteY12" fmla="*/ 247342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5233" h="247342">
                    <a:moveTo>
                      <a:pt x="97912" y="247342"/>
                    </a:moveTo>
                    <a:cubicBezTo>
                      <a:pt x="41938" y="247342"/>
                      <a:pt x="2605" y="216750"/>
                      <a:pt x="0" y="173047"/>
                    </a:cubicBezTo>
                    <a:lnTo>
                      <a:pt x="41098" y="173047"/>
                    </a:lnTo>
                    <a:cubicBezTo>
                      <a:pt x="43283" y="196243"/>
                      <a:pt x="63790" y="213724"/>
                      <a:pt x="97491" y="213724"/>
                    </a:cubicBezTo>
                    <a:cubicBezTo>
                      <a:pt x="128924" y="213724"/>
                      <a:pt x="146405" y="198008"/>
                      <a:pt x="146405" y="178342"/>
                    </a:cubicBezTo>
                    <a:cubicBezTo>
                      <a:pt x="146405" y="125058"/>
                      <a:pt x="4791" y="156070"/>
                      <a:pt x="4791" y="66899"/>
                    </a:cubicBezTo>
                    <a:cubicBezTo>
                      <a:pt x="4791" y="30172"/>
                      <a:pt x="39333" y="0"/>
                      <a:pt x="92617" y="0"/>
                    </a:cubicBezTo>
                    <a:cubicBezTo>
                      <a:pt x="145480" y="0"/>
                      <a:pt x="180443" y="28407"/>
                      <a:pt x="183048" y="75135"/>
                    </a:cubicBezTo>
                    <a:lnTo>
                      <a:pt x="143295" y="75135"/>
                    </a:lnTo>
                    <a:cubicBezTo>
                      <a:pt x="141531" y="51099"/>
                      <a:pt x="123209" y="33618"/>
                      <a:pt x="91272" y="33618"/>
                    </a:cubicBezTo>
                    <a:cubicBezTo>
                      <a:pt x="62025" y="33618"/>
                      <a:pt x="44543" y="47569"/>
                      <a:pt x="44543" y="66815"/>
                    </a:cubicBezTo>
                    <a:cubicBezTo>
                      <a:pt x="44543" y="123629"/>
                      <a:pt x="183553" y="92617"/>
                      <a:pt x="185234" y="178258"/>
                    </a:cubicBezTo>
                    <a:cubicBezTo>
                      <a:pt x="185317" y="217590"/>
                      <a:pt x="150859" y="247342"/>
                      <a:pt x="97912" y="247342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8508EE-1EF2-3225-E5B2-99E7E86F9645}"/>
                </a:ext>
              </a:extLst>
            </p:cNvPr>
            <p:cNvSpPr/>
            <p:nvPr/>
          </p:nvSpPr>
          <p:spPr>
            <a:xfrm>
              <a:off x="3795432" y="1349916"/>
              <a:ext cx="1571792" cy="1571793"/>
            </a:xfrm>
            <a:custGeom>
              <a:avLst/>
              <a:gdLst>
                <a:gd name="connsiteX0" fmla="*/ 374753 w 1571792"/>
                <a:gd name="connsiteY0" fmla="*/ 826910 h 1571793"/>
                <a:gd name="connsiteX1" fmla="*/ 622431 w 1571792"/>
                <a:gd name="connsiteY1" fmla="*/ 829684 h 1571793"/>
                <a:gd name="connsiteX2" fmla="*/ 409379 w 1571792"/>
                <a:gd name="connsiteY2" fmla="*/ 955918 h 1571793"/>
                <a:gd name="connsiteX3" fmla="*/ 106316 w 1571792"/>
                <a:gd name="connsiteY3" fmla="*/ 968020 h 1571793"/>
                <a:gd name="connsiteX4" fmla="*/ 106316 w 1571792"/>
                <a:gd name="connsiteY4" fmla="*/ 968020 h 1571793"/>
                <a:gd name="connsiteX5" fmla="*/ 374753 w 1571792"/>
                <a:gd name="connsiteY5" fmla="*/ 826910 h 1571793"/>
                <a:gd name="connsiteX6" fmla="*/ 288355 w 1571792"/>
                <a:gd name="connsiteY6" fmla="*/ 1283438 h 1571793"/>
                <a:gd name="connsiteX7" fmla="*/ 288355 w 1571792"/>
                <a:gd name="connsiteY7" fmla="*/ 1283438 h 1571793"/>
                <a:gd name="connsiteX8" fmla="*/ 544774 w 1571792"/>
                <a:gd name="connsiteY8" fmla="*/ 1121401 h 1571793"/>
                <a:gd name="connsiteX9" fmla="*/ 666218 w 1571792"/>
                <a:gd name="connsiteY9" fmla="*/ 905575 h 1571793"/>
                <a:gd name="connsiteX10" fmla="*/ 450392 w 1571792"/>
                <a:gd name="connsiteY10" fmla="*/ 1027019 h 1571793"/>
                <a:gd name="connsiteX11" fmla="*/ 288355 w 1571792"/>
                <a:gd name="connsiteY11" fmla="*/ 1283438 h 1571793"/>
                <a:gd name="connsiteX12" fmla="*/ 603773 w 1571792"/>
                <a:gd name="connsiteY12" fmla="*/ 1465561 h 1571793"/>
                <a:gd name="connsiteX13" fmla="*/ 603773 w 1571792"/>
                <a:gd name="connsiteY13" fmla="*/ 1465561 h 1571793"/>
                <a:gd name="connsiteX14" fmla="*/ 744883 w 1571792"/>
                <a:gd name="connsiteY14" fmla="*/ 1197040 h 1571793"/>
                <a:gd name="connsiteX15" fmla="*/ 742109 w 1571792"/>
                <a:gd name="connsiteY15" fmla="*/ 949362 h 1571793"/>
                <a:gd name="connsiteX16" fmla="*/ 615875 w 1571792"/>
                <a:gd name="connsiteY16" fmla="*/ 1162414 h 1571793"/>
                <a:gd name="connsiteX17" fmla="*/ 603773 w 1571792"/>
                <a:gd name="connsiteY17" fmla="*/ 1465561 h 1571793"/>
                <a:gd name="connsiteX18" fmla="*/ 968020 w 1571792"/>
                <a:gd name="connsiteY18" fmla="*/ 1465561 h 1571793"/>
                <a:gd name="connsiteX19" fmla="*/ 968020 w 1571792"/>
                <a:gd name="connsiteY19" fmla="*/ 1465561 h 1571793"/>
                <a:gd name="connsiteX20" fmla="*/ 955918 w 1571792"/>
                <a:gd name="connsiteY20" fmla="*/ 1162498 h 1571793"/>
                <a:gd name="connsiteX21" fmla="*/ 829684 w 1571792"/>
                <a:gd name="connsiteY21" fmla="*/ 949446 h 1571793"/>
                <a:gd name="connsiteX22" fmla="*/ 826910 w 1571792"/>
                <a:gd name="connsiteY22" fmla="*/ 1197124 h 1571793"/>
                <a:gd name="connsiteX23" fmla="*/ 968020 w 1571792"/>
                <a:gd name="connsiteY23" fmla="*/ 1465561 h 1571793"/>
                <a:gd name="connsiteX24" fmla="*/ 1283438 w 1571792"/>
                <a:gd name="connsiteY24" fmla="*/ 1283438 h 1571793"/>
                <a:gd name="connsiteX25" fmla="*/ 1283438 w 1571792"/>
                <a:gd name="connsiteY25" fmla="*/ 1283438 h 1571793"/>
                <a:gd name="connsiteX26" fmla="*/ 1121401 w 1571792"/>
                <a:gd name="connsiteY26" fmla="*/ 1027019 h 1571793"/>
                <a:gd name="connsiteX27" fmla="*/ 905575 w 1571792"/>
                <a:gd name="connsiteY27" fmla="*/ 905575 h 1571793"/>
                <a:gd name="connsiteX28" fmla="*/ 1027019 w 1571792"/>
                <a:gd name="connsiteY28" fmla="*/ 1121401 h 1571793"/>
                <a:gd name="connsiteX29" fmla="*/ 1283438 w 1571792"/>
                <a:gd name="connsiteY29" fmla="*/ 1283438 h 1571793"/>
                <a:gd name="connsiteX30" fmla="*/ 1465561 w 1571792"/>
                <a:gd name="connsiteY30" fmla="*/ 968020 h 1571793"/>
                <a:gd name="connsiteX31" fmla="*/ 1465561 w 1571792"/>
                <a:gd name="connsiteY31" fmla="*/ 968020 h 1571793"/>
                <a:gd name="connsiteX32" fmla="*/ 1197040 w 1571792"/>
                <a:gd name="connsiteY32" fmla="*/ 826910 h 1571793"/>
                <a:gd name="connsiteX33" fmla="*/ 949362 w 1571792"/>
                <a:gd name="connsiteY33" fmla="*/ 829684 h 1571793"/>
                <a:gd name="connsiteX34" fmla="*/ 1162414 w 1571792"/>
                <a:gd name="connsiteY34" fmla="*/ 955918 h 1571793"/>
                <a:gd name="connsiteX35" fmla="*/ 1465561 w 1571792"/>
                <a:gd name="connsiteY35" fmla="*/ 968020 h 1571793"/>
                <a:gd name="connsiteX36" fmla="*/ 1465561 w 1571792"/>
                <a:gd name="connsiteY36" fmla="*/ 603773 h 1571793"/>
                <a:gd name="connsiteX37" fmla="*/ 1465561 w 1571792"/>
                <a:gd name="connsiteY37" fmla="*/ 603773 h 1571793"/>
                <a:gd name="connsiteX38" fmla="*/ 1162498 w 1571792"/>
                <a:gd name="connsiteY38" fmla="*/ 615875 h 1571793"/>
                <a:gd name="connsiteX39" fmla="*/ 949446 w 1571792"/>
                <a:gd name="connsiteY39" fmla="*/ 742110 h 1571793"/>
                <a:gd name="connsiteX40" fmla="*/ 1197124 w 1571792"/>
                <a:gd name="connsiteY40" fmla="*/ 744883 h 1571793"/>
                <a:gd name="connsiteX41" fmla="*/ 1465561 w 1571792"/>
                <a:gd name="connsiteY41" fmla="*/ 603773 h 1571793"/>
                <a:gd name="connsiteX42" fmla="*/ 1283438 w 1571792"/>
                <a:gd name="connsiteY42" fmla="*/ 288355 h 1571793"/>
                <a:gd name="connsiteX43" fmla="*/ 1283438 w 1571792"/>
                <a:gd name="connsiteY43" fmla="*/ 288355 h 1571793"/>
                <a:gd name="connsiteX44" fmla="*/ 1027019 w 1571792"/>
                <a:gd name="connsiteY44" fmla="*/ 450393 h 1571793"/>
                <a:gd name="connsiteX45" fmla="*/ 905575 w 1571792"/>
                <a:gd name="connsiteY45" fmla="*/ 666218 h 1571793"/>
                <a:gd name="connsiteX46" fmla="*/ 1121401 w 1571792"/>
                <a:gd name="connsiteY46" fmla="*/ 544774 h 1571793"/>
                <a:gd name="connsiteX47" fmla="*/ 1283438 w 1571792"/>
                <a:gd name="connsiteY47" fmla="*/ 288355 h 1571793"/>
                <a:gd name="connsiteX48" fmla="*/ 968020 w 1571792"/>
                <a:gd name="connsiteY48" fmla="*/ 106232 h 1571793"/>
                <a:gd name="connsiteX49" fmla="*/ 968020 w 1571792"/>
                <a:gd name="connsiteY49" fmla="*/ 106232 h 1571793"/>
                <a:gd name="connsiteX50" fmla="*/ 826910 w 1571792"/>
                <a:gd name="connsiteY50" fmla="*/ 374753 h 1571793"/>
                <a:gd name="connsiteX51" fmla="*/ 829684 w 1571792"/>
                <a:gd name="connsiteY51" fmla="*/ 622431 h 1571793"/>
                <a:gd name="connsiteX52" fmla="*/ 955918 w 1571792"/>
                <a:gd name="connsiteY52" fmla="*/ 409379 h 1571793"/>
                <a:gd name="connsiteX53" fmla="*/ 968020 w 1571792"/>
                <a:gd name="connsiteY53" fmla="*/ 106232 h 1571793"/>
                <a:gd name="connsiteX54" fmla="*/ 603773 w 1571792"/>
                <a:gd name="connsiteY54" fmla="*/ 106232 h 1571793"/>
                <a:gd name="connsiteX55" fmla="*/ 603773 w 1571792"/>
                <a:gd name="connsiteY55" fmla="*/ 106232 h 1571793"/>
                <a:gd name="connsiteX56" fmla="*/ 615875 w 1571792"/>
                <a:gd name="connsiteY56" fmla="*/ 409295 h 1571793"/>
                <a:gd name="connsiteX57" fmla="*/ 742109 w 1571792"/>
                <a:gd name="connsiteY57" fmla="*/ 622347 h 1571793"/>
                <a:gd name="connsiteX58" fmla="*/ 744883 w 1571792"/>
                <a:gd name="connsiteY58" fmla="*/ 374669 h 1571793"/>
                <a:gd name="connsiteX59" fmla="*/ 603773 w 1571792"/>
                <a:gd name="connsiteY59" fmla="*/ 106232 h 1571793"/>
                <a:gd name="connsiteX60" fmla="*/ 288355 w 1571792"/>
                <a:gd name="connsiteY60" fmla="*/ 288355 h 1571793"/>
                <a:gd name="connsiteX61" fmla="*/ 288355 w 1571792"/>
                <a:gd name="connsiteY61" fmla="*/ 288355 h 1571793"/>
                <a:gd name="connsiteX62" fmla="*/ 450392 w 1571792"/>
                <a:gd name="connsiteY62" fmla="*/ 544774 h 1571793"/>
                <a:gd name="connsiteX63" fmla="*/ 666218 w 1571792"/>
                <a:gd name="connsiteY63" fmla="*/ 666218 h 1571793"/>
                <a:gd name="connsiteX64" fmla="*/ 544774 w 1571792"/>
                <a:gd name="connsiteY64" fmla="*/ 450393 h 1571793"/>
                <a:gd name="connsiteX65" fmla="*/ 288355 w 1571792"/>
                <a:gd name="connsiteY65" fmla="*/ 288355 h 1571793"/>
                <a:gd name="connsiteX66" fmla="*/ 106232 w 1571792"/>
                <a:gd name="connsiteY66" fmla="*/ 603773 h 1571793"/>
                <a:gd name="connsiteX67" fmla="*/ 106232 w 1571792"/>
                <a:gd name="connsiteY67" fmla="*/ 603773 h 1571793"/>
                <a:gd name="connsiteX68" fmla="*/ 374753 w 1571792"/>
                <a:gd name="connsiteY68" fmla="*/ 744883 h 1571793"/>
                <a:gd name="connsiteX69" fmla="*/ 622431 w 1571792"/>
                <a:gd name="connsiteY69" fmla="*/ 742110 h 1571793"/>
                <a:gd name="connsiteX70" fmla="*/ 409379 w 1571792"/>
                <a:gd name="connsiteY70" fmla="*/ 615875 h 1571793"/>
                <a:gd name="connsiteX71" fmla="*/ 106232 w 1571792"/>
                <a:gd name="connsiteY71" fmla="*/ 603773 h 1571793"/>
                <a:gd name="connsiteX72" fmla="*/ 0 w 1571792"/>
                <a:gd name="connsiteY72" fmla="*/ 784888 h 1571793"/>
                <a:gd name="connsiteX73" fmla="*/ 0 w 1571792"/>
                <a:gd name="connsiteY73" fmla="*/ 784888 h 1571793"/>
                <a:gd name="connsiteX74" fmla="*/ 207085 w 1571792"/>
                <a:gd name="connsiteY74" fmla="*/ 831617 h 1571793"/>
                <a:gd name="connsiteX75" fmla="*/ 373996 w 1571792"/>
                <a:gd name="connsiteY75" fmla="*/ 784888 h 1571793"/>
                <a:gd name="connsiteX76" fmla="*/ 207085 w 1571792"/>
                <a:gd name="connsiteY76" fmla="*/ 738160 h 1571793"/>
                <a:gd name="connsiteX77" fmla="*/ 0 w 1571792"/>
                <a:gd name="connsiteY77" fmla="*/ 784888 h 1571793"/>
                <a:gd name="connsiteX78" fmla="*/ 784888 w 1571792"/>
                <a:gd name="connsiteY78" fmla="*/ 1571793 h 1571793"/>
                <a:gd name="connsiteX79" fmla="*/ 784888 w 1571792"/>
                <a:gd name="connsiteY79" fmla="*/ 1571793 h 1571793"/>
                <a:gd name="connsiteX80" fmla="*/ 831616 w 1571792"/>
                <a:gd name="connsiteY80" fmla="*/ 1364708 h 1571793"/>
                <a:gd name="connsiteX81" fmla="*/ 784888 w 1571792"/>
                <a:gd name="connsiteY81" fmla="*/ 1197797 h 1571793"/>
                <a:gd name="connsiteX82" fmla="*/ 738159 w 1571792"/>
                <a:gd name="connsiteY82" fmla="*/ 1364708 h 1571793"/>
                <a:gd name="connsiteX83" fmla="*/ 784888 w 1571792"/>
                <a:gd name="connsiteY83" fmla="*/ 1571793 h 1571793"/>
                <a:gd name="connsiteX84" fmla="*/ 1571793 w 1571792"/>
                <a:gd name="connsiteY84" fmla="*/ 786905 h 1571793"/>
                <a:gd name="connsiteX85" fmla="*/ 1571793 w 1571792"/>
                <a:gd name="connsiteY85" fmla="*/ 786905 h 1571793"/>
                <a:gd name="connsiteX86" fmla="*/ 1364708 w 1571792"/>
                <a:gd name="connsiteY86" fmla="*/ 740177 h 1571793"/>
                <a:gd name="connsiteX87" fmla="*/ 1197797 w 1571792"/>
                <a:gd name="connsiteY87" fmla="*/ 786905 h 1571793"/>
                <a:gd name="connsiteX88" fmla="*/ 1364708 w 1571792"/>
                <a:gd name="connsiteY88" fmla="*/ 833634 h 1571793"/>
                <a:gd name="connsiteX89" fmla="*/ 1571793 w 1571792"/>
                <a:gd name="connsiteY89" fmla="*/ 786905 h 1571793"/>
                <a:gd name="connsiteX90" fmla="*/ 786905 w 1571792"/>
                <a:gd name="connsiteY90" fmla="*/ 0 h 1571793"/>
                <a:gd name="connsiteX91" fmla="*/ 786905 w 1571792"/>
                <a:gd name="connsiteY91" fmla="*/ 0 h 1571793"/>
                <a:gd name="connsiteX92" fmla="*/ 740177 w 1571792"/>
                <a:gd name="connsiteY92" fmla="*/ 207085 h 1571793"/>
                <a:gd name="connsiteX93" fmla="*/ 786905 w 1571792"/>
                <a:gd name="connsiteY93" fmla="*/ 373996 h 1571793"/>
                <a:gd name="connsiteX94" fmla="*/ 833634 w 1571792"/>
                <a:gd name="connsiteY94" fmla="*/ 207085 h 1571793"/>
                <a:gd name="connsiteX95" fmla="*/ 786905 w 1571792"/>
                <a:gd name="connsiteY95" fmla="*/ 0 h 15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571792" h="1571793">
                  <a:moveTo>
                    <a:pt x="374753" y="826910"/>
                  </a:moveTo>
                  <a:cubicBezTo>
                    <a:pt x="481405" y="803042"/>
                    <a:pt x="619993" y="820607"/>
                    <a:pt x="622431" y="829684"/>
                  </a:cubicBezTo>
                  <a:cubicBezTo>
                    <a:pt x="624868" y="838760"/>
                    <a:pt x="513678" y="923225"/>
                    <a:pt x="409379" y="955918"/>
                  </a:cubicBezTo>
                  <a:cubicBezTo>
                    <a:pt x="245745" y="1007101"/>
                    <a:pt x="107408" y="972138"/>
                    <a:pt x="106316" y="968020"/>
                  </a:cubicBezTo>
                  <a:lnTo>
                    <a:pt x="106316" y="968020"/>
                  </a:lnTo>
                  <a:cubicBezTo>
                    <a:pt x="105139" y="963818"/>
                    <a:pt x="207505" y="864394"/>
                    <a:pt x="374753" y="826910"/>
                  </a:cubicBezTo>
                  <a:close/>
                  <a:moveTo>
                    <a:pt x="288355" y="1283438"/>
                  </a:moveTo>
                  <a:lnTo>
                    <a:pt x="288355" y="1283438"/>
                  </a:lnTo>
                  <a:cubicBezTo>
                    <a:pt x="291381" y="1286463"/>
                    <a:pt x="428709" y="1247551"/>
                    <a:pt x="544774" y="1121401"/>
                  </a:cubicBezTo>
                  <a:cubicBezTo>
                    <a:pt x="618817" y="1040971"/>
                    <a:pt x="672857" y="912131"/>
                    <a:pt x="666218" y="905575"/>
                  </a:cubicBezTo>
                  <a:cubicBezTo>
                    <a:pt x="659578" y="898936"/>
                    <a:pt x="530823" y="952976"/>
                    <a:pt x="450392" y="1027019"/>
                  </a:cubicBezTo>
                  <a:cubicBezTo>
                    <a:pt x="324242" y="1143084"/>
                    <a:pt x="285330" y="1280412"/>
                    <a:pt x="288355" y="1283438"/>
                  </a:cubicBezTo>
                  <a:close/>
                  <a:moveTo>
                    <a:pt x="603773" y="1465561"/>
                  </a:moveTo>
                  <a:lnTo>
                    <a:pt x="603773" y="1465561"/>
                  </a:lnTo>
                  <a:cubicBezTo>
                    <a:pt x="607891" y="1466654"/>
                    <a:pt x="707399" y="1364372"/>
                    <a:pt x="744883" y="1197040"/>
                  </a:cubicBezTo>
                  <a:cubicBezTo>
                    <a:pt x="768752" y="1090388"/>
                    <a:pt x="751186" y="951800"/>
                    <a:pt x="742109" y="949362"/>
                  </a:cubicBezTo>
                  <a:cubicBezTo>
                    <a:pt x="733033" y="946925"/>
                    <a:pt x="648568" y="1058115"/>
                    <a:pt x="615875" y="1162414"/>
                  </a:cubicBezTo>
                  <a:cubicBezTo>
                    <a:pt x="564692" y="1326048"/>
                    <a:pt x="599655" y="1464385"/>
                    <a:pt x="603773" y="1465561"/>
                  </a:cubicBezTo>
                  <a:close/>
                  <a:moveTo>
                    <a:pt x="968020" y="1465561"/>
                  </a:moveTo>
                  <a:lnTo>
                    <a:pt x="968020" y="1465561"/>
                  </a:lnTo>
                  <a:cubicBezTo>
                    <a:pt x="972138" y="1464469"/>
                    <a:pt x="1007101" y="1326132"/>
                    <a:pt x="955918" y="1162498"/>
                  </a:cubicBezTo>
                  <a:cubicBezTo>
                    <a:pt x="923309" y="1058200"/>
                    <a:pt x="838760" y="946925"/>
                    <a:pt x="829684" y="949446"/>
                  </a:cubicBezTo>
                  <a:cubicBezTo>
                    <a:pt x="820607" y="951884"/>
                    <a:pt x="803041" y="1090472"/>
                    <a:pt x="826910" y="1197124"/>
                  </a:cubicBezTo>
                  <a:cubicBezTo>
                    <a:pt x="864394" y="1364288"/>
                    <a:pt x="963818" y="1466654"/>
                    <a:pt x="968020" y="1465561"/>
                  </a:cubicBezTo>
                  <a:close/>
                  <a:moveTo>
                    <a:pt x="1283438" y="1283438"/>
                  </a:moveTo>
                  <a:lnTo>
                    <a:pt x="1283438" y="1283438"/>
                  </a:lnTo>
                  <a:cubicBezTo>
                    <a:pt x="1286463" y="1280412"/>
                    <a:pt x="1247551" y="1143084"/>
                    <a:pt x="1121401" y="1027019"/>
                  </a:cubicBezTo>
                  <a:cubicBezTo>
                    <a:pt x="1040970" y="952976"/>
                    <a:pt x="912215" y="898936"/>
                    <a:pt x="905575" y="905575"/>
                  </a:cubicBezTo>
                  <a:cubicBezTo>
                    <a:pt x="898936" y="912215"/>
                    <a:pt x="952976" y="1040971"/>
                    <a:pt x="1027019" y="1121401"/>
                  </a:cubicBezTo>
                  <a:cubicBezTo>
                    <a:pt x="1143084" y="1247551"/>
                    <a:pt x="1280412" y="1286463"/>
                    <a:pt x="1283438" y="1283438"/>
                  </a:cubicBezTo>
                  <a:close/>
                  <a:moveTo>
                    <a:pt x="1465561" y="968020"/>
                  </a:moveTo>
                  <a:lnTo>
                    <a:pt x="1465561" y="968020"/>
                  </a:lnTo>
                  <a:cubicBezTo>
                    <a:pt x="1466654" y="963902"/>
                    <a:pt x="1364372" y="864394"/>
                    <a:pt x="1197040" y="826910"/>
                  </a:cubicBezTo>
                  <a:cubicBezTo>
                    <a:pt x="1090388" y="803042"/>
                    <a:pt x="951800" y="820607"/>
                    <a:pt x="949362" y="829684"/>
                  </a:cubicBezTo>
                  <a:cubicBezTo>
                    <a:pt x="946925" y="838760"/>
                    <a:pt x="1058115" y="923225"/>
                    <a:pt x="1162414" y="955918"/>
                  </a:cubicBezTo>
                  <a:cubicBezTo>
                    <a:pt x="1326048" y="1007101"/>
                    <a:pt x="1464385" y="972138"/>
                    <a:pt x="1465561" y="968020"/>
                  </a:cubicBezTo>
                  <a:close/>
                  <a:moveTo>
                    <a:pt x="1465561" y="603773"/>
                  </a:moveTo>
                  <a:lnTo>
                    <a:pt x="1465561" y="603773"/>
                  </a:lnTo>
                  <a:cubicBezTo>
                    <a:pt x="1464469" y="599655"/>
                    <a:pt x="1326132" y="564692"/>
                    <a:pt x="1162498" y="615875"/>
                  </a:cubicBezTo>
                  <a:cubicBezTo>
                    <a:pt x="1058200" y="648484"/>
                    <a:pt x="946925" y="733033"/>
                    <a:pt x="949446" y="742110"/>
                  </a:cubicBezTo>
                  <a:cubicBezTo>
                    <a:pt x="951884" y="751186"/>
                    <a:pt x="1090472" y="768752"/>
                    <a:pt x="1197124" y="744883"/>
                  </a:cubicBezTo>
                  <a:cubicBezTo>
                    <a:pt x="1364288" y="707399"/>
                    <a:pt x="1466654" y="607891"/>
                    <a:pt x="1465561" y="603773"/>
                  </a:cubicBezTo>
                  <a:close/>
                  <a:moveTo>
                    <a:pt x="1283438" y="288355"/>
                  </a:moveTo>
                  <a:lnTo>
                    <a:pt x="1283438" y="288355"/>
                  </a:lnTo>
                  <a:cubicBezTo>
                    <a:pt x="1280412" y="285330"/>
                    <a:pt x="1143084" y="324242"/>
                    <a:pt x="1027019" y="450393"/>
                  </a:cubicBezTo>
                  <a:cubicBezTo>
                    <a:pt x="952976" y="530823"/>
                    <a:pt x="898936" y="659578"/>
                    <a:pt x="905575" y="666218"/>
                  </a:cubicBezTo>
                  <a:cubicBezTo>
                    <a:pt x="912215" y="672857"/>
                    <a:pt x="1040970" y="618817"/>
                    <a:pt x="1121401" y="544774"/>
                  </a:cubicBezTo>
                  <a:cubicBezTo>
                    <a:pt x="1247551" y="428709"/>
                    <a:pt x="1286463" y="291381"/>
                    <a:pt x="1283438" y="288355"/>
                  </a:cubicBezTo>
                  <a:close/>
                  <a:moveTo>
                    <a:pt x="968020" y="106232"/>
                  </a:moveTo>
                  <a:lnTo>
                    <a:pt x="968020" y="106232"/>
                  </a:lnTo>
                  <a:cubicBezTo>
                    <a:pt x="963902" y="105139"/>
                    <a:pt x="864394" y="207421"/>
                    <a:pt x="826910" y="374753"/>
                  </a:cubicBezTo>
                  <a:cubicBezTo>
                    <a:pt x="803041" y="481405"/>
                    <a:pt x="820607" y="619994"/>
                    <a:pt x="829684" y="622431"/>
                  </a:cubicBezTo>
                  <a:cubicBezTo>
                    <a:pt x="838760" y="624868"/>
                    <a:pt x="923225" y="513678"/>
                    <a:pt x="955918" y="409379"/>
                  </a:cubicBezTo>
                  <a:cubicBezTo>
                    <a:pt x="1007101" y="245661"/>
                    <a:pt x="972138" y="107324"/>
                    <a:pt x="968020" y="106232"/>
                  </a:cubicBezTo>
                  <a:close/>
                  <a:moveTo>
                    <a:pt x="603773" y="106232"/>
                  </a:moveTo>
                  <a:lnTo>
                    <a:pt x="603773" y="106232"/>
                  </a:lnTo>
                  <a:cubicBezTo>
                    <a:pt x="599655" y="107324"/>
                    <a:pt x="564692" y="245661"/>
                    <a:pt x="615875" y="409295"/>
                  </a:cubicBezTo>
                  <a:cubicBezTo>
                    <a:pt x="648484" y="513594"/>
                    <a:pt x="733033" y="624868"/>
                    <a:pt x="742109" y="622347"/>
                  </a:cubicBezTo>
                  <a:cubicBezTo>
                    <a:pt x="751186" y="619910"/>
                    <a:pt x="768752" y="481321"/>
                    <a:pt x="744883" y="374669"/>
                  </a:cubicBezTo>
                  <a:cubicBezTo>
                    <a:pt x="707399" y="207421"/>
                    <a:pt x="607891" y="105139"/>
                    <a:pt x="603773" y="106232"/>
                  </a:cubicBezTo>
                  <a:close/>
                  <a:moveTo>
                    <a:pt x="288355" y="288355"/>
                  </a:moveTo>
                  <a:lnTo>
                    <a:pt x="288355" y="288355"/>
                  </a:lnTo>
                  <a:cubicBezTo>
                    <a:pt x="285330" y="291381"/>
                    <a:pt x="324242" y="428709"/>
                    <a:pt x="450392" y="544774"/>
                  </a:cubicBezTo>
                  <a:cubicBezTo>
                    <a:pt x="530823" y="618817"/>
                    <a:pt x="659578" y="672857"/>
                    <a:pt x="666218" y="666218"/>
                  </a:cubicBezTo>
                  <a:cubicBezTo>
                    <a:pt x="672857" y="659578"/>
                    <a:pt x="618817" y="530823"/>
                    <a:pt x="544774" y="450393"/>
                  </a:cubicBezTo>
                  <a:cubicBezTo>
                    <a:pt x="428709" y="324158"/>
                    <a:pt x="291381" y="285330"/>
                    <a:pt x="288355" y="288355"/>
                  </a:cubicBezTo>
                  <a:close/>
                  <a:moveTo>
                    <a:pt x="106232" y="603773"/>
                  </a:moveTo>
                  <a:lnTo>
                    <a:pt x="106232" y="603773"/>
                  </a:lnTo>
                  <a:cubicBezTo>
                    <a:pt x="105139" y="607891"/>
                    <a:pt x="207421" y="707399"/>
                    <a:pt x="374753" y="744883"/>
                  </a:cubicBezTo>
                  <a:cubicBezTo>
                    <a:pt x="481405" y="768752"/>
                    <a:pt x="619993" y="751186"/>
                    <a:pt x="622431" y="742110"/>
                  </a:cubicBezTo>
                  <a:cubicBezTo>
                    <a:pt x="624868" y="733033"/>
                    <a:pt x="513678" y="648568"/>
                    <a:pt x="409379" y="615875"/>
                  </a:cubicBezTo>
                  <a:cubicBezTo>
                    <a:pt x="245745" y="564692"/>
                    <a:pt x="107324" y="599655"/>
                    <a:pt x="106232" y="603773"/>
                  </a:cubicBezTo>
                  <a:close/>
                  <a:moveTo>
                    <a:pt x="0" y="784888"/>
                  </a:moveTo>
                  <a:lnTo>
                    <a:pt x="0" y="784888"/>
                  </a:lnTo>
                  <a:cubicBezTo>
                    <a:pt x="0" y="787914"/>
                    <a:pt x="87154" y="836575"/>
                    <a:pt x="207085" y="831617"/>
                  </a:cubicBezTo>
                  <a:cubicBezTo>
                    <a:pt x="283481" y="828423"/>
                    <a:pt x="373996" y="791443"/>
                    <a:pt x="373996" y="784888"/>
                  </a:cubicBezTo>
                  <a:cubicBezTo>
                    <a:pt x="373996" y="778333"/>
                    <a:pt x="283481" y="741353"/>
                    <a:pt x="207085" y="738160"/>
                  </a:cubicBezTo>
                  <a:cubicBezTo>
                    <a:pt x="87154" y="733117"/>
                    <a:pt x="0" y="781862"/>
                    <a:pt x="0" y="784888"/>
                  </a:cubicBezTo>
                  <a:close/>
                  <a:moveTo>
                    <a:pt x="784888" y="1571793"/>
                  </a:moveTo>
                  <a:lnTo>
                    <a:pt x="784888" y="1571793"/>
                  </a:lnTo>
                  <a:cubicBezTo>
                    <a:pt x="787914" y="1571793"/>
                    <a:pt x="836575" y="1484639"/>
                    <a:pt x="831616" y="1364708"/>
                  </a:cubicBezTo>
                  <a:cubicBezTo>
                    <a:pt x="828423" y="1288312"/>
                    <a:pt x="791443" y="1197797"/>
                    <a:pt x="784888" y="1197797"/>
                  </a:cubicBezTo>
                  <a:cubicBezTo>
                    <a:pt x="778332" y="1197797"/>
                    <a:pt x="741353" y="1288312"/>
                    <a:pt x="738159" y="1364708"/>
                  </a:cubicBezTo>
                  <a:cubicBezTo>
                    <a:pt x="733201" y="1484555"/>
                    <a:pt x="781862" y="1571793"/>
                    <a:pt x="784888" y="1571793"/>
                  </a:cubicBezTo>
                  <a:close/>
                  <a:moveTo>
                    <a:pt x="1571793" y="786905"/>
                  </a:moveTo>
                  <a:lnTo>
                    <a:pt x="1571793" y="786905"/>
                  </a:lnTo>
                  <a:cubicBezTo>
                    <a:pt x="1571793" y="783880"/>
                    <a:pt x="1484639" y="735218"/>
                    <a:pt x="1364708" y="740177"/>
                  </a:cubicBezTo>
                  <a:cubicBezTo>
                    <a:pt x="1288312" y="743370"/>
                    <a:pt x="1197797" y="780350"/>
                    <a:pt x="1197797" y="786905"/>
                  </a:cubicBezTo>
                  <a:cubicBezTo>
                    <a:pt x="1197797" y="793461"/>
                    <a:pt x="1288312" y="830440"/>
                    <a:pt x="1364708" y="833634"/>
                  </a:cubicBezTo>
                  <a:cubicBezTo>
                    <a:pt x="1484555" y="838592"/>
                    <a:pt x="1571793" y="789931"/>
                    <a:pt x="1571793" y="786905"/>
                  </a:cubicBezTo>
                  <a:close/>
                  <a:moveTo>
                    <a:pt x="786905" y="0"/>
                  </a:moveTo>
                  <a:lnTo>
                    <a:pt x="786905" y="0"/>
                  </a:lnTo>
                  <a:cubicBezTo>
                    <a:pt x="783879" y="0"/>
                    <a:pt x="735218" y="87154"/>
                    <a:pt x="740177" y="207085"/>
                  </a:cubicBezTo>
                  <a:cubicBezTo>
                    <a:pt x="743370" y="283481"/>
                    <a:pt x="780350" y="373996"/>
                    <a:pt x="786905" y="373996"/>
                  </a:cubicBezTo>
                  <a:cubicBezTo>
                    <a:pt x="793461" y="373996"/>
                    <a:pt x="830440" y="283481"/>
                    <a:pt x="833634" y="207085"/>
                  </a:cubicBezTo>
                  <a:cubicBezTo>
                    <a:pt x="838592" y="87154"/>
                    <a:pt x="789931" y="0"/>
                    <a:pt x="786905" y="0"/>
                  </a:cubicBezTo>
                  <a:close/>
                </a:path>
              </a:pathLst>
            </a:custGeom>
            <a:gradFill>
              <a:gsLst>
                <a:gs pos="0">
                  <a:srgbClr val="145091"/>
                </a:gs>
                <a:gs pos="25000">
                  <a:srgbClr val="007FB8"/>
                </a:gs>
                <a:gs pos="90000">
                  <a:srgbClr val="56C2B6"/>
                </a:gs>
              </a:gsLst>
              <a:lin ang="16200000" scaled="1"/>
            </a:gradFill>
            <a:ln w="8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Poppins" pitchFamily="2" charset="77"/>
              </a:endParaRPr>
            </a:p>
          </p:txBody>
        </p:sp>
        <p:grpSp>
          <p:nvGrpSpPr>
            <p:cNvPr id="7" name="Graphic 3">
              <a:extLst>
                <a:ext uri="{FF2B5EF4-FFF2-40B4-BE49-F238E27FC236}">
                  <a16:creationId xmlns:a16="http://schemas.microsoft.com/office/drawing/2014/main" id="{5B3700EC-E6B4-EA35-1E62-2EF454634626}"/>
                </a:ext>
              </a:extLst>
            </p:cNvPr>
            <p:cNvGrpSpPr/>
            <p:nvPr/>
          </p:nvGrpSpPr>
          <p:grpSpPr>
            <a:xfrm>
              <a:off x="3991255" y="3592213"/>
              <a:ext cx="1180063" cy="201453"/>
              <a:chOff x="3991255" y="3592213"/>
              <a:chExt cx="1180063" cy="201453"/>
            </a:xfrm>
            <a:solidFill>
              <a:srgbClr val="56C2B6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5F41BB9A-6A5F-E14B-F0F7-8EC7274A605A}"/>
                  </a:ext>
                </a:extLst>
              </p:cNvPr>
              <p:cNvSpPr/>
              <p:nvPr/>
            </p:nvSpPr>
            <p:spPr>
              <a:xfrm>
                <a:off x="3991255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9B13FC98-6732-B019-7CD7-745E2EF6AC77}"/>
                  </a:ext>
                </a:extLst>
              </p:cNvPr>
              <p:cNvSpPr/>
              <p:nvPr/>
            </p:nvSpPr>
            <p:spPr>
              <a:xfrm>
                <a:off x="4233806" y="3592213"/>
                <a:ext cx="108248" cy="201453"/>
              </a:xfrm>
              <a:custGeom>
                <a:avLst/>
                <a:gdLst>
                  <a:gd name="connsiteX0" fmla="*/ 108249 w 108248"/>
                  <a:gd name="connsiteY0" fmla="*/ 21599 h 201453"/>
                  <a:gd name="connsiteX1" fmla="*/ 26306 w 108248"/>
                  <a:gd name="connsiteY1" fmla="*/ 21599 h 201453"/>
                  <a:gd name="connsiteX2" fmla="*/ 26306 w 108248"/>
                  <a:gd name="connsiteY2" fmla="*/ 88834 h 201453"/>
                  <a:gd name="connsiteX3" fmla="*/ 99592 w 108248"/>
                  <a:gd name="connsiteY3" fmla="*/ 88834 h 201453"/>
                  <a:gd name="connsiteX4" fmla="*/ 99592 w 108248"/>
                  <a:gd name="connsiteY4" fmla="*/ 110518 h 201453"/>
                  <a:gd name="connsiteX5" fmla="*/ 26306 w 108248"/>
                  <a:gd name="connsiteY5" fmla="*/ 110518 h 201453"/>
                  <a:gd name="connsiteX6" fmla="*/ 26306 w 108248"/>
                  <a:gd name="connsiteY6" fmla="*/ 179770 h 201453"/>
                  <a:gd name="connsiteX7" fmla="*/ 108249 w 108248"/>
                  <a:gd name="connsiteY7" fmla="*/ 179770 h 201453"/>
                  <a:gd name="connsiteX8" fmla="*/ 108249 w 108248"/>
                  <a:gd name="connsiteY8" fmla="*/ 201454 h 201453"/>
                  <a:gd name="connsiteX9" fmla="*/ 0 w 108248"/>
                  <a:gd name="connsiteY9" fmla="*/ 201454 h 201453"/>
                  <a:gd name="connsiteX10" fmla="*/ 0 w 108248"/>
                  <a:gd name="connsiteY10" fmla="*/ 0 h 201453"/>
                  <a:gd name="connsiteX11" fmla="*/ 108249 w 108248"/>
                  <a:gd name="connsiteY11" fmla="*/ 0 h 201453"/>
                  <a:gd name="connsiteX12" fmla="*/ 108249 w 108248"/>
                  <a:gd name="connsiteY12" fmla="*/ 21599 h 20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248" h="201453">
                    <a:moveTo>
                      <a:pt x="108249" y="21599"/>
                    </a:moveTo>
                    <a:lnTo>
                      <a:pt x="26306" y="21599"/>
                    </a:lnTo>
                    <a:lnTo>
                      <a:pt x="26306" y="88834"/>
                    </a:lnTo>
                    <a:lnTo>
                      <a:pt x="99592" y="88834"/>
                    </a:lnTo>
                    <a:lnTo>
                      <a:pt x="99592" y="110518"/>
                    </a:lnTo>
                    <a:lnTo>
                      <a:pt x="26306" y="110518"/>
                    </a:lnTo>
                    <a:lnTo>
                      <a:pt x="26306" y="179770"/>
                    </a:lnTo>
                    <a:lnTo>
                      <a:pt x="108249" y="179770"/>
                    </a:lnTo>
                    <a:lnTo>
                      <a:pt x="108249" y="201454"/>
                    </a:lnTo>
                    <a:lnTo>
                      <a:pt x="0" y="201454"/>
                    </a:lnTo>
                    <a:lnTo>
                      <a:pt x="0" y="0"/>
                    </a:lnTo>
                    <a:lnTo>
                      <a:pt x="108249" y="0"/>
                    </a:lnTo>
                    <a:lnTo>
                      <a:pt x="108249" y="21599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F77F9ACB-7562-DA39-E425-794228D8F2A0}"/>
                  </a:ext>
                </a:extLst>
              </p:cNvPr>
              <p:cNvSpPr/>
              <p:nvPr/>
            </p:nvSpPr>
            <p:spPr>
              <a:xfrm>
                <a:off x="4414417" y="3593558"/>
                <a:ext cx="175484" cy="200025"/>
              </a:xfrm>
              <a:custGeom>
                <a:avLst/>
                <a:gdLst>
                  <a:gd name="connsiteX0" fmla="*/ 131613 w 175484"/>
                  <a:gd name="connsiteY0" fmla="*/ 155314 h 200025"/>
                  <a:gd name="connsiteX1" fmla="*/ 43871 w 175484"/>
                  <a:gd name="connsiteY1" fmla="*/ 155314 h 200025"/>
                  <a:gd name="connsiteX2" fmla="*/ 27734 w 175484"/>
                  <a:gd name="connsiteY2" fmla="*/ 200025 h 200025"/>
                  <a:gd name="connsiteX3" fmla="*/ 0 w 175484"/>
                  <a:gd name="connsiteY3" fmla="*/ 200025 h 200025"/>
                  <a:gd name="connsiteX4" fmla="*/ 72698 w 175484"/>
                  <a:gd name="connsiteY4" fmla="*/ 0 h 200025"/>
                  <a:gd name="connsiteX5" fmla="*/ 103038 w 175484"/>
                  <a:gd name="connsiteY5" fmla="*/ 0 h 200025"/>
                  <a:gd name="connsiteX6" fmla="*/ 175484 w 175484"/>
                  <a:gd name="connsiteY6" fmla="*/ 200025 h 200025"/>
                  <a:gd name="connsiteX7" fmla="*/ 147749 w 175484"/>
                  <a:gd name="connsiteY7" fmla="*/ 200025 h 200025"/>
                  <a:gd name="connsiteX8" fmla="*/ 131613 w 175484"/>
                  <a:gd name="connsiteY8" fmla="*/ 155314 h 200025"/>
                  <a:gd name="connsiteX9" fmla="*/ 87742 w 175484"/>
                  <a:gd name="connsiteY9" fmla="*/ 32357 h 200025"/>
                  <a:gd name="connsiteX10" fmla="*/ 51351 w 175484"/>
                  <a:gd name="connsiteY10" fmla="*/ 133966 h 200025"/>
                  <a:gd name="connsiteX11" fmla="*/ 124049 w 175484"/>
                  <a:gd name="connsiteY11" fmla="*/ 133966 h 200025"/>
                  <a:gd name="connsiteX12" fmla="*/ 87742 w 175484"/>
                  <a:gd name="connsiteY12" fmla="*/ 32357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484" h="200025">
                    <a:moveTo>
                      <a:pt x="131613" y="155314"/>
                    </a:moveTo>
                    <a:lnTo>
                      <a:pt x="43871" y="155314"/>
                    </a:lnTo>
                    <a:lnTo>
                      <a:pt x="27734" y="200025"/>
                    </a:lnTo>
                    <a:lnTo>
                      <a:pt x="0" y="200025"/>
                    </a:lnTo>
                    <a:lnTo>
                      <a:pt x="72698" y="0"/>
                    </a:lnTo>
                    <a:lnTo>
                      <a:pt x="103038" y="0"/>
                    </a:lnTo>
                    <a:lnTo>
                      <a:pt x="175484" y="200025"/>
                    </a:lnTo>
                    <a:lnTo>
                      <a:pt x="147749" y="200025"/>
                    </a:lnTo>
                    <a:lnTo>
                      <a:pt x="131613" y="155314"/>
                    </a:lnTo>
                    <a:close/>
                    <a:moveTo>
                      <a:pt x="87742" y="32357"/>
                    </a:moveTo>
                    <a:lnTo>
                      <a:pt x="51351" y="133966"/>
                    </a:lnTo>
                    <a:lnTo>
                      <a:pt x="124049" y="133966"/>
                    </a:lnTo>
                    <a:lnTo>
                      <a:pt x="87742" y="32357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0A204DD5-A2FD-A29F-17C5-8FA07104DA1A}"/>
                  </a:ext>
                </a:extLst>
              </p:cNvPr>
              <p:cNvSpPr/>
              <p:nvPr/>
            </p:nvSpPr>
            <p:spPr>
              <a:xfrm>
                <a:off x="4660750" y="3592381"/>
                <a:ext cx="96650" cy="201201"/>
              </a:xfrm>
              <a:custGeom>
                <a:avLst/>
                <a:gdLst>
                  <a:gd name="connsiteX0" fmla="*/ 26222 w 96650"/>
                  <a:gd name="connsiteY0" fmla="*/ 84 h 201201"/>
                  <a:gd name="connsiteX1" fmla="*/ 26222 w 96650"/>
                  <a:gd name="connsiteY1" fmla="*/ 179854 h 201201"/>
                  <a:gd name="connsiteX2" fmla="*/ 96651 w 96650"/>
                  <a:gd name="connsiteY2" fmla="*/ 179854 h 201201"/>
                  <a:gd name="connsiteX3" fmla="*/ 96651 w 96650"/>
                  <a:gd name="connsiteY3" fmla="*/ 201202 h 201201"/>
                  <a:gd name="connsiteX4" fmla="*/ 0 w 96650"/>
                  <a:gd name="connsiteY4" fmla="*/ 201202 h 201201"/>
                  <a:gd name="connsiteX5" fmla="*/ 0 w 96650"/>
                  <a:gd name="connsiteY5" fmla="*/ 0 h 201201"/>
                  <a:gd name="connsiteX6" fmla="*/ 26222 w 96650"/>
                  <a:gd name="connsiteY6" fmla="*/ 0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650" h="201201">
                    <a:moveTo>
                      <a:pt x="26222" y="84"/>
                    </a:moveTo>
                    <a:lnTo>
                      <a:pt x="26222" y="179854"/>
                    </a:lnTo>
                    <a:lnTo>
                      <a:pt x="96651" y="179854"/>
                    </a:lnTo>
                    <a:lnTo>
                      <a:pt x="96651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222" y="0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D770ABAA-15D7-ED7F-1375-26FD1496247C}"/>
                  </a:ext>
                </a:extLst>
              </p:cNvPr>
              <p:cNvSpPr/>
              <p:nvPr/>
            </p:nvSpPr>
            <p:spPr>
              <a:xfrm>
                <a:off x="4802196" y="3592465"/>
                <a:ext cx="136235" cy="201117"/>
              </a:xfrm>
              <a:custGeom>
                <a:avLst/>
                <a:gdLst>
                  <a:gd name="connsiteX0" fmla="*/ 0 w 136235"/>
                  <a:gd name="connsiteY0" fmla="*/ 0 h 201117"/>
                  <a:gd name="connsiteX1" fmla="*/ 136235 w 136235"/>
                  <a:gd name="connsiteY1" fmla="*/ 0 h 201117"/>
                  <a:gd name="connsiteX2" fmla="*/ 136235 w 136235"/>
                  <a:gd name="connsiteY2" fmla="*/ 21347 h 201117"/>
                  <a:gd name="connsiteX3" fmla="*/ 81439 w 136235"/>
                  <a:gd name="connsiteY3" fmla="*/ 21347 h 201117"/>
                  <a:gd name="connsiteX4" fmla="*/ 81439 w 136235"/>
                  <a:gd name="connsiteY4" fmla="*/ 201118 h 201117"/>
                  <a:gd name="connsiteX5" fmla="*/ 55133 w 136235"/>
                  <a:gd name="connsiteY5" fmla="*/ 201118 h 201117"/>
                  <a:gd name="connsiteX6" fmla="*/ 55133 w 136235"/>
                  <a:gd name="connsiteY6" fmla="*/ 21347 h 201117"/>
                  <a:gd name="connsiteX7" fmla="*/ 0 w 136235"/>
                  <a:gd name="connsiteY7" fmla="*/ 21347 h 201117"/>
                  <a:gd name="connsiteX8" fmla="*/ 0 w 136235"/>
                  <a:gd name="connsiteY8" fmla="*/ 0 h 201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6235" h="201117">
                    <a:moveTo>
                      <a:pt x="0" y="0"/>
                    </a:moveTo>
                    <a:lnTo>
                      <a:pt x="136235" y="0"/>
                    </a:lnTo>
                    <a:lnTo>
                      <a:pt x="136235" y="21347"/>
                    </a:lnTo>
                    <a:lnTo>
                      <a:pt x="81439" y="21347"/>
                    </a:lnTo>
                    <a:lnTo>
                      <a:pt x="81439" y="201118"/>
                    </a:lnTo>
                    <a:lnTo>
                      <a:pt x="55133" y="201118"/>
                    </a:lnTo>
                    <a:lnTo>
                      <a:pt x="55133" y="21347"/>
                    </a:lnTo>
                    <a:lnTo>
                      <a:pt x="0" y="213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B9295CC-4970-4B84-2F9D-577A33CA95BB}"/>
                  </a:ext>
                </a:extLst>
              </p:cNvPr>
              <p:cNvSpPr/>
              <p:nvPr/>
            </p:nvSpPr>
            <p:spPr>
              <a:xfrm>
                <a:off x="5016257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2339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EF051-E7B0-A087-23FA-EF1DCBEFC965}"/>
              </a:ext>
            </a:extLst>
          </p:cNvPr>
          <p:cNvSpPr/>
          <p:nvPr userDrawn="1"/>
        </p:nvSpPr>
        <p:spPr>
          <a:xfrm>
            <a:off x="0" y="0"/>
            <a:ext cx="12192000" cy="6864096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80000">
                <a:schemeClr val="accent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" pitchFamily="2" charset="77"/>
            </a:endParaRPr>
          </a:p>
        </p:txBody>
      </p:sp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85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4385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74524"/>
            <a:ext cx="4204111" cy="7207047"/>
          </a:xfrm>
          <a:prstGeom prst="rect">
            <a:avLst/>
          </a:prstGeom>
        </p:spPr>
      </p:pic>
      <p:sp>
        <p:nvSpPr>
          <p:cNvPr id="2" name="Slide Number Placeholder 31">
            <a:extLst>
              <a:ext uri="{FF2B5EF4-FFF2-40B4-BE49-F238E27FC236}">
                <a16:creationId xmlns:a16="http://schemas.microsoft.com/office/drawing/2014/main" id="{F621629A-8C52-EB91-8A7E-55FE23693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788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85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4385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74524"/>
            <a:ext cx="4204111" cy="7207047"/>
          </a:xfrm>
          <a:prstGeom prst="rect">
            <a:avLst/>
          </a:prstGeom>
        </p:spPr>
      </p:pic>
      <p:sp>
        <p:nvSpPr>
          <p:cNvPr id="3" name="Slide Number Placeholder 31">
            <a:extLst>
              <a:ext uri="{FF2B5EF4-FFF2-40B4-BE49-F238E27FC236}">
                <a16:creationId xmlns:a16="http://schemas.microsoft.com/office/drawing/2014/main" id="{5F63D08F-69CC-4B34-B43D-79A72090A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406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85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4385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2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74524"/>
            <a:ext cx="4204111" cy="7207047"/>
          </a:xfrm>
          <a:prstGeom prst="rect">
            <a:avLst/>
          </a:prstGeom>
        </p:spPr>
      </p:pic>
      <p:sp>
        <p:nvSpPr>
          <p:cNvPr id="3" name="Slide Number Placeholder 31">
            <a:extLst>
              <a:ext uri="{FF2B5EF4-FFF2-40B4-BE49-F238E27FC236}">
                <a16:creationId xmlns:a16="http://schemas.microsoft.com/office/drawing/2014/main" id="{07690A8C-1D48-2594-7FFE-5B121B2BE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735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85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4385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1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74524"/>
            <a:ext cx="4204111" cy="7207047"/>
          </a:xfrm>
          <a:prstGeom prst="rect">
            <a:avLst/>
          </a:prstGeom>
        </p:spPr>
      </p:pic>
      <p:sp>
        <p:nvSpPr>
          <p:cNvPr id="3" name="Slide Number Placeholder 31">
            <a:extLst>
              <a:ext uri="{FF2B5EF4-FFF2-40B4-BE49-F238E27FC236}">
                <a16:creationId xmlns:a16="http://schemas.microsoft.com/office/drawing/2014/main" id="{0D20BB26-B5B1-FADD-E8B7-A27A4E9E8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38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5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4385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4385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-174524"/>
            <a:ext cx="4204111" cy="7207047"/>
          </a:xfrm>
          <a:prstGeom prst="rect">
            <a:avLst/>
          </a:prstGeom>
        </p:spPr>
      </p:pic>
      <p:sp>
        <p:nvSpPr>
          <p:cNvPr id="3" name="Slide Number Placeholder 31">
            <a:extLst>
              <a:ext uri="{FF2B5EF4-FFF2-40B4-BE49-F238E27FC236}">
                <a16:creationId xmlns:a16="http://schemas.microsoft.com/office/drawing/2014/main" id="{79463499-F536-0ECD-92EA-EF0DF7CB6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719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401" y="1179872"/>
            <a:ext cx="7274984" cy="2249129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accent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464AC65-369E-1740-97CB-B47A0541BF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50401" y="3622191"/>
            <a:ext cx="7274984" cy="63418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457189" rtl="0" eaLnBrk="1" latinLnBrk="0" hangingPunct="1">
              <a:buNone/>
              <a:defRPr lang="en-US" sz="2667" b="0" i="1" kern="1200" dirty="0">
                <a:solidFill>
                  <a:schemeClr val="accent3"/>
                </a:solidFill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Section subtitle goes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8EEFA9-3F87-6E03-31AD-6EFC40CBA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-174524"/>
            <a:ext cx="4204109" cy="7207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2AAC25-6309-5F86-055F-564CB7D4353B}"/>
              </a:ext>
            </a:extLst>
          </p:cNvPr>
          <p:cNvSpPr/>
          <p:nvPr userDrawn="1"/>
        </p:nvSpPr>
        <p:spPr>
          <a:xfrm>
            <a:off x="4350401" y="4085951"/>
            <a:ext cx="7841599" cy="48768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" pitchFamily="2" charset="77"/>
            </a:endParaRPr>
          </a:p>
        </p:txBody>
      </p:sp>
      <p:sp>
        <p:nvSpPr>
          <p:cNvPr id="4" name="Slide Number Placeholder 31">
            <a:extLst>
              <a:ext uri="{FF2B5EF4-FFF2-40B4-BE49-F238E27FC236}">
                <a16:creationId xmlns:a16="http://schemas.microsoft.com/office/drawing/2014/main" id="{4D6A178F-6ED3-B20B-F3FA-6A31B88DF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accent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472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9A184B3-E422-044C-829C-E75E8DEF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/>
              <a:t>| </a:t>
            </a:r>
            <a:fld id="{4FE047CB-62AD-F543-B4B5-614F8E901B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CC4076-625F-4C32-A819-5C2D1410D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2642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 Bod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57DEE0F-5B27-29DF-D48B-AB0EA43CE5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7987891" y="-174524"/>
            <a:ext cx="4204109" cy="72070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8841A36E-3741-5244-9E7B-055EC80B396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7" y="1447800"/>
            <a:ext cx="10968568" cy="44809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2133"/>
              </a:spcBef>
              <a:defRPr sz="26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600"/>
              </a:spcBef>
              <a:buFont typeface="System Font Regular"/>
              <a:buChar char="–"/>
              <a:defRPr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DE7D5710-F29A-33C8-94E0-C5460A06F56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6" name="Slide Number Placeholder 31">
            <a:extLst>
              <a:ext uri="{FF2B5EF4-FFF2-40B4-BE49-F238E27FC236}">
                <a16:creationId xmlns:a16="http://schemas.microsoft.com/office/drawing/2014/main" id="{E1F6013C-C34A-F837-6796-84F3716C6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5330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 Bod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A68A549-3530-8575-F291-6D9B93194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490" t="44330" b="7353"/>
          <a:stretch/>
        </p:blipFill>
        <p:spPr>
          <a:xfrm flipH="1">
            <a:off x="9769757" y="0"/>
            <a:ext cx="2422243" cy="24614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F7BA19-9091-D8CF-CF1B-EEBD775D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ECE737B-6C28-C4CE-961A-2743DADC56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7" y="1447800"/>
            <a:ext cx="10968568" cy="44809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2133"/>
              </a:spcBef>
              <a:defRPr sz="26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600"/>
              </a:spcBef>
              <a:buFont typeface="System Font Regular"/>
              <a:buChar char="–"/>
              <a:defRPr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62A14F29-C262-FFB4-1B42-051095A63D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9" name="Slide Number Placeholder 31">
            <a:extLst>
              <a:ext uri="{FF2B5EF4-FFF2-40B4-BE49-F238E27FC236}">
                <a16:creationId xmlns:a16="http://schemas.microsoft.com/office/drawing/2014/main" id="{7F1C94F8-B9D5-A1FE-146F-09E2CF187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6149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 Bod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8910C7-376B-DAEC-394A-7840018E5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BACD7775-2902-7500-3BEF-6CC2B2672C3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7" y="1447800"/>
            <a:ext cx="10968568" cy="44809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2133"/>
              </a:spcBef>
              <a:defRPr sz="26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600"/>
              </a:spcBef>
              <a:buFont typeface="System Font Regular"/>
              <a:buChar char="–"/>
              <a:defRPr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F36AC606-AFC1-B866-57B7-45812379CE8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7" name="Slide Number Placeholder 31">
            <a:extLst>
              <a:ext uri="{FF2B5EF4-FFF2-40B4-BE49-F238E27FC236}">
                <a16:creationId xmlns:a16="http://schemas.microsoft.com/office/drawing/2014/main" id="{9D63C90B-C00D-CEFB-45A5-28AB4F229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959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+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4C3BFAC-6B37-A541-81B1-5C3D055FEE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370" y="1049052"/>
            <a:ext cx="10968569" cy="2492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i="1" kern="1200" dirty="0">
                <a:solidFill>
                  <a:schemeClr val="accent2"/>
                </a:solidFill>
                <a:latin typeface="Lora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DC279B41-4894-0F43-B796-DE1B44322EE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7" y="1447800"/>
            <a:ext cx="10968568" cy="44809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2133"/>
              </a:spcBef>
              <a:defRPr sz="26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600"/>
              </a:spcBef>
              <a:buFont typeface="System Font Regular"/>
              <a:buChar char="–"/>
              <a:defRPr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BF586-A391-2DD4-C45E-1D586298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6"/>
            <a:ext cx="10968569" cy="596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D9D87A2C-97A1-2DC0-826A-8809BA0A0ED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6" name="Slide Number Placeholder 31">
            <a:extLst>
              <a:ext uri="{FF2B5EF4-FFF2-40B4-BE49-F238E27FC236}">
                <a16:creationId xmlns:a16="http://schemas.microsoft.com/office/drawing/2014/main" id="{BCD53C48-3AEE-0F16-56CC-15DC70EB0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619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66C1A-7BDB-D148-82F2-91F0E9CE1ED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8" y="1447800"/>
            <a:ext cx="5050365" cy="46796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067"/>
              </a:spcBef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6482CB9-1A85-0542-A577-6548F864ED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4" y="1447800"/>
            <a:ext cx="5050365" cy="46796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067"/>
              </a:spcBef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7859A-6377-5E94-2ACB-F97D7A310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7B24D63-1C56-605E-1415-BF666EFF06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7" name="Slide Number Placeholder 31">
            <a:extLst>
              <a:ext uri="{FF2B5EF4-FFF2-40B4-BE49-F238E27FC236}">
                <a16:creationId xmlns:a16="http://schemas.microsoft.com/office/drawing/2014/main" id="{C1C4BC81-42AD-FE0B-2D19-E4C8E38C2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084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+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D068291-558A-D946-B1F4-A693DA6C271F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527804" y="1809488"/>
            <a:ext cx="5050365" cy="43179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067"/>
              </a:spcBef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0D349D0-CEE8-2B42-9A82-6A5489DE58F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05368" y="1809488"/>
            <a:ext cx="5050365" cy="431792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spcBef>
                <a:spcPts val="1600"/>
              </a:spcBef>
              <a:defRPr sz="21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333"/>
              </a:spcBef>
              <a:buFont typeface="System Font Regular"/>
              <a:buChar char="–"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1067"/>
              </a:spcBef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9D7942-2FD0-EE4C-AAE4-34BEB7B736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371" y="1327633"/>
            <a:ext cx="50503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3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5BD9C4D-ACED-D844-953B-0A82739BA5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36274" y="1327633"/>
            <a:ext cx="50503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3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1C9C7-50FF-4805-585F-CAECC277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9302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88CB3A1B-2BAC-753B-3AF6-C82D9E9EB3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6" name="Slide Number Placeholder 31">
            <a:extLst>
              <a:ext uri="{FF2B5EF4-FFF2-40B4-BE49-F238E27FC236}">
                <a16:creationId xmlns:a16="http://schemas.microsoft.com/office/drawing/2014/main" id="{A61F9E9B-FA57-FE96-051F-487845DC5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5870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+ 2 Col +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9">
            <a:extLst>
              <a:ext uri="{FF2B5EF4-FFF2-40B4-BE49-F238E27FC236}">
                <a16:creationId xmlns:a16="http://schemas.microsoft.com/office/drawing/2014/main" id="{E1D6D92F-3D51-2E4A-A63A-36095F612F4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5371" y="1909823"/>
            <a:ext cx="5050367" cy="232015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Poppins" pitchFamily="2" charset="77"/>
              </a:defRPr>
            </a:lvl1pPr>
          </a:lstStyle>
          <a:p>
            <a:r>
              <a:rPr lang="en-US"/>
              <a:t>Drag and Drop Image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9D7942-2FD0-EE4C-AAE4-34BEB7B736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371" y="1380070"/>
            <a:ext cx="50503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5BD9C4D-ACED-D844-953B-0A82739BA5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36274" y="1380070"/>
            <a:ext cx="50503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5" name="Picture Placeholder 29">
            <a:extLst>
              <a:ext uri="{FF2B5EF4-FFF2-40B4-BE49-F238E27FC236}">
                <a16:creationId xmlns:a16="http://schemas.microsoft.com/office/drawing/2014/main" id="{B33F51C9-9640-5E43-A370-C9E6DB41BA9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36274" y="1909823"/>
            <a:ext cx="5050367" cy="232015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Poppins" pitchFamily="2" charset="77"/>
              </a:defRPr>
            </a:lvl1pPr>
          </a:lstStyle>
          <a:p>
            <a:r>
              <a:rPr lang="en-US"/>
              <a:t>Drag and Drop Image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9873BE-9239-5744-8F5A-1020F799809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536267" y="4398434"/>
            <a:ext cx="5050368" cy="18112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1333"/>
              </a:spcBef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067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800"/>
              </a:spcBef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B397ACC4-ED4A-FC43-80E0-A955F52A54E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05365" y="4398434"/>
            <a:ext cx="5050368" cy="18112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43834" indent="-243834">
              <a:lnSpc>
                <a:spcPct val="112000"/>
              </a:lnSpc>
              <a:spcBef>
                <a:spcPts val="1333"/>
              </a:spcBef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487668" indent="-243834">
              <a:lnSpc>
                <a:spcPct val="112000"/>
              </a:lnSpc>
              <a:spcBef>
                <a:spcPts val="1067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731502" indent="-243834">
              <a:lnSpc>
                <a:spcPct val="112000"/>
              </a:lnSpc>
              <a:spcBef>
                <a:spcPts val="800"/>
              </a:spcBef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6F2B2A-4857-4446-1EC0-A5F151F0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6"/>
            <a:ext cx="10968569" cy="9874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2D166179-50A8-241A-69A1-E5ACD8BE0E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7" name="Slide Number Placeholder 31">
            <a:extLst>
              <a:ext uri="{FF2B5EF4-FFF2-40B4-BE49-F238E27FC236}">
                <a16:creationId xmlns:a16="http://schemas.microsoft.com/office/drawing/2014/main" id="{9A8F8A4C-357D-D2FD-D8AA-A87F3FE8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9523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6A8DE114-8F49-774E-BB98-36D96B1C43CF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05366" y="1447800"/>
            <a:ext cx="3062817" cy="4480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7EEF0B2E-E9DB-3F48-B16A-34DF9635582E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558245" y="1447800"/>
            <a:ext cx="3062817" cy="4480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BBBAC22F-7A44-2E4B-9A63-2CA0C6BDF3B1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506886" y="1447800"/>
            <a:ext cx="3062817" cy="4480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3A12F-E36E-7F61-442C-AA9B3DD3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82389D80-AC05-4776-5C51-64D2F8E3A6C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5" name="Slide Number Placeholder 31">
            <a:extLst>
              <a:ext uri="{FF2B5EF4-FFF2-40B4-BE49-F238E27FC236}">
                <a16:creationId xmlns:a16="http://schemas.microsoft.com/office/drawing/2014/main" id="{9E8DF3DA-F80A-AB1D-2752-3B8380072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1249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+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7129975C-7A35-4D4B-9FF8-DC8D912B1F9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506886" y="1838849"/>
            <a:ext cx="3062817" cy="40895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3EADBA6-1CF7-0543-BB4E-C17B347D7109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05366" y="1838849"/>
            <a:ext cx="3062817" cy="40895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2818E375-0FEA-0447-94BB-43D7869D18F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558245" y="1838849"/>
            <a:ext cx="3062817" cy="40895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516AD27-DB76-9A46-849E-86071F92ED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372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  <a:cs typeface="Poppins Medium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B8D26C-313D-9D45-B811-170AAE69F6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62476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  <a:cs typeface="Poppins Medium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438B5A7-6F9A-DE4F-8DA6-4068003820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7469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  <a:cs typeface="Poppins Medium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14DB1C-8284-BAA9-87B3-249F6D27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9440EC30-F113-9717-CF6F-BFAC0B7820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6" name="Slide Number Placeholder 31">
            <a:extLst>
              <a:ext uri="{FF2B5EF4-FFF2-40B4-BE49-F238E27FC236}">
                <a16:creationId xmlns:a16="http://schemas.microsoft.com/office/drawing/2014/main" id="{9D127246-9C11-2EAD-DA2D-11833D362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4610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+ 3 Col +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08D4CFA6-9822-DF41-A76F-19B4D25059B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506886" y="3315957"/>
            <a:ext cx="3062817" cy="26124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AD1750D2-DBA6-0743-9DBE-079BF7D8183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05366" y="3315957"/>
            <a:ext cx="3062817" cy="26124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5F2CA2B3-908E-9C42-9633-43EACCF2935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558245" y="3315957"/>
            <a:ext cx="3062817" cy="26124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1333"/>
              </a:spcBef>
              <a:buNone/>
              <a:defRPr sz="1867" b="0" i="0">
                <a:solidFill>
                  <a:schemeClr val="tx1"/>
                </a:solidFill>
                <a:latin typeface="Poppins" pitchFamily="2" charset="77"/>
              </a:defRPr>
            </a:lvl1pPr>
            <a:lvl2pPr marL="243834" indent="-243834">
              <a:lnSpc>
                <a:spcPct val="112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Poppins" pitchFamily="2" charset="77"/>
              </a:defRPr>
            </a:lvl2pPr>
            <a:lvl3pPr marL="487668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600" b="0" i="0">
                <a:solidFill>
                  <a:schemeClr val="tx1"/>
                </a:solidFill>
                <a:latin typeface="Poppins" pitchFamily="2" charset="77"/>
              </a:defRPr>
            </a:lvl3pPr>
            <a:lvl4pPr marL="975336" indent="-243834">
              <a:lnSpc>
                <a:spcPct val="112000"/>
              </a:lnSpc>
              <a:spcBef>
                <a:spcPts val="800"/>
              </a:spcBef>
              <a:buFont typeface="System Font Regular"/>
              <a:buChar char="–"/>
              <a:defRPr sz="1333"/>
            </a:lvl4pPr>
            <a:lvl5pPr indent="-243834">
              <a:lnSpc>
                <a:spcPct val="112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516AD27-DB76-9A46-849E-86071F92ED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372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B8D26C-313D-9D45-B811-170AAE69F6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62476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438B5A7-6F9A-DE4F-8DA6-4068003820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7469" y="1380070"/>
            <a:ext cx="3062817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0" i="1">
                <a:solidFill>
                  <a:schemeClr val="accent2"/>
                </a:solidFill>
                <a:latin typeface="Lora" pitchFamily="2" charset="77"/>
              </a:defRPr>
            </a:lvl1pPr>
            <a:lvl2pPr marL="182875" indent="-182875">
              <a:lnSpc>
                <a:spcPct val="114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/>
            </a:lvl2pPr>
            <a:lvl3pPr marL="365751" indent="-182875">
              <a:lnSpc>
                <a:spcPct val="114000"/>
              </a:lnSpc>
              <a:spcBef>
                <a:spcPts val="800"/>
              </a:spcBef>
              <a:buFont typeface="System Font Regular"/>
              <a:buChar char="–"/>
              <a:defRPr sz="1200"/>
            </a:lvl3pPr>
            <a:lvl4pPr marL="1371566" indent="0">
              <a:lnSpc>
                <a:spcPct val="114000"/>
              </a:lnSpc>
              <a:spcBef>
                <a:spcPts val="1000"/>
              </a:spcBef>
              <a:buNone/>
              <a:defRPr/>
            </a:lvl4pPr>
            <a:lvl5pPr marL="1828754" indent="0">
              <a:lnSpc>
                <a:spcPct val="114000"/>
              </a:lnSpc>
              <a:spcBef>
                <a:spcPts val="1000"/>
              </a:spcBef>
              <a:buNone/>
              <a:defRPr/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4" name="Picture Placeholder 29">
            <a:extLst>
              <a:ext uri="{FF2B5EF4-FFF2-40B4-BE49-F238E27FC236}">
                <a16:creationId xmlns:a16="http://schemas.microsoft.com/office/drawing/2014/main" id="{71C5D5CB-D366-0B4E-984F-359635515C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5372" y="1752671"/>
            <a:ext cx="3062817" cy="14178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Poppins" pitchFamily="2" charset="77"/>
              </a:defRPr>
            </a:lvl1pPr>
          </a:lstStyle>
          <a:p>
            <a:r>
              <a:rPr lang="en-US"/>
              <a:t>Drag and Drop Image Here</a:t>
            </a:r>
          </a:p>
        </p:txBody>
      </p:sp>
      <p:sp>
        <p:nvSpPr>
          <p:cNvPr id="16" name="Picture Placeholder 29">
            <a:extLst>
              <a:ext uri="{FF2B5EF4-FFF2-40B4-BE49-F238E27FC236}">
                <a16:creationId xmlns:a16="http://schemas.microsoft.com/office/drawing/2014/main" id="{BB0CDE44-8266-FA41-B685-DFE9DDAB343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544489" y="1752671"/>
            <a:ext cx="3062817" cy="14178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Poppins" pitchFamily="2" charset="77"/>
              </a:defRPr>
            </a:lvl1pPr>
          </a:lstStyle>
          <a:p>
            <a:r>
              <a:rPr lang="en-US"/>
              <a:t>Drag and Drop Image Here</a:t>
            </a:r>
          </a:p>
        </p:txBody>
      </p:sp>
      <p:sp>
        <p:nvSpPr>
          <p:cNvPr id="17" name="Picture Placeholder 29">
            <a:extLst>
              <a:ext uri="{FF2B5EF4-FFF2-40B4-BE49-F238E27FC236}">
                <a16:creationId xmlns:a16="http://schemas.microsoft.com/office/drawing/2014/main" id="{C535B1A6-9132-5540-B069-EFCA3C13092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23820" y="1752671"/>
            <a:ext cx="3062817" cy="14178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 b="0" i="0">
                <a:latin typeface="Poppins" pitchFamily="2" charset="77"/>
              </a:defRPr>
            </a:lvl1pPr>
          </a:lstStyle>
          <a:p>
            <a:r>
              <a:rPr lang="en-US"/>
              <a:t>Drag and Drop Image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FA19819-8E44-E0AF-63EC-C67189D9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4C2E49E6-6F98-69D3-BB43-18F41A4787D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5370" y="6321746"/>
            <a:ext cx="10968569" cy="143629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33" b="0" i="0" kern="1200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ea typeface="Palatino" pitchFamily="2" charset="77"/>
                <a:cs typeface="Poppins" pitchFamily="2" charset="77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Footnote goes here.</a:t>
            </a:r>
          </a:p>
        </p:txBody>
      </p:sp>
      <p:sp>
        <p:nvSpPr>
          <p:cNvPr id="6" name="Slide Number Placeholder 31">
            <a:extLst>
              <a:ext uri="{FF2B5EF4-FFF2-40B4-BE49-F238E27FC236}">
                <a16:creationId xmlns:a16="http://schemas.microsoft.com/office/drawing/2014/main" id="{08FBA8BB-A91F-818F-B087-D34E06687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1216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A79F9D-7B8F-F6DC-2A1F-DAA233DF227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555789" y="1054634"/>
            <a:ext cx="1949449" cy="1966809"/>
          </a:xfrm>
          <a:prstGeom prst="ellipse">
            <a:avLst/>
          </a:prstGeom>
          <a:ln w="25400">
            <a:solidFill>
              <a:schemeClr val="tx2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7ABC476E-DA26-7049-8A22-EE5B0BA74D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5788" y="3115847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41" name="Text Placeholder 17">
            <a:extLst>
              <a:ext uri="{FF2B5EF4-FFF2-40B4-BE49-F238E27FC236}">
                <a16:creationId xmlns:a16="http://schemas.microsoft.com/office/drawing/2014/main" id="{74A37602-BDC7-DC42-BE88-2B799E8BEE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55788" y="3369313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9BC8B7A-8BD7-9E47-9550-D1E30A5CB5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32356" y="3115847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:a16="http://schemas.microsoft.com/office/drawing/2014/main" id="{DFAEDE4A-7ED9-4B4B-8A72-6BCB14F7B6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32356" y="3369313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44" name="Text Placeholder 17">
            <a:extLst>
              <a:ext uri="{FF2B5EF4-FFF2-40B4-BE49-F238E27FC236}">
                <a16:creationId xmlns:a16="http://schemas.microsoft.com/office/drawing/2014/main" id="{203663FD-8F08-C140-9F70-4A1C8C1133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7653" y="3115847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E61B8D0F-5A38-6044-946D-8A1032543A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7653" y="3369313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:a16="http://schemas.microsoft.com/office/drawing/2014/main" id="{6D6045A5-A9CD-C942-9B05-D574C65DA0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81680" y="3115847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47" name="Text Placeholder 17">
            <a:extLst>
              <a:ext uri="{FF2B5EF4-FFF2-40B4-BE49-F238E27FC236}">
                <a16:creationId xmlns:a16="http://schemas.microsoft.com/office/drawing/2014/main" id="{0A4CFB24-0D21-A247-BF2D-6453BF7787A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81680" y="3369313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A7E9B0A5-CA18-9546-9112-6B82358ED14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55788" y="5781372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57" name="Text Placeholder 17">
            <a:extLst>
              <a:ext uri="{FF2B5EF4-FFF2-40B4-BE49-F238E27FC236}">
                <a16:creationId xmlns:a16="http://schemas.microsoft.com/office/drawing/2014/main" id="{A917946E-AFAD-CD46-860D-441728F23B1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555788" y="6019131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58" name="Text Placeholder 17">
            <a:extLst>
              <a:ext uri="{FF2B5EF4-FFF2-40B4-BE49-F238E27FC236}">
                <a16:creationId xmlns:a16="http://schemas.microsoft.com/office/drawing/2014/main" id="{400C4B44-6439-3D4D-8017-0CD62E9B180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32356" y="5781372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59" name="Text Placeholder 17">
            <a:extLst>
              <a:ext uri="{FF2B5EF4-FFF2-40B4-BE49-F238E27FC236}">
                <a16:creationId xmlns:a16="http://schemas.microsoft.com/office/drawing/2014/main" id="{DE3E5CBA-577B-694D-98E1-F0EDF2708C2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932356" y="6019131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60" name="Text Placeholder 17">
            <a:extLst>
              <a:ext uri="{FF2B5EF4-FFF2-40B4-BE49-F238E27FC236}">
                <a16:creationId xmlns:a16="http://schemas.microsoft.com/office/drawing/2014/main" id="{F1BA267B-416A-0047-BDDD-0E2BBC7CEE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7653" y="5781372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61" name="Text Placeholder 17">
            <a:extLst>
              <a:ext uri="{FF2B5EF4-FFF2-40B4-BE49-F238E27FC236}">
                <a16:creationId xmlns:a16="http://schemas.microsoft.com/office/drawing/2014/main" id="{53F9E98F-DCA2-6040-B334-76DEA7D1896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07653" y="6019131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62" name="Text Placeholder 17">
            <a:extLst>
              <a:ext uri="{FF2B5EF4-FFF2-40B4-BE49-F238E27FC236}">
                <a16:creationId xmlns:a16="http://schemas.microsoft.com/office/drawing/2014/main" id="{E228C737-9715-7549-ADBF-34512B330BA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681680" y="5781372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457189" rtl="0" eaLnBrk="1" latinLnBrk="0" hangingPunct="1">
              <a:buNone/>
              <a:defRPr kumimoji="0" lang="en-US" sz="1333" b="0" i="0" u="none" strike="noStrike" kern="120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Name, Last Name</a:t>
            </a:r>
          </a:p>
        </p:txBody>
      </p:sp>
      <p:sp>
        <p:nvSpPr>
          <p:cNvPr id="63" name="Text Placeholder 17">
            <a:extLst>
              <a:ext uri="{FF2B5EF4-FFF2-40B4-BE49-F238E27FC236}">
                <a16:creationId xmlns:a16="http://schemas.microsoft.com/office/drawing/2014/main" id="{55C36249-6565-334A-A842-1683FE31CFB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81680" y="6019131"/>
            <a:ext cx="1950720" cy="1538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333" b="0" i="1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ora" pitchFamily="2" charset="77"/>
                <a:ea typeface="+mn-ea"/>
                <a:cs typeface="+mn-cs"/>
              </a:defRPr>
            </a:lvl1pPr>
            <a:lvl2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457189" rtl="0" eaLnBrk="1" latinLnBrk="0" hangingPunct="1">
              <a:buNone/>
              <a:defRPr lang="en-US" sz="2400" kern="120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457189" rtl="0" eaLnBrk="1" latinLnBrk="0" hangingPunct="1">
              <a:buNone/>
              <a:defRPr lang="en-US" sz="24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Title, Department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DFFC996-B72F-D8E6-0092-99D19F6DE93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886142" y="1048218"/>
            <a:ext cx="1949449" cy="1966809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1957212-22D1-17F1-D89E-DA3E946C9B1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322548" y="1049562"/>
            <a:ext cx="1949449" cy="1966809"/>
          </a:xfrm>
          <a:prstGeom prst="ellipse">
            <a:avLst/>
          </a:prstGeom>
          <a:ln w="25400">
            <a:solidFill>
              <a:schemeClr val="accent2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DFEBF1D-A00D-FC07-7AD5-416D4782B9D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8652901" y="1043146"/>
            <a:ext cx="1949449" cy="1966809"/>
          </a:xfrm>
          <a:prstGeom prst="ellipse">
            <a:avLst/>
          </a:prstGeom>
          <a:ln w="25400">
            <a:solidFill>
              <a:srgbClr val="DB7D5D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8D3E1DB3-3C22-506B-FE55-A28CF4FC340C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1555789" y="3748541"/>
            <a:ext cx="1949449" cy="1966809"/>
          </a:xfrm>
          <a:prstGeom prst="ellipse">
            <a:avLst/>
          </a:prstGeom>
          <a:ln w="25400">
            <a:solidFill>
              <a:srgbClr val="A63643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AFCCD32-0482-41D2-BFDD-567C17CF0C26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3886142" y="3742125"/>
            <a:ext cx="1949449" cy="1966809"/>
          </a:xfrm>
          <a:prstGeom prst="ellipse">
            <a:avLst/>
          </a:prstGeom>
          <a:ln w="25400">
            <a:solidFill>
              <a:schemeClr val="accent3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94DCC01-9C64-6A55-30CC-8CD0764145BE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322548" y="3743469"/>
            <a:ext cx="1949449" cy="1966809"/>
          </a:xfrm>
          <a:prstGeom prst="ellipse">
            <a:avLst/>
          </a:prstGeom>
          <a:ln w="25400">
            <a:solidFill>
              <a:schemeClr val="accent4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4C50B276-91EC-CDD3-C89B-FF8B7AA6204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652901" y="3737053"/>
            <a:ext cx="1949449" cy="1966809"/>
          </a:xfrm>
          <a:prstGeom prst="ellipse">
            <a:avLst/>
          </a:prstGeom>
          <a:ln w="25400">
            <a:solidFill>
              <a:schemeClr val="accent5"/>
            </a:solidFill>
          </a:ln>
        </p:spPr>
        <p:txBody>
          <a:bodyPr/>
          <a:lstStyle>
            <a:lvl1pPr marL="0" indent="0" algn="ctr">
              <a:buNone/>
              <a:defRPr sz="1333" b="0" i="0">
                <a:latin typeface="Poppins" pitchFamily="2" charset="77"/>
              </a:defRPr>
            </a:lvl1pPr>
          </a:lstStyle>
          <a:p>
            <a:r>
              <a:rPr lang="en-US"/>
              <a:t>Drag and drop headshot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116D02-4773-28A5-314B-E3F02E5DC1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368" y="392625"/>
            <a:ext cx="10968569" cy="105517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733" b="0" i="0" kern="1200" dirty="0">
                <a:solidFill>
                  <a:schemeClr val="accent1"/>
                </a:solidFill>
                <a:latin typeface="Poppins Medium" pitchFamily="2" charset="77"/>
                <a:ea typeface="Palatino" pitchFamily="2" charset="77"/>
                <a:cs typeface="Poppins Medium" pitchFamily="2" charset="77"/>
              </a:defRPr>
            </a:lvl1pPr>
          </a:lstStyle>
          <a:p>
            <a:r>
              <a:rPr lang="en-US"/>
              <a:t>Our Team</a:t>
            </a:r>
          </a:p>
        </p:txBody>
      </p:sp>
      <p:sp>
        <p:nvSpPr>
          <p:cNvPr id="9" name="Slide Number Placeholder 31">
            <a:extLst>
              <a:ext uri="{FF2B5EF4-FFF2-40B4-BE49-F238E27FC236}">
                <a16:creationId xmlns:a16="http://schemas.microsoft.com/office/drawing/2014/main" id="{09A9B96F-413C-D05C-3AC5-15BB876F4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3144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5C96D1C3-016A-4D44-B2EA-69E288DF5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367" y="3314176"/>
            <a:ext cx="7274984" cy="1325563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457189" rtl="0" eaLnBrk="1" latinLnBrk="0" hangingPunct="1">
              <a:defRPr lang="en-US" sz="4800" b="0" i="0" kern="1200" dirty="0">
                <a:solidFill>
                  <a:schemeClr val="accent3"/>
                </a:solidFill>
                <a:latin typeface="Poppins Medium" pitchFamily="2" charset="77"/>
                <a:ea typeface="+mn-ea"/>
                <a:cs typeface="Poppins Medium" pitchFamily="2" charset="77"/>
              </a:defRPr>
            </a:lvl1pPr>
          </a:lstStyle>
          <a:p>
            <a:r>
              <a:rPr lang="en-US"/>
              <a:t>Appendix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E8D78AE-5722-1AC1-554F-2F1C09527E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0800000" flipV="1">
            <a:off x="7987891" y="-174524"/>
            <a:ext cx="4204109" cy="7207047"/>
          </a:xfrm>
          <a:prstGeom prst="rect">
            <a:avLst/>
          </a:prstGeom>
        </p:spPr>
      </p:pic>
      <p:sp>
        <p:nvSpPr>
          <p:cNvPr id="4" name="Slide Number Placeholder 31">
            <a:extLst>
              <a:ext uri="{FF2B5EF4-FFF2-40B4-BE49-F238E27FC236}">
                <a16:creationId xmlns:a16="http://schemas.microsoft.com/office/drawing/2014/main" id="{7859B8EF-85C3-55CC-032E-713B311F8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accent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0444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E212AD-CA25-3249-8F02-9CD467AF3660}"/>
              </a:ext>
            </a:extLst>
          </p:cNvPr>
          <p:cNvSpPr/>
          <p:nvPr/>
        </p:nvSpPr>
        <p:spPr>
          <a:xfrm>
            <a:off x="3048000" y="6415244"/>
            <a:ext cx="6096000" cy="1846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33" b="0" i="0" kern="1200" cap="all" spc="300" baseline="0" noProof="0">
                <a:solidFill>
                  <a:schemeClr val="tx1">
                    <a:lumMod val="40000"/>
                    <a:lumOff val="60000"/>
                  </a:schemeClr>
                </a:solidFill>
                <a:latin typeface="Poppins" pitchFamily="2" charset="77"/>
                <a:ea typeface="+mn-ea"/>
                <a:cs typeface="+mn-cs"/>
              </a:rPr>
              <a:t>2023 KRAMER DAVIS</a:t>
            </a:r>
            <a:endParaRPr lang="en-US" sz="933" b="0" i="0" kern="1200" cap="all" spc="0" baseline="30000" noProof="0">
              <a:solidFill>
                <a:schemeClr val="tx1">
                  <a:lumMod val="40000"/>
                  <a:lumOff val="60000"/>
                </a:schemeClr>
              </a:solidFill>
              <a:latin typeface="Poppins" pitchFamily="2" charset="77"/>
              <a:ea typeface="+mn-ea"/>
              <a:cs typeface="+mn-cs"/>
            </a:endParaRPr>
          </a:p>
        </p:txBody>
      </p:sp>
      <p:grpSp>
        <p:nvGrpSpPr>
          <p:cNvPr id="2" name="Graphic 3">
            <a:extLst>
              <a:ext uri="{FF2B5EF4-FFF2-40B4-BE49-F238E27FC236}">
                <a16:creationId xmlns:a16="http://schemas.microsoft.com/office/drawing/2014/main" id="{C976B198-BCB0-A5A4-03C0-05D3D3BF03E7}"/>
              </a:ext>
            </a:extLst>
          </p:cNvPr>
          <p:cNvGrpSpPr/>
          <p:nvPr userDrawn="1"/>
        </p:nvGrpSpPr>
        <p:grpSpPr>
          <a:xfrm>
            <a:off x="3868411" y="1152823"/>
            <a:ext cx="4455179" cy="3788144"/>
            <a:chOff x="3144258" y="1349916"/>
            <a:chExt cx="2874057" cy="2443750"/>
          </a:xfrm>
        </p:grpSpPr>
        <p:grpSp>
          <p:nvGrpSpPr>
            <p:cNvPr id="4" name="Graphic 3">
              <a:extLst>
                <a:ext uri="{FF2B5EF4-FFF2-40B4-BE49-F238E27FC236}">
                  <a16:creationId xmlns:a16="http://schemas.microsoft.com/office/drawing/2014/main" id="{5DCD9EDA-D125-DF24-EB38-9B7C87D1B6AC}"/>
                </a:ext>
              </a:extLst>
            </p:cNvPr>
            <p:cNvGrpSpPr/>
            <p:nvPr/>
          </p:nvGrpSpPr>
          <p:grpSpPr>
            <a:xfrm>
              <a:off x="3144258" y="3073913"/>
              <a:ext cx="2874057" cy="336596"/>
              <a:chOff x="3144258" y="3073913"/>
              <a:chExt cx="2874057" cy="336596"/>
            </a:xfrm>
            <a:solidFill>
              <a:srgbClr val="007FB8"/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8751C82-AB75-F004-7C84-0B7F066E2A47}"/>
                  </a:ext>
                </a:extLst>
              </p:cNvPr>
              <p:cNvSpPr/>
              <p:nvPr/>
            </p:nvSpPr>
            <p:spPr>
              <a:xfrm>
                <a:off x="3144258" y="3101816"/>
                <a:ext cx="217254" cy="304659"/>
              </a:xfrm>
              <a:custGeom>
                <a:avLst/>
                <a:gdLst>
                  <a:gd name="connsiteX0" fmla="*/ 39753 w 217254"/>
                  <a:gd name="connsiteY0" fmla="*/ 165651 h 304659"/>
                  <a:gd name="connsiteX1" fmla="*/ 39753 w 217254"/>
                  <a:gd name="connsiteY1" fmla="*/ 304660 h 304659"/>
                  <a:gd name="connsiteX2" fmla="*/ 0 w 217254"/>
                  <a:gd name="connsiteY2" fmla="*/ 304660 h 304659"/>
                  <a:gd name="connsiteX3" fmla="*/ 0 w 217254"/>
                  <a:gd name="connsiteY3" fmla="*/ 0 h 304659"/>
                  <a:gd name="connsiteX4" fmla="*/ 39753 w 217254"/>
                  <a:gd name="connsiteY4" fmla="*/ 0 h 304659"/>
                  <a:gd name="connsiteX5" fmla="*/ 39753 w 217254"/>
                  <a:gd name="connsiteY5" fmla="*/ 141194 h 304659"/>
                  <a:gd name="connsiteX6" fmla="*/ 165651 w 217254"/>
                  <a:gd name="connsiteY6" fmla="*/ 0 h 304659"/>
                  <a:gd name="connsiteX7" fmla="*/ 215909 w 217254"/>
                  <a:gd name="connsiteY7" fmla="*/ 0 h 304659"/>
                  <a:gd name="connsiteX8" fmla="*/ 77825 w 217254"/>
                  <a:gd name="connsiteY8" fmla="*/ 152540 h 304659"/>
                  <a:gd name="connsiteX9" fmla="*/ 217254 w 217254"/>
                  <a:gd name="connsiteY9" fmla="*/ 304660 h 304659"/>
                  <a:gd name="connsiteX10" fmla="*/ 165231 w 217254"/>
                  <a:gd name="connsiteY10" fmla="*/ 304660 h 304659"/>
                  <a:gd name="connsiteX11" fmla="*/ 39753 w 217254"/>
                  <a:gd name="connsiteY11" fmla="*/ 1656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7254" h="304659">
                    <a:moveTo>
                      <a:pt x="39753" y="165651"/>
                    </a:moveTo>
                    <a:lnTo>
                      <a:pt x="39753" y="304660"/>
                    </a:lnTo>
                    <a:lnTo>
                      <a:pt x="0" y="304660"/>
                    </a:lnTo>
                    <a:lnTo>
                      <a:pt x="0" y="0"/>
                    </a:lnTo>
                    <a:lnTo>
                      <a:pt x="39753" y="0"/>
                    </a:lnTo>
                    <a:lnTo>
                      <a:pt x="39753" y="141194"/>
                    </a:lnTo>
                    <a:lnTo>
                      <a:pt x="165651" y="0"/>
                    </a:lnTo>
                    <a:lnTo>
                      <a:pt x="215909" y="0"/>
                    </a:lnTo>
                    <a:lnTo>
                      <a:pt x="77825" y="152540"/>
                    </a:lnTo>
                    <a:lnTo>
                      <a:pt x="217254" y="304660"/>
                    </a:lnTo>
                    <a:lnTo>
                      <a:pt x="165231" y="304660"/>
                    </a:lnTo>
                    <a:lnTo>
                      <a:pt x="39753" y="165651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064A12FA-7D9D-2CE4-2879-AE572B7D1107}"/>
                  </a:ext>
                </a:extLst>
              </p:cNvPr>
              <p:cNvSpPr/>
              <p:nvPr/>
            </p:nvSpPr>
            <p:spPr>
              <a:xfrm>
                <a:off x="3405972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E0050D7E-61ED-A7C9-92EA-ED913B310894}"/>
                  </a:ext>
                </a:extLst>
              </p:cNvPr>
              <p:cNvSpPr/>
              <p:nvPr/>
            </p:nvSpPr>
            <p:spPr>
              <a:xfrm>
                <a:off x="3554141" y="3163084"/>
                <a:ext cx="242971" cy="247425"/>
              </a:xfrm>
              <a:custGeom>
                <a:avLst/>
                <a:gdLst>
                  <a:gd name="connsiteX0" fmla="*/ 113628 w 242971"/>
                  <a:gd name="connsiteY0" fmla="*/ 0 h 247425"/>
                  <a:gd name="connsiteX1" fmla="*/ 202798 w 242971"/>
                  <a:gd name="connsiteY1" fmla="*/ 47653 h 247425"/>
                  <a:gd name="connsiteX2" fmla="*/ 202798 w 242971"/>
                  <a:gd name="connsiteY2" fmla="*/ 3950 h 247425"/>
                  <a:gd name="connsiteX3" fmla="*/ 242971 w 242971"/>
                  <a:gd name="connsiteY3" fmla="*/ 3950 h 247425"/>
                  <a:gd name="connsiteX4" fmla="*/ 242971 w 242971"/>
                  <a:gd name="connsiteY4" fmla="*/ 243476 h 247425"/>
                  <a:gd name="connsiteX5" fmla="*/ 202798 w 242971"/>
                  <a:gd name="connsiteY5" fmla="*/ 243476 h 247425"/>
                  <a:gd name="connsiteX6" fmla="*/ 202798 w 242971"/>
                  <a:gd name="connsiteY6" fmla="*/ 198933 h 247425"/>
                  <a:gd name="connsiteX7" fmla="*/ 113207 w 242971"/>
                  <a:gd name="connsiteY7" fmla="*/ 247426 h 247425"/>
                  <a:gd name="connsiteX8" fmla="*/ 0 w 242971"/>
                  <a:gd name="connsiteY8" fmla="*/ 122873 h 247425"/>
                  <a:gd name="connsiteX9" fmla="*/ 113628 w 242971"/>
                  <a:gd name="connsiteY9" fmla="*/ 0 h 247425"/>
                  <a:gd name="connsiteX10" fmla="*/ 121444 w 242971"/>
                  <a:gd name="connsiteY10" fmla="*/ 34458 h 247425"/>
                  <a:gd name="connsiteX11" fmla="*/ 40593 w 242971"/>
                  <a:gd name="connsiteY11" fmla="*/ 122704 h 247425"/>
                  <a:gd name="connsiteX12" fmla="*/ 121444 w 242971"/>
                  <a:gd name="connsiteY12" fmla="*/ 212296 h 247425"/>
                  <a:gd name="connsiteX13" fmla="*/ 202714 w 242971"/>
                  <a:gd name="connsiteY13" fmla="*/ 123125 h 247425"/>
                  <a:gd name="connsiteX14" fmla="*/ 121444 w 242971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2971" h="247425">
                    <a:moveTo>
                      <a:pt x="113628" y="0"/>
                    </a:moveTo>
                    <a:cubicBezTo>
                      <a:pt x="158171" y="0"/>
                      <a:pt x="188847" y="22692"/>
                      <a:pt x="202798" y="47653"/>
                    </a:cubicBezTo>
                    <a:lnTo>
                      <a:pt x="202798" y="3950"/>
                    </a:lnTo>
                    <a:lnTo>
                      <a:pt x="242971" y="3950"/>
                    </a:lnTo>
                    <a:lnTo>
                      <a:pt x="242971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0" y="247426"/>
                      <a:pt x="113207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0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98" y="67740"/>
                      <a:pt x="165231" y="34458"/>
                      <a:pt x="121444" y="3445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A80E2049-8993-7996-CBAA-DDBFE6623E27}"/>
                  </a:ext>
                </a:extLst>
              </p:cNvPr>
              <p:cNvSpPr/>
              <p:nvPr/>
            </p:nvSpPr>
            <p:spPr>
              <a:xfrm>
                <a:off x="3853842" y="3162580"/>
                <a:ext cx="385006" cy="243896"/>
              </a:xfrm>
              <a:custGeom>
                <a:avLst/>
                <a:gdLst>
                  <a:gd name="connsiteX0" fmla="*/ 345674 w 385006"/>
                  <a:gd name="connsiteY0" fmla="*/ 108417 h 243896"/>
                  <a:gd name="connsiteX1" fmla="*/ 280119 w 385006"/>
                  <a:gd name="connsiteY1" fmla="*/ 34542 h 243896"/>
                  <a:gd name="connsiteX2" fmla="*/ 212380 w 385006"/>
                  <a:gd name="connsiteY2" fmla="*/ 111863 h 243896"/>
                  <a:gd name="connsiteX3" fmla="*/ 212380 w 385006"/>
                  <a:gd name="connsiteY3" fmla="*/ 243896 h 243896"/>
                  <a:gd name="connsiteX4" fmla="*/ 173047 w 385006"/>
                  <a:gd name="connsiteY4" fmla="*/ 243896 h 243896"/>
                  <a:gd name="connsiteX5" fmla="*/ 173047 w 385006"/>
                  <a:gd name="connsiteY5" fmla="*/ 108417 h 243896"/>
                  <a:gd name="connsiteX6" fmla="*/ 107493 w 385006"/>
                  <a:gd name="connsiteY6" fmla="*/ 34542 h 243896"/>
                  <a:gd name="connsiteX7" fmla="*/ 39753 w 385006"/>
                  <a:gd name="connsiteY7" fmla="*/ 111863 h 243896"/>
                  <a:gd name="connsiteX8" fmla="*/ 39753 w 385006"/>
                  <a:gd name="connsiteY8" fmla="*/ 243896 h 243896"/>
                  <a:gd name="connsiteX9" fmla="*/ 0 w 385006"/>
                  <a:gd name="connsiteY9" fmla="*/ 243896 h 243896"/>
                  <a:gd name="connsiteX10" fmla="*/ 0 w 385006"/>
                  <a:gd name="connsiteY10" fmla="*/ 4370 h 243896"/>
                  <a:gd name="connsiteX11" fmla="*/ 39753 w 385006"/>
                  <a:gd name="connsiteY11" fmla="*/ 4370 h 243896"/>
                  <a:gd name="connsiteX12" fmla="*/ 39753 w 385006"/>
                  <a:gd name="connsiteY12" fmla="*/ 38912 h 243896"/>
                  <a:gd name="connsiteX13" fmla="*/ 115393 w 385006"/>
                  <a:gd name="connsiteY13" fmla="*/ 0 h 243896"/>
                  <a:gd name="connsiteX14" fmla="*/ 203219 w 385006"/>
                  <a:gd name="connsiteY14" fmla="*/ 53284 h 243896"/>
                  <a:gd name="connsiteX15" fmla="*/ 288019 w 385006"/>
                  <a:gd name="connsiteY15" fmla="*/ 0 h 243896"/>
                  <a:gd name="connsiteX16" fmla="*/ 385006 w 385006"/>
                  <a:gd name="connsiteY16" fmla="*/ 102702 h 243896"/>
                  <a:gd name="connsiteX17" fmla="*/ 385006 w 385006"/>
                  <a:gd name="connsiteY17" fmla="*/ 243896 h 243896"/>
                  <a:gd name="connsiteX18" fmla="*/ 345674 w 385006"/>
                  <a:gd name="connsiteY18" fmla="*/ 243896 h 243896"/>
                  <a:gd name="connsiteX19" fmla="*/ 345674 w 385006"/>
                  <a:gd name="connsiteY19" fmla="*/ 108417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85006" h="243896">
                    <a:moveTo>
                      <a:pt x="345674" y="108417"/>
                    </a:moveTo>
                    <a:cubicBezTo>
                      <a:pt x="345674" y="59503"/>
                      <a:pt x="319452" y="34542"/>
                      <a:pt x="280119" y="34542"/>
                    </a:cubicBezTo>
                    <a:cubicBezTo>
                      <a:pt x="239862" y="34542"/>
                      <a:pt x="212380" y="60344"/>
                      <a:pt x="212380" y="111863"/>
                    </a:cubicBezTo>
                    <a:lnTo>
                      <a:pt x="212380" y="243896"/>
                    </a:lnTo>
                    <a:lnTo>
                      <a:pt x="173047" y="243896"/>
                    </a:lnTo>
                    <a:lnTo>
                      <a:pt x="173047" y="108417"/>
                    </a:lnTo>
                    <a:cubicBezTo>
                      <a:pt x="173047" y="59503"/>
                      <a:pt x="146825" y="34542"/>
                      <a:pt x="107493" y="34542"/>
                    </a:cubicBezTo>
                    <a:cubicBezTo>
                      <a:pt x="67319" y="34542"/>
                      <a:pt x="39753" y="60344"/>
                      <a:pt x="39753" y="111863"/>
                    </a:cubicBezTo>
                    <a:lnTo>
                      <a:pt x="39753" y="243896"/>
                    </a:ln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38912"/>
                    </a:lnTo>
                    <a:cubicBezTo>
                      <a:pt x="55469" y="13531"/>
                      <a:pt x="83876" y="0"/>
                      <a:pt x="115393" y="0"/>
                    </a:cubicBezTo>
                    <a:cubicBezTo>
                      <a:pt x="154725" y="0"/>
                      <a:pt x="187502" y="17481"/>
                      <a:pt x="203219" y="53284"/>
                    </a:cubicBezTo>
                    <a:cubicBezTo>
                      <a:pt x="217170" y="18742"/>
                      <a:pt x="251292" y="0"/>
                      <a:pt x="288019" y="0"/>
                    </a:cubicBezTo>
                    <a:cubicBezTo>
                      <a:pt x="342648" y="0"/>
                      <a:pt x="385006" y="34122"/>
                      <a:pt x="385006" y="102702"/>
                    </a:cubicBezTo>
                    <a:lnTo>
                      <a:pt x="385006" y="243896"/>
                    </a:lnTo>
                    <a:lnTo>
                      <a:pt x="345674" y="243896"/>
                    </a:lnTo>
                    <a:lnTo>
                      <a:pt x="345674" y="108417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96EF8948-E83D-AFFB-0F9E-CB00A4F1F40B}"/>
                  </a:ext>
                </a:extLst>
              </p:cNvPr>
              <p:cNvSpPr/>
              <p:nvPr/>
            </p:nvSpPr>
            <p:spPr>
              <a:xfrm>
                <a:off x="4295494" y="3163084"/>
                <a:ext cx="233390" cy="247342"/>
              </a:xfrm>
              <a:custGeom>
                <a:avLst/>
                <a:gdLst>
                  <a:gd name="connsiteX0" fmla="*/ 118418 w 233390"/>
                  <a:gd name="connsiteY0" fmla="*/ 247342 h 247342"/>
                  <a:gd name="connsiteX1" fmla="*/ 0 w 233390"/>
                  <a:gd name="connsiteY1" fmla="*/ 123209 h 247342"/>
                  <a:gd name="connsiteX2" fmla="*/ 118418 w 233390"/>
                  <a:gd name="connsiteY2" fmla="*/ 0 h 247342"/>
                  <a:gd name="connsiteX3" fmla="*/ 233390 w 233390"/>
                  <a:gd name="connsiteY3" fmla="*/ 114468 h 247342"/>
                  <a:gd name="connsiteX4" fmla="*/ 232046 w 233390"/>
                  <a:gd name="connsiteY4" fmla="*/ 138505 h 247342"/>
                  <a:gd name="connsiteX5" fmla="*/ 40593 w 233390"/>
                  <a:gd name="connsiteY5" fmla="*/ 138505 h 247342"/>
                  <a:gd name="connsiteX6" fmla="*/ 118418 w 233390"/>
                  <a:gd name="connsiteY6" fmla="*/ 213640 h 247342"/>
                  <a:gd name="connsiteX7" fmla="*/ 185738 w 233390"/>
                  <a:gd name="connsiteY7" fmla="*/ 169517 h 247342"/>
                  <a:gd name="connsiteX8" fmla="*/ 228600 w 233390"/>
                  <a:gd name="connsiteY8" fmla="*/ 169517 h 247342"/>
                  <a:gd name="connsiteX9" fmla="*/ 118418 w 233390"/>
                  <a:gd name="connsiteY9" fmla="*/ 247342 h 247342"/>
                  <a:gd name="connsiteX10" fmla="*/ 41014 w 233390"/>
                  <a:gd name="connsiteY10" fmla="*/ 106148 h 247342"/>
                  <a:gd name="connsiteX11" fmla="*/ 192209 w 233390"/>
                  <a:gd name="connsiteY11" fmla="*/ 106148 h 247342"/>
                  <a:gd name="connsiteX12" fmla="*/ 116569 w 233390"/>
                  <a:gd name="connsiteY12" fmla="*/ 33618 h 247342"/>
                  <a:gd name="connsiteX13" fmla="*/ 41014 w 233390"/>
                  <a:gd name="connsiteY13" fmla="*/ 106148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33390" h="247342">
                    <a:moveTo>
                      <a:pt x="118418" y="247342"/>
                    </a:moveTo>
                    <a:cubicBezTo>
                      <a:pt x="50258" y="247342"/>
                      <a:pt x="0" y="199269"/>
                      <a:pt x="0" y="123209"/>
                    </a:cubicBezTo>
                    <a:cubicBezTo>
                      <a:pt x="0" y="47569"/>
                      <a:pt x="48493" y="0"/>
                      <a:pt x="118418" y="0"/>
                    </a:cubicBezTo>
                    <a:cubicBezTo>
                      <a:pt x="187923" y="0"/>
                      <a:pt x="233390" y="48914"/>
                      <a:pt x="233390" y="114468"/>
                    </a:cubicBezTo>
                    <a:cubicBezTo>
                      <a:pt x="233390" y="123209"/>
                      <a:pt x="232970" y="130185"/>
                      <a:pt x="232046" y="138505"/>
                    </a:cubicBezTo>
                    <a:lnTo>
                      <a:pt x="40593" y="138505"/>
                    </a:lnTo>
                    <a:cubicBezTo>
                      <a:pt x="43619" y="186998"/>
                      <a:pt x="77741" y="213640"/>
                      <a:pt x="118418" y="213640"/>
                    </a:cubicBezTo>
                    <a:cubicBezTo>
                      <a:pt x="154221" y="213640"/>
                      <a:pt x="176997" y="195319"/>
                      <a:pt x="185738" y="169517"/>
                    </a:cubicBezTo>
                    <a:lnTo>
                      <a:pt x="228600" y="169517"/>
                    </a:lnTo>
                    <a:cubicBezTo>
                      <a:pt x="216329" y="213220"/>
                      <a:pt x="177837" y="247342"/>
                      <a:pt x="118418" y="247342"/>
                    </a:cubicBezTo>
                    <a:close/>
                    <a:moveTo>
                      <a:pt x="41014" y="106148"/>
                    </a:moveTo>
                    <a:lnTo>
                      <a:pt x="192209" y="106148"/>
                    </a:lnTo>
                    <a:cubicBezTo>
                      <a:pt x="192629" y="59419"/>
                      <a:pt x="157667" y="33618"/>
                      <a:pt x="116569" y="33618"/>
                    </a:cubicBezTo>
                    <a:cubicBezTo>
                      <a:pt x="77741" y="33618"/>
                      <a:pt x="45468" y="59419"/>
                      <a:pt x="41014" y="10614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25CC73D-36E1-638D-E108-AE93C9683441}"/>
                  </a:ext>
                </a:extLst>
              </p:cNvPr>
              <p:cNvSpPr/>
              <p:nvPr/>
            </p:nvSpPr>
            <p:spPr>
              <a:xfrm>
                <a:off x="4585530" y="3162580"/>
                <a:ext cx="117157" cy="243896"/>
              </a:xfrm>
              <a:custGeom>
                <a:avLst/>
                <a:gdLst>
                  <a:gd name="connsiteX0" fmla="*/ 39753 w 117157"/>
                  <a:gd name="connsiteY0" fmla="*/ 243896 h 243896"/>
                  <a:gd name="connsiteX1" fmla="*/ 0 w 117157"/>
                  <a:gd name="connsiteY1" fmla="*/ 243896 h 243896"/>
                  <a:gd name="connsiteX2" fmla="*/ 0 w 117157"/>
                  <a:gd name="connsiteY2" fmla="*/ 4370 h 243896"/>
                  <a:gd name="connsiteX3" fmla="*/ 39753 w 117157"/>
                  <a:gd name="connsiteY3" fmla="*/ 4370 h 243896"/>
                  <a:gd name="connsiteX4" fmla="*/ 39753 w 117157"/>
                  <a:gd name="connsiteY4" fmla="*/ 43283 h 243896"/>
                  <a:gd name="connsiteX5" fmla="*/ 117158 w 117157"/>
                  <a:gd name="connsiteY5" fmla="*/ 0 h 243896"/>
                  <a:gd name="connsiteX6" fmla="*/ 117158 w 117157"/>
                  <a:gd name="connsiteY6" fmla="*/ 41098 h 243896"/>
                  <a:gd name="connsiteX7" fmla="*/ 106652 w 117157"/>
                  <a:gd name="connsiteY7" fmla="*/ 41098 h 243896"/>
                  <a:gd name="connsiteX8" fmla="*/ 39753 w 117157"/>
                  <a:gd name="connsiteY8" fmla="*/ 113628 h 243896"/>
                  <a:gd name="connsiteX9" fmla="*/ 39753 w 117157"/>
                  <a:gd name="connsiteY9" fmla="*/ 243896 h 243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157" h="243896">
                    <a:moveTo>
                      <a:pt x="39753" y="243896"/>
                    </a:moveTo>
                    <a:lnTo>
                      <a:pt x="0" y="243896"/>
                    </a:lnTo>
                    <a:lnTo>
                      <a:pt x="0" y="4370"/>
                    </a:lnTo>
                    <a:lnTo>
                      <a:pt x="39753" y="4370"/>
                    </a:lnTo>
                    <a:lnTo>
                      <a:pt x="39753" y="43283"/>
                    </a:lnTo>
                    <a:cubicBezTo>
                      <a:pt x="53284" y="16641"/>
                      <a:pt x="79086" y="0"/>
                      <a:pt x="117158" y="0"/>
                    </a:cubicBezTo>
                    <a:lnTo>
                      <a:pt x="117158" y="41098"/>
                    </a:lnTo>
                    <a:lnTo>
                      <a:pt x="106652" y="41098"/>
                    </a:lnTo>
                    <a:cubicBezTo>
                      <a:pt x="68580" y="41098"/>
                      <a:pt x="39753" y="58159"/>
                      <a:pt x="39753" y="113628"/>
                    </a:cubicBezTo>
                    <a:lnTo>
                      <a:pt x="39753" y="243896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A488A85-8673-87FF-BE33-8817688E8C44}"/>
                  </a:ext>
                </a:extLst>
              </p:cNvPr>
              <p:cNvSpPr/>
              <p:nvPr/>
            </p:nvSpPr>
            <p:spPr>
              <a:xfrm>
                <a:off x="4865145" y="3101732"/>
                <a:ext cx="256586" cy="304659"/>
              </a:xfrm>
              <a:custGeom>
                <a:avLst/>
                <a:gdLst>
                  <a:gd name="connsiteX0" fmla="*/ 256587 w 256586"/>
                  <a:gd name="connsiteY0" fmla="*/ 153044 h 304659"/>
                  <a:gd name="connsiteX1" fmla="*/ 94886 w 256586"/>
                  <a:gd name="connsiteY1" fmla="*/ 304660 h 304659"/>
                  <a:gd name="connsiteX2" fmla="*/ 0 w 256586"/>
                  <a:gd name="connsiteY2" fmla="*/ 304660 h 304659"/>
                  <a:gd name="connsiteX3" fmla="*/ 0 w 256586"/>
                  <a:gd name="connsiteY3" fmla="*/ 0 h 304659"/>
                  <a:gd name="connsiteX4" fmla="*/ 94886 w 256586"/>
                  <a:gd name="connsiteY4" fmla="*/ 0 h 304659"/>
                  <a:gd name="connsiteX5" fmla="*/ 256587 w 256586"/>
                  <a:gd name="connsiteY5" fmla="*/ 153044 h 304659"/>
                  <a:gd name="connsiteX6" fmla="*/ 94886 w 256586"/>
                  <a:gd name="connsiteY6" fmla="*/ 271967 h 304659"/>
                  <a:gd name="connsiteX7" fmla="*/ 215909 w 256586"/>
                  <a:gd name="connsiteY7" fmla="*/ 153128 h 304659"/>
                  <a:gd name="connsiteX8" fmla="*/ 94886 w 256586"/>
                  <a:gd name="connsiteY8" fmla="*/ 32525 h 304659"/>
                  <a:gd name="connsiteX9" fmla="*/ 39837 w 256586"/>
                  <a:gd name="connsiteY9" fmla="*/ 32525 h 304659"/>
                  <a:gd name="connsiteX10" fmla="*/ 39837 w 256586"/>
                  <a:gd name="connsiteY10" fmla="*/ 272051 h 304659"/>
                  <a:gd name="connsiteX11" fmla="*/ 94886 w 256586"/>
                  <a:gd name="connsiteY11" fmla="*/ 272051 h 304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6586" h="304659">
                    <a:moveTo>
                      <a:pt x="256587" y="153044"/>
                    </a:moveTo>
                    <a:cubicBezTo>
                      <a:pt x="256587" y="247426"/>
                      <a:pt x="194982" y="304660"/>
                      <a:pt x="94886" y="304660"/>
                    </a:cubicBezTo>
                    <a:lnTo>
                      <a:pt x="0" y="304660"/>
                    </a:lnTo>
                    <a:lnTo>
                      <a:pt x="0" y="0"/>
                    </a:lnTo>
                    <a:lnTo>
                      <a:pt x="94886" y="0"/>
                    </a:lnTo>
                    <a:cubicBezTo>
                      <a:pt x="194982" y="84"/>
                      <a:pt x="256587" y="58663"/>
                      <a:pt x="256587" y="153044"/>
                    </a:cubicBezTo>
                    <a:close/>
                    <a:moveTo>
                      <a:pt x="94886" y="271967"/>
                    </a:moveTo>
                    <a:cubicBezTo>
                      <a:pt x="174392" y="271967"/>
                      <a:pt x="215909" y="227423"/>
                      <a:pt x="215909" y="153128"/>
                    </a:cubicBezTo>
                    <a:cubicBezTo>
                      <a:pt x="215909" y="78833"/>
                      <a:pt x="174392" y="32525"/>
                      <a:pt x="94886" y="32525"/>
                    </a:cubicBezTo>
                    <a:lnTo>
                      <a:pt x="39837" y="32525"/>
                    </a:lnTo>
                    <a:lnTo>
                      <a:pt x="39837" y="272051"/>
                    </a:lnTo>
                    <a:lnTo>
                      <a:pt x="94886" y="272051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BEDAAAA7-5625-011B-4816-1920E9E725AB}"/>
                  </a:ext>
                </a:extLst>
              </p:cNvPr>
              <p:cNvSpPr/>
              <p:nvPr/>
            </p:nvSpPr>
            <p:spPr>
              <a:xfrm>
                <a:off x="5168545" y="3163084"/>
                <a:ext cx="243055" cy="247425"/>
              </a:xfrm>
              <a:custGeom>
                <a:avLst/>
                <a:gdLst>
                  <a:gd name="connsiteX0" fmla="*/ 113628 w 243055"/>
                  <a:gd name="connsiteY0" fmla="*/ 0 h 247425"/>
                  <a:gd name="connsiteX1" fmla="*/ 202798 w 243055"/>
                  <a:gd name="connsiteY1" fmla="*/ 47653 h 247425"/>
                  <a:gd name="connsiteX2" fmla="*/ 202798 w 243055"/>
                  <a:gd name="connsiteY2" fmla="*/ 3950 h 247425"/>
                  <a:gd name="connsiteX3" fmla="*/ 243056 w 243055"/>
                  <a:gd name="connsiteY3" fmla="*/ 3950 h 247425"/>
                  <a:gd name="connsiteX4" fmla="*/ 243056 w 243055"/>
                  <a:gd name="connsiteY4" fmla="*/ 243476 h 247425"/>
                  <a:gd name="connsiteX5" fmla="*/ 202798 w 243055"/>
                  <a:gd name="connsiteY5" fmla="*/ 243476 h 247425"/>
                  <a:gd name="connsiteX6" fmla="*/ 202798 w 243055"/>
                  <a:gd name="connsiteY6" fmla="*/ 198933 h 247425"/>
                  <a:gd name="connsiteX7" fmla="*/ 113208 w 243055"/>
                  <a:gd name="connsiteY7" fmla="*/ 247426 h 247425"/>
                  <a:gd name="connsiteX8" fmla="*/ 0 w 243055"/>
                  <a:gd name="connsiteY8" fmla="*/ 122873 h 247425"/>
                  <a:gd name="connsiteX9" fmla="*/ 113628 w 243055"/>
                  <a:gd name="connsiteY9" fmla="*/ 0 h 247425"/>
                  <a:gd name="connsiteX10" fmla="*/ 121444 w 243055"/>
                  <a:gd name="connsiteY10" fmla="*/ 34458 h 247425"/>
                  <a:gd name="connsiteX11" fmla="*/ 40593 w 243055"/>
                  <a:gd name="connsiteY11" fmla="*/ 122704 h 247425"/>
                  <a:gd name="connsiteX12" fmla="*/ 121444 w 243055"/>
                  <a:gd name="connsiteY12" fmla="*/ 212296 h 247425"/>
                  <a:gd name="connsiteX13" fmla="*/ 202714 w 243055"/>
                  <a:gd name="connsiteY13" fmla="*/ 123125 h 247425"/>
                  <a:gd name="connsiteX14" fmla="*/ 121444 w 243055"/>
                  <a:gd name="connsiteY14" fmla="*/ 34458 h 247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3055" h="247425">
                    <a:moveTo>
                      <a:pt x="113628" y="0"/>
                    </a:moveTo>
                    <a:cubicBezTo>
                      <a:pt x="158171" y="0"/>
                      <a:pt x="188763" y="22692"/>
                      <a:pt x="202798" y="47653"/>
                    </a:cubicBezTo>
                    <a:lnTo>
                      <a:pt x="202798" y="3950"/>
                    </a:lnTo>
                    <a:lnTo>
                      <a:pt x="243056" y="3950"/>
                    </a:lnTo>
                    <a:lnTo>
                      <a:pt x="243056" y="243476"/>
                    </a:lnTo>
                    <a:lnTo>
                      <a:pt x="202798" y="243476"/>
                    </a:lnTo>
                    <a:lnTo>
                      <a:pt x="202798" y="198933"/>
                    </a:lnTo>
                    <a:cubicBezTo>
                      <a:pt x="188343" y="224734"/>
                      <a:pt x="157331" y="247426"/>
                      <a:pt x="113208" y="247426"/>
                    </a:cubicBezTo>
                    <a:cubicBezTo>
                      <a:pt x="49418" y="247426"/>
                      <a:pt x="0" y="197168"/>
                      <a:pt x="0" y="122873"/>
                    </a:cubicBezTo>
                    <a:cubicBezTo>
                      <a:pt x="-84" y="47989"/>
                      <a:pt x="49334" y="0"/>
                      <a:pt x="113628" y="0"/>
                    </a:cubicBezTo>
                    <a:close/>
                    <a:moveTo>
                      <a:pt x="121444" y="34458"/>
                    </a:moveTo>
                    <a:cubicBezTo>
                      <a:pt x="77741" y="34458"/>
                      <a:pt x="40593" y="66395"/>
                      <a:pt x="40593" y="122704"/>
                    </a:cubicBezTo>
                    <a:cubicBezTo>
                      <a:pt x="40593" y="179014"/>
                      <a:pt x="77741" y="212296"/>
                      <a:pt x="121444" y="212296"/>
                    </a:cubicBezTo>
                    <a:cubicBezTo>
                      <a:pt x="165147" y="212296"/>
                      <a:pt x="202714" y="179518"/>
                      <a:pt x="202714" y="123125"/>
                    </a:cubicBezTo>
                    <a:cubicBezTo>
                      <a:pt x="202714" y="67740"/>
                      <a:pt x="165147" y="34458"/>
                      <a:pt x="121444" y="34458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90A46F6-37CC-29B9-5E80-B1602F391110}"/>
                  </a:ext>
                </a:extLst>
              </p:cNvPr>
              <p:cNvSpPr/>
              <p:nvPr/>
            </p:nvSpPr>
            <p:spPr>
              <a:xfrm>
                <a:off x="5459673" y="3166950"/>
                <a:ext cx="234230" cy="239525"/>
              </a:xfrm>
              <a:custGeom>
                <a:avLst/>
                <a:gdLst>
                  <a:gd name="connsiteX0" fmla="*/ 42863 w 234230"/>
                  <a:gd name="connsiteY0" fmla="*/ 0 h 239525"/>
                  <a:gd name="connsiteX1" fmla="*/ 117578 w 234230"/>
                  <a:gd name="connsiteY1" fmla="*/ 202799 h 239525"/>
                  <a:gd name="connsiteX2" fmla="*/ 191873 w 234230"/>
                  <a:gd name="connsiteY2" fmla="*/ 0 h 239525"/>
                  <a:gd name="connsiteX3" fmla="*/ 234231 w 234230"/>
                  <a:gd name="connsiteY3" fmla="*/ 0 h 239525"/>
                  <a:gd name="connsiteX4" fmla="*/ 140270 w 234230"/>
                  <a:gd name="connsiteY4" fmla="*/ 239526 h 239525"/>
                  <a:gd name="connsiteX5" fmla="*/ 93961 w 234230"/>
                  <a:gd name="connsiteY5" fmla="*/ 239526 h 239525"/>
                  <a:gd name="connsiteX6" fmla="*/ 0 w 234230"/>
                  <a:gd name="connsiteY6" fmla="*/ 0 h 239525"/>
                  <a:gd name="connsiteX7" fmla="*/ 42863 w 234230"/>
                  <a:gd name="connsiteY7" fmla="*/ 0 h 23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230" h="239525">
                    <a:moveTo>
                      <a:pt x="42863" y="0"/>
                    </a:moveTo>
                    <a:lnTo>
                      <a:pt x="117578" y="202799"/>
                    </a:lnTo>
                    <a:lnTo>
                      <a:pt x="191873" y="0"/>
                    </a:lnTo>
                    <a:lnTo>
                      <a:pt x="234231" y="0"/>
                    </a:lnTo>
                    <a:lnTo>
                      <a:pt x="140270" y="239526"/>
                    </a:lnTo>
                    <a:lnTo>
                      <a:pt x="93961" y="239526"/>
                    </a:lnTo>
                    <a:lnTo>
                      <a:pt x="0" y="0"/>
                    </a:lnTo>
                    <a:lnTo>
                      <a:pt x="42863" y="0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A13A6215-A601-83F0-D03D-67163FD675A9}"/>
                  </a:ext>
                </a:extLst>
              </p:cNvPr>
              <p:cNvSpPr/>
              <p:nvPr/>
            </p:nvSpPr>
            <p:spPr>
              <a:xfrm>
                <a:off x="5735422" y="3073913"/>
                <a:ext cx="53284" cy="332562"/>
              </a:xfrm>
              <a:custGeom>
                <a:avLst/>
                <a:gdLst>
                  <a:gd name="connsiteX0" fmla="*/ 0 w 53284"/>
                  <a:gd name="connsiteY0" fmla="*/ 27062 h 332562"/>
                  <a:gd name="connsiteX1" fmla="*/ 27062 w 53284"/>
                  <a:gd name="connsiteY1" fmla="*/ 0 h 332562"/>
                  <a:gd name="connsiteX2" fmla="*/ 53284 w 53284"/>
                  <a:gd name="connsiteY2" fmla="*/ 27062 h 332562"/>
                  <a:gd name="connsiteX3" fmla="*/ 27062 w 53284"/>
                  <a:gd name="connsiteY3" fmla="*/ 54124 h 332562"/>
                  <a:gd name="connsiteX4" fmla="*/ 0 w 53284"/>
                  <a:gd name="connsiteY4" fmla="*/ 27062 h 332562"/>
                  <a:gd name="connsiteX5" fmla="*/ 6556 w 53284"/>
                  <a:gd name="connsiteY5" fmla="*/ 93037 h 332562"/>
                  <a:gd name="connsiteX6" fmla="*/ 46308 w 53284"/>
                  <a:gd name="connsiteY6" fmla="*/ 93037 h 332562"/>
                  <a:gd name="connsiteX7" fmla="*/ 46308 w 53284"/>
                  <a:gd name="connsiteY7" fmla="*/ 332563 h 332562"/>
                  <a:gd name="connsiteX8" fmla="*/ 6556 w 53284"/>
                  <a:gd name="connsiteY8" fmla="*/ 332563 h 332562"/>
                  <a:gd name="connsiteX9" fmla="*/ 6556 w 53284"/>
                  <a:gd name="connsiteY9" fmla="*/ 93037 h 332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284" h="332562">
                    <a:moveTo>
                      <a:pt x="0" y="27062"/>
                    </a:moveTo>
                    <a:cubicBezTo>
                      <a:pt x="0" y="11766"/>
                      <a:pt x="11766" y="0"/>
                      <a:pt x="27062" y="0"/>
                    </a:cubicBezTo>
                    <a:cubicBezTo>
                      <a:pt x="41518" y="0"/>
                      <a:pt x="53284" y="11766"/>
                      <a:pt x="53284" y="27062"/>
                    </a:cubicBezTo>
                    <a:cubicBezTo>
                      <a:pt x="53284" y="42358"/>
                      <a:pt x="41518" y="54124"/>
                      <a:pt x="27062" y="54124"/>
                    </a:cubicBezTo>
                    <a:cubicBezTo>
                      <a:pt x="11851" y="54124"/>
                      <a:pt x="0" y="42358"/>
                      <a:pt x="0" y="27062"/>
                    </a:cubicBezTo>
                    <a:close/>
                    <a:moveTo>
                      <a:pt x="6556" y="93037"/>
                    </a:moveTo>
                    <a:lnTo>
                      <a:pt x="46308" y="93037"/>
                    </a:lnTo>
                    <a:lnTo>
                      <a:pt x="46308" y="332563"/>
                    </a:lnTo>
                    <a:lnTo>
                      <a:pt x="6556" y="332563"/>
                    </a:lnTo>
                    <a:lnTo>
                      <a:pt x="6556" y="93037"/>
                    </a:ln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6DB7794A-CC8E-BF71-E0C5-01A70D21117D}"/>
                  </a:ext>
                </a:extLst>
              </p:cNvPr>
              <p:cNvSpPr/>
              <p:nvPr/>
            </p:nvSpPr>
            <p:spPr>
              <a:xfrm>
                <a:off x="5833081" y="3163084"/>
                <a:ext cx="185233" cy="247342"/>
              </a:xfrm>
              <a:custGeom>
                <a:avLst/>
                <a:gdLst>
                  <a:gd name="connsiteX0" fmla="*/ 97912 w 185233"/>
                  <a:gd name="connsiteY0" fmla="*/ 247342 h 247342"/>
                  <a:gd name="connsiteX1" fmla="*/ 0 w 185233"/>
                  <a:gd name="connsiteY1" fmla="*/ 173047 h 247342"/>
                  <a:gd name="connsiteX2" fmla="*/ 41098 w 185233"/>
                  <a:gd name="connsiteY2" fmla="*/ 173047 h 247342"/>
                  <a:gd name="connsiteX3" fmla="*/ 97491 w 185233"/>
                  <a:gd name="connsiteY3" fmla="*/ 213724 h 247342"/>
                  <a:gd name="connsiteX4" fmla="*/ 146405 w 185233"/>
                  <a:gd name="connsiteY4" fmla="*/ 178342 h 247342"/>
                  <a:gd name="connsiteX5" fmla="*/ 4791 w 185233"/>
                  <a:gd name="connsiteY5" fmla="*/ 66899 h 247342"/>
                  <a:gd name="connsiteX6" fmla="*/ 92617 w 185233"/>
                  <a:gd name="connsiteY6" fmla="*/ 0 h 247342"/>
                  <a:gd name="connsiteX7" fmla="*/ 183048 w 185233"/>
                  <a:gd name="connsiteY7" fmla="*/ 75135 h 247342"/>
                  <a:gd name="connsiteX8" fmla="*/ 143295 w 185233"/>
                  <a:gd name="connsiteY8" fmla="*/ 75135 h 247342"/>
                  <a:gd name="connsiteX9" fmla="*/ 91272 w 185233"/>
                  <a:gd name="connsiteY9" fmla="*/ 33618 h 247342"/>
                  <a:gd name="connsiteX10" fmla="*/ 44543 w 185233"/>
                  <a:gd name="connsiteY10" fmla="*/ 66815 h 247342"/>
                  <a:gd name="connsiteX11" fmla="*/ 185234 w 185233"/>
                  <a:gd name="connsiteY11" fmla="*/ 178258 h 247342"/>
                  <a:gd name="connsiteX12" fmla="*/ 97912 w 185233"/>
                  <a:gd name="connsiteY12" fmla="*/ 247342 h 24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5233" h="247342">
                    <a:moveTo>
                      <a:pt x="97912" y="247342"/>
                    </a:moveTo>
                    <a:cubicBezTo>
                      <a:pt x="41938" y="247342"/>
                      <a:pt x="2605" y="216750"/>
                      <a:pt x="0" y="173047"/>
                    </a:cubicBezTo>
                    <a:lnTo>
                      <a:pt x="41098" y="173047"/>
                    </a:lnTo>
                    <a:cubicBezTo>
                      <a:pt x="43283" y="196243"/>
                      <a:pt x="63790" y="213724"/>
                      <a:pt x="97491" y="213724"/>
                    </a:cubicBezTo>
                    <a:cubicBezTo>
                      <a:pt x="128924" y="213724"/>
                      <a:pt x="146405" y="198008"/>
                      <a:pt x="146405" y="178342"/>
                    </a:cubicBezTo>
                    <a:cubicBezTo>
                      <a:pt x="146405" y="125058"/>
                      <a:pt x="4791" y="156070"/>
                      <a:pt x="4791" y="66899"/>
                    </a:cubicBezTo>
                    <a:cubicBezTo>
                      <a:pt x="4791" y="30172"/>
                      <a:pt x="39333" y="0"/>
                      <a:pt x="92617" y="0"/>
                    </a:cubicBezTo>
                    <a:cubicBezTo>
                      <a:pt x="145480" y="0"/>
                      <a:pt x="180443" y="28407"/>
                      <a:pt x="183048" y="75135"/>
                    </a:cubicBezTo>
                    <a:lnTo>
                      <a:pt x="143295" y="75135"/>
                    </a:lnTo>
                    <a:cubicBezTo>
                      <a:pt x="141531" y="51099"/>
                      <a:pt x="123209" y="33618"/>
                      <a:pt x="91272" y="33618"/>
                    </a:cubicBezTo>
                    <a:cubicBezTo>
                      <a:pt x="62025" y="33618"/>
                      <a:pt x="44543" y="47569"/>
                      <a:pt x="44543" y="66815"/>
                    </a:cubicBezTo>
                    <a:cubicBezTo>
                      <a:pt x="44543" y="123629"/>
                      <a:pt x="183553" y="92617"/>
                      <a:pt x="185234" y="178258"/>
                    </a:cubicBezTo>
                    <a:cubicBezTo>
                      <a:pt x="185317" y="217590"/>
                      <a:pt x="150859" y="247342"/>
                      <a:pt x="97912" y="247342"/>
                    </a:cubicBezTo>
                    <a:close/>
                  </a:path>
                </a:pathLst>
              </a:custGeom>
              <a:solidFill>
                <a:srgbClr val="007FB8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BBE0DCA-91F5-AC23-C7A6-EF3FA0FD3942}"/>
                </a:ext>
              </a:extLst>
            </p:cNvPr>
            <p:cNvSpPr/>
            <p:nvPr/>
          </p:nvSpPr>
          <p:spPr>
            <a:xfrm>
              <a:off x="3795432" y="1349916"/>
              <a:ext cx="1571792" cy="1571793"/>
            </a:xfrm>
            <a:custGeom>
              <a:avLst/>
              <a:gdLst>
                <a:gd name="connsiteX0" fmla="*/ 374753 w 1571792"/>
                <a:gd name="connsiteY0" fmla="*/ 826910 h 1571793"/>
                <a:gd name="connsiteX1" fmla="*/ 622431 w 1571792"/>
                <a:gd name="connsiteY1" fmla="*/ 829684 h 1571793"/>
                <a:gd name="connsiteX2" fmla="*/ 409379 w 1571792"/>
                <a:gd name="connsiteY2" fmla="*/ 955918 h 1571793"/>
                <a:gd name="connsiteX3" fmla="*/ 106316 w 1571792"/>
                <a:gd name="connsiteY3" fmla="*/ 968020 h 1571793"/>
                <a:gd name="connsiteX4" fmla="*/ 106316 w 1571792"/>
                <a:gd name="connsiteY4" fmla="*/ 968020 h 1571793"/>
                <a:gd name="connsiteX5" fmla="*/ 374753 w 1571792"/>
                <a:gd name="connsiteY5" fmla="*/ 826910 h 1571793"/>
                <a:gd name="connsiteX6" fmla="*/ 288355 w 1571792"/>
                <a:gd name="connsiteY6" fmla="*/ 1283438 h 1571793"/>
                <a:gd name="connsiteX7" fmla="*/ 288355 w 1571792"/>
                <a:gd name="connsiteY7" fmla="*/ 1283438 h 1571793"/>
                <a:gd name="connsiteX8" fmla="*/ 544774 w 1571792"/>
                <a:gd name="connsiteY8" fmla="*/ 1121401 h 1571793"/>
                <a:gd name="connsiteX9" fmla="*/ 666218 w 1571792"/>
                <a:gd name="connsiteY9" fmla="*/ 905575 h 1571793"/>
                <a:gd name="connsiteX10" fmla="*/ 450392 w 1571792"/>
                <a:gd name="connsiteY10" fmla="*/ 1027019 h 1571793"/>
                <a:gd name="connsiteX11" fmla="*/ 288355 w 1571792"/>
                <a:gd name="connsiteY11" fmla="*/ 1283438 h 1571793"/>
                <a:gd name="connsiteX12" fmla="*/ 603773 w 1571792"/>
                <a:gd name="connsiteY12" fmla="*/ 1465561 h 1571793"/>
                <a:gd name="connsiteX13" fmla="*/ 603773 w 1571792"/>
                <a:gd name="connsiteY13" fmla="*/ 1465561 h 1571793"/>
                <a:gd name="connsiteX14" fmla="*/ 744883 w 1571792"/>
                <a:gd name="connsiteY14" fmla="*/ 1197040 h 1571793"/>
                <a:gd name="connsiteX15" fmla="*/ 742109 w 1571792"/>
                <a:gd name="connsiteY15" fmla="*/ 949362 h 1571793"/>
                <a:gd name="connsiteX16" fmla="*/ 615875 w 1571792"/>
                <a:gd name="connsiteY16" fmla="*/ 1162414 h 1571793"/>
                <a:gd name="connsiteX17" fmla="*/ 603773 w 1571792"/>
                <a:gd name="connsiteY17" fmla="*/ 1465561 h 1571793"/>
                <a:gd name="connsiteX18" fmla="*/ 968020 w 1571792"/>
                <a:gd name="connsiteY18" fmla="*/ 1465561 h 1571793"/>
                <a:gd name="connsiteX19" fmla="*/ 968020 w 1571792"/>
                <a:gd name="connsiteY19" fmla="*/ 1465561 h 1571793"/>
                <a:gd name="connsiteX20" fmla="*/ 955918 w 1571792"/>
                <a:gd name="connsiteY20" fmla="*/ 1162498 h 1571793"/>
                <a:gd name="connsiteX21" fmla="*/ 829684 w 1571792"/>
                <a:gd name="connsiteY21" fmla="*/ 949446 h 1571793"/>
                <a:gd name="connsiteX22" fmla="*/ 826910 w 1571792"/>
                <a:gd name="connsiteY22" fmla="*/ 1197124 h 1571793"/>
                <a:gd name="connsiteX23" fmla="*/ 968020 w 1571792"/>
                <a:gd name="connsiteY23" fmla="*/ 1465561 h 1571793"/>
                <a:gd name="connsiteX24" fmla="*/ 1283438 w 1571792"/>
                <a:gd name="connsiteY24" fmla="*/ 1283438 h 1571793"/>
                <a:gd name="connsiteX25" fmla="*/ 1283438 w 1571792"/>
                <a:gd name="connsiteY25" fmla="*/ 1283438 h 1571793"/>
                <a:gd name="connsiteX26" fmla="*/ 1121401 w 1571792"/>
                <a:gd name="connsiteY26" fmla="*/ 1027019 h 1571793"/>
                <a:gd name="connsiteX27" fmla="*/ 905575 w 1571792"/>
                <a:gd name="connsiteY27" fmla="*/ 905575 h 1571793"/>
                <a:gd name="connsiteX28" fmla="*/ 1027019 w 1571792"/>
                <a:gd name="connsiteY28" fmla="*/ 1121401 h 1571793"/>
                <a:gd name="connsiteX29" fmla="*/ 1283438 w 1571792"/>
                <a:gd name="connsiteY29" fmla="*/ 1283438 h 1571793"/>
                <a:gd name="connsiteX30" fmla="*/ 1465561 w 1571792"/>
                <a:gd name="connsiteY30" fmla="*/ 968020 h 1571793"/>
                <a:gd name="connsiteX31" fmla="*/ 1465561 w 1571792"/>
                <a:gd name="connsiteY31" fmla="*/ 968020 h 1571793"/>
                <a:gd name="connsiteX32" fmla="*/ 1197040 w 1571792"/>
                <a:gd name="connsiteY32" fmla="*/ 826910 h 1571793"/>
                <a:gd name="connsiteX33" fmla="*/ 949362 w 1571792"/>
                <a:gd name="connsiteY33" fmla="*/ 829684 h 1571793"/>
                <a:gd name="connsiteX34" fmla="*/ 1162414 w 1571792"/>
                <a:gd name="connsiteY34" fmla="*/ 955918 h 1571793"/>
                <a:gd name="connsiteX35" fmla="*/ 1465561 w 1571792"/>
                <a:gd name="connsiteY35" fmla="*/ 968020 h 1571793"/>
                <a:gd name="connsiteX36" fmla="*/ 1465561 w 1571792"/>
                <a:gd name="connsiteY36" fmla="*/ 603773 h 1571793"/>
                <a:gd name="connsiteX37" fmla="*/ 1465561 w 1571792"/>
                <a:gd name="connsiteY37" fmla="*/ 603773 h 1571793"/>
                <a:gd name="connsiteX38" fmla="*/ 1162498 w 1571792"/>
                <a:gd name="connsiteY38" fmla="*/ 615875 h 1571793"/>
                <a:gd name="connsiteX39" fmla="*/ 949446 w 1571792"/>
                <a:gd name="connsiteY39" fmla="*/ 742110 h 1571793"/>
                <a:gd name="connsiteX40" fmla="*/ 1197124 w 1571792"/>
                <a:gd name="connsiteY40" fmla="*/ 744883 h 1571793"/>
                <a:gd name="connsiteX41" fmla="*/ 1465561 w 1571792"/>
                <a:gd name="connsiteY41" fmla="*/ 603773 h 1571793"/>
                <a:gd name="connsiteX42" fmla="*/ 1283438 w 1571792"/>
                <a:gd name="connsiteY42" fmla="*/ 288355 h 1571793"/>
                <a:gd name="connsiteX43" fmla="*/ 1283438 w 1571792"/>
                <a:gd name="connsiteY43" fmla="*/ 288355 h 1571793"/>
                <a:gd name="connsiteX44" fmla="*/ 1027019 w 1571792"/>
                <a:gd name="connsiteY44" fmla="*/ 450393 h 1571793"/>
                <a:gd name="connsiteX45" fmla="*/ 905575 w 1571792"/>
                <a:gd name="connsiteY45" fmla="*/ 666218 h 1571793"/>
                <a:gd name="connsiteX46" fmla="*/ 1121401 w 1571792"/>
                <a:gd name="connsiteY46" fmla="*/ 544774 h 1571793"/>
                <a:gd name="connsiteX47" fmla="*/ 1283438 w 1571792"/>
                <a:gd name="connsiteY47" fmla="*/ 288355 h 1571793"/>
                <a:gd name="connsiteX48" fmla="*/ 968020 w 1571792"/>
                <a:gd name="connsiteY48" fmla="*/ 106232 h 1571793"/>
                <a:gd name="connsiteX49" fmla="*/ 968020 w 1571792"/>
                <a:gd name="connsiteY49" fmla="*/ 106232 h 1571793"/>
                <a:gd name="connsiteX50" fmla="*/ 826910 w 1571792"/>
                <a:gd name="connsiteY50" fmla="*/ 374753 h 1571793"/>
                <a:gd name="connsiteX51" fmla="*/ 829684 w 1571792"/>
                <a:gd name="connsiteY51" fmla="*/ 622431 h 1571793"/>
                <a:gd name="connsiteX52" fmla="*/ 955918 w 1571792"/>
                <a:gd name="connsiteY52" fmla="*/ 409379 h 1571793"/>
                <a:gd name="connsiteX53" fmla="*/ 968020 w 1571792"/>
                <a:gd name="connsiteY53" fmla="*/ 106232 h 1571793"/>
                <a:gd name="connsiteX54" fmla="*/ 603773 w 1571792"/>
                <a:gd name="connsiteY54" fmla="*/ 106232 h 1571793"/>
                <a:gd name="connsiteX55" fmla="*/ 603773 w 1571792"/>
                <a:gd name="connsiteY55" fmla="*/ 106232 h 1571793"/>
                <a:gd name="connsiteX56" fmla="*/ 615875 w 1571792"/>
                <a:gd name="connsiteY56" fmla="*/ 409295 h 1571793"/>
                <a:gd name="connsiteX57" fmla="*/ 742109 w 1571792"/>
                <a:gd name="connsiteY57" fmla="*/ 622347 h 1571793"/>
                <a:gd name="connsiteX58" fmla="*/ 744883 w 1571792"/>
                <a:gd name="connsiteY58" fmla="*/ 374669 h 1571793"/>
                <a:gd name="connsiteX59" fmla="*/ 603773 w 1571792"/>
                <a:gd name="connsiteY59" fmla="*/ 106232 h 1571793"/>
                <a:gd name="connsiteX60" fmla="*/ 288355 w 1571792"/>
                <a:gd name="connsiteY60" fmla="*/ 288355 h 1571793"/>
                <a:gd name="connsiteX61" fmla="*/ 288355 w 1571792"/>
                <a:gd name="connsiteY61" fmla="*/ 288355 h 1571793"/>
                <a:gd name="connsiteX62" fmla="*/ 450392 w 1571792"/>
                <a:gd name="connsiteY62" fmla="*/ 544774 h 1571793"/>
                <a:gd name="connsiteX63" fmla="*/ 666218 w 1571792"/>
                <a:gd name="connsiteY63" fmla="*/ 666218 h 1571793"/>
                <a:gd name="connsiteX64" fmla="*/ 544774 w 1571792"/>
                <a:gd name="connsiteY64" fmla="*/ 450393 h 1571793"/>
                <a:gd name="connsiteX65" fmla="*/ 288355 w 1571792"/>
                <a:gd name="connsiteY65" fmla="*/ 288355 h 1571793"/>
                <a:gd name="connsiteX66" fmla="*/ 106232 w 1571792"/>
                <a:gd name="connsiteY66" fmla="*/ 603773 h 1571793"/>
                <a:gd name="connsiteX67" fmla="*/ 106232 w 1571792"/>
                <a:gd name="connsiteY67" fmla="*/ 603773 h 1571793"/>
                <a:gd name="connsiteX68" fmla="*/ 374753 w 1571792"/>
                <a:gd name="connsiteY68" fmla="*/ 744883 h 1571793"/>
                <a:gd name="connsiteX69" fmla="*/ 622431 w 1571792"/>
                <a:gd name="connsiteY69" fmla="*/ 742110 h 1571793"/>
                <a:gd name="connsiteX70" fmla="*/ 409379 w 1571792"/>
                <a:gd name="connsiteY70" fmla="*/ 615875 h 1571793"/>
                <a:gd name="connsiteX71" fmla="*/ 106232 w 1571792"/>
                <a:gd name="connsiteY71" fmla="*/ 603773 h 1571793"/>
                <a:gd name="connsiteX72" fmla="*/ 0 w 1571792"/>
                <a:gd name="connsiteY72" fmla="*/ 784888 h 1571793"/>
                <a:gd name="connsiteX73" fmla="*/ 0 w 1571792"/>
                <a:gd name="connsiteY73" fmla="*/ 784888 h 1571793"/>
                <a:gd name="connsiteX74" fmla="*/ 207085 w 1571792"/>
                <a:gd name="connsiteY74" fmla="*/ 831617 h 1571793"/>
                <a:gd name="connsiteX75" fmla="*/ 373996 w 1571792"/>
                <a:gd name="connsiteY75" fmla="*/ 784888 h 1571793"/>
                <a:gd name="connsiteX76" fmla="*/ 207085 w 1571792"/>
                <a:gd name="connsiteY76" fmla="*/ 738160 h 1571793"/>
                <a:gd name="connsiteX77" fmla="*/ 0 w 1571792"/>
                <a:gd name="connsiteY77" fmla="*/ 784888 h 1571793"/>
                <a:gd name="connsiteX78" fmla="*/ 784888 w 1571792"/>
                <a:gd name="connsiteY78" fmla="*/ 1571793 h 1571793"/>
                <a:gd name="connsiteX79" fmla="*/ 784888 w 1571792"/>
                <a:gd name="connsiteY79" fmla="*/ 1571793 h 1571793"/>
                <a:gd name="connsiteX80" fmla="*/ 831616 w 1571792"/>
                <a:gd name="connsiteY80" fmla="*/ 1364708 h 1571793"/>
                <a:gd name="connsiteX81" fmla="*/ 784888 w 1571792"/>
                <a:gd name="connsiteY81" fmla="*/ 1197797 h 1571793"/>
                <a:gd name="connsiteX82" fmla="*/ 738159 w 1571792"/>
                <a:gd name="connsiteY82" fmla="*/ 1364708 h 1571793"/>
                <a:gd name="connsiteX83" fmla="*/ 784888 w 1571792"/>
                <a:gd name="connsiteY83" fmla="*/ 1571793 h 1571793"/>
                <a:gd name="connsiteX84" fmla="*/ 1571793 w 1571792"/>
                <a:gd name="connsiteY84" fmla="*/ 786905 h 1571793"/>
                <a:gd name="connsiteX85" fmla="*/ 1571793 w 1571792"/>
                <a:gd name="connsiteY85" fmla="*/ 786905 h 1571793"/>
                <a:gd name="connsiteX86" fmla="*/ 1364708 w 1571792"/>
                <a:gd name="connsiteY86" fmla="*/ 740177 h 1571793"/>
                <a:gd name="connsiteX87" fmla="*/ 1197797 w 1571792"/>
                <a:gd name="connsiteY87" fmla="*/ 786905 h 1571793"/>
                <a:gd name="connsiteX88" fmla="*/ 1364708 w 1571792"/>
                <a:gd name="connsiteY88" fmla="*/ 833634 h 1571793"/>
                <a:gd name="connsiteX89" fmla="*/ 1571793 w 1571792"/>
                <a:gd name="connsiteY89" fmla="*/ 786905 h 1571793"/>
                <a:gd name="connsiteX90" fmla="*/ 786905 w 1571792"/>
                <a:gd name="connsiteY90" fmla="*/ 0 h 1571793"/>
                <a:gd name="connsiteX91" fmla="*/ 786905 w 1571792"/>
                <a:gd name="connsiteY91" fmla="*/ 0 h 1571793"/>
                <a:gd name="connsiteX92" fmla="*/ 740177 w 1571792"/>
                <a:gd name="connsiteY92" fmla="*/ 207085 h 1571793"/>
                <a:gd name="connsiteX93" fmla="*/ 786905 w 1571792"/>
                <a:gd name="connsiteY93" fmla="*/ 373996 h 1571793"/>
                <a:gd name="connsiteX94" fmla="*/ 833634 w 1571792"/>
                <a:gd name="connsiteY94" fmla="*/ 207085 h 1571793"/>
                <a:gd name="connsiteX95" fmla="*/ 786905 w 1571792"/>
                <a:gd name="connsiteY95" fmla="*/ 0 h 157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571792" h="1571793">
                  <a:moveTo>
                    <a:pt x="374753" y="826910"/>
                  </a:moveTo>
                  <a:cubicBezTo>
                    <a:pt x="481405" y="803042"/>
                    <a:pt x="619993" y="820607"/>
                    <a:pt x="622431" y="829684"/>
                  </a:cubicBezTo>
                  <a:cubicBezTo>
                    <a:pt x="624868" y="838760"/>
                    <a:pt x="513678" y="923225"/>
                    <a:pt x="409379" y="955918"/>
                  </a:cubicBezTo>
                  <a:cubicBezTo>
                    <a:pt x="245745" y="1007101"/>
                    <a:pt x="107408" y="972138"/>
                    <a:pt x="106316" y="968020"/>
                  </a:cubicBezTo>
                  <a:lnTo>
                    <a:pt x="106316" y="968020"/>
                  </a:lnTo>
                  <a:cubicBezTo>
                    <a:pt x="105139" y="963818"/>
                    <a:pt x="207505" y="864394"/>
                    <a:pt x="374753" y="826910"/>
                  </a:cubicBezTo>
                  <a:close/>
                  <a:moveTo>
                    <a:pt x="288355" y="1283438"/>
                  </a:moveTo>
                  <a:lnTo>
                    <a:pt x="288355" y="1283438"/>
                  </a:lnTo>
                  <a:cubicBezTo>
                    <a:pt x="291381" y="1286463"/>
                    <a:pt x="428709" y="1247551"/>
                    <a:pt x="544774" y="1121401"/>
                  </a:cubicBezTo>
                  <a:cubicBezTo>
                    <a:pt x="618817" y="1040971"/>
                    <a:pt x="672857" y="912131"/>
                    <a:pt x="666218" y="905575"/>
                  </a:cubicBezTo>
                  <a:cubicBezTo>
                    <a:pt x="659578" y="898936"/>
                    <a:pt x="530823" y="952976"/>
                    <a:pt x="450392" y="1027019"/>
                  </a:cubicBezTo>
                  <a:cubicBezTo>
                    <a:pt x="324242" y="1143084"/>
                    <a:pt x="285330" y="1280412"/>
                    <a:pt x="288355" y="1283438"/>
                  </a:cubicBezTo>
                  <a:close/>
                  <a:moveTo>
                    <a:pt x="603773" y="1465561"/>
                  </a:moveTo>
                  <a:lnTo>
                    <a:pt x="603773" y="1465561"/>
                  </a:lnTo>
                  <a:cubicBezTo>
                    <a:pt x="607891" y="1466654"/>
                    <a:pt x="707399" y="1364372"/>
                    <a:pt x="744883" y="1197040"/>
                  </a:cubicBezTo>
                  <a:cubicBezTo>
                    <a:pt x="768752" y="1090388"/>
                    <a:pt x="751186" y="951800"/>
                    <a:pt x="742109" y="949362"/>
                  </a:cubicBezTo>
                  <a:cubicBezTo>
                    <a:pt x="733033" y="946925"/>
                    <a:pt x="648568" y="1058115"/>
                    <a:pt x="615875" y="1162414"/>
                  </a:cubicBezTo>
                  <a:cubicBezTo>
                    <a:pt x="564692" y="1326048"/>
                    <a:pt x="599655" y="1464385"/>
                    <a:pt x="603773" y="1465561"/>
                  </a:cubicBezTo>
                  <a:close/>
                  <a:moveTo>
                    <a:pt x="968020" y="1465561"/>
                  </a:moveTo>
                  <a:lnTo>
                    <a:pt x="968020" y="1465561"/>
                  </a:lnTo>
                  <a:cubicBezTo>
                    <a:pt x="972138" y="1464469"/>
                    <a:pt x="1007101" y="1326132"/>
                    <a:pt x="955918" y="1162498"/>
                  </a:cubicBezTo>
                  <a:cubicBezTo>
                    <a:pt x="923309" y="1058200"/>
                    <a:pt x="838760" y="946925"/>
                    <a:pt x="829684" y="949446"/>
                  </a:cubicBezTo>
                  <a:cubicBezTo>
                    <a:pt x="820607" y="951884"/>
                    <a:pt x="803041" y="1090472"/>
                    <a:pt x="826910" y="1197124"/>
                  </a:cubicBezTo>
                  <a:cubicBezTo>
                    <a:pt x="864394" y="1364288"/>
                    <a:pt x="963818" y="1466654"/>
                    <a:pt x="968020" y="1465561"/>
                  </a:cubicBezTo>
                  <a:close/>
                  <a:moveTo>
                    <a:pt x="1283438" y="1283438"/>
                  </a:moveTo>
                  <a:lnTo>
                    <a:pt x="1283438" y="1283438"/>
                  </a:lnTo>
                  <a:cubicBezTo>
                    <a:pt x="1286463" y="1280412"/>
                    <a:pt x="1247551" y="1143084"/>
                    <a:pt x="1121401" y="1027019"/>
                  </a:cubicBezTo>
                  <a:cubicBezTo>
                    <a:pt x="1040970" y="952976"/>
                    <a:pt x="912215" y="898936"/>
                    <a:pt x="905575" y="905575"/>
                  </a:cubicBezTo>
                  <a:cubicBezTo>
                    <a:pt x="898936" y="912215"/>
                    <a:pt x="952976" y="1040971"/>
                    <a:pt x="1027019" y="1121401"/>
                  </a:cubicBezTo>
                  <a:cubicBezTo>
                    <a:pt x="1143084" y="1247551"/>
                    <a:pt x="1280412" y="1286463"/>
                    <a:pt x="1283438" y="1283438"/>
                  </a:cubicBezTo>
                  <a:close/>
                  <a:moveTo>
                    <a:pt x="1465561" y="968020"/>
                  </a:moveTo>
                  <a:lnTo>
                    <a:pt x="1465561" y="968020"/>
                  </a:lnTo>
                  <a:cubicBezTo>
                    <a:pt x="1466654" y="963902"/>
                    <a:pt x="1364372" y="864394"/>
                    <a:pt x="1197040" y="826910"/>
                  </a:cubicBezTo>
                  <a:cubicBezTo>
                    <a:pt x="1090388" y="803042"/>
                    <a:pt x="951800" y="820607"/>
                    <a:pt x="949362" y="829684"/>
                  </a:cubicBezTo>
                  <a:cubicBezTo>
                    <a:pt x="946925" y="838760"/>
                    <a:pt x="1058115" y="923225"/>
                    <a:pt x="1162414" y="955918"/>
                  </a:cubicBezTo>
                  <a:cubicBezTo>
                    <a:pt x="1326048" y="1007101"/>
                    <a:pt x="1464385" y="972138"/>
                    <a:pt x="1465561" y="968020"/>
                  </a:cubicBezTo>
                  <a:close/>
                  <a:moveTo>
                    <a:pt x="1465561" y="603773"/>
                  </a:moveTo>
                  <a:lnTo>
                    <a:pt x="1465561" y="603773"/>
                  </a:lnTo>
                  <a:cubicBezTo>
                    <a:pt x="1464469" y="599655"/>
                    <a:pt x="1326132" y="564692"/>
                    <a:pt x="1162498" y="615875"/>
                  </a:cubicBezTo>
                  <a:cubicBezTo>
                    <a:pt x="1058200" y="648484"/>
                    <a:pt x="946925" y="733033"/>
                    <a:pt x="949446" y="742110"/>
                  </a:cubicBezTo>
                  <a:cubicBezTo>
                    <a:pt x="951884" y="751186"/>
                    <a:pt x="1090472" y="768752"/>
                    <a:pt x="1197124" y="744883"/>
                  </a:cubicBezTo>
                  <a:cubicBezTo>
                    <a:pt x="1364288" y="707399"/>
                    <a:pt x="1466654" y="607891"/>
                    <a:pt x="1465561" y="603773"/>
                  </a:cubicBezTo>
                  <a:close/>
                  <a:moveTo>
                    <a:pt x="1283438" y="288355"/>
                  </a:moveTo>
                  <a:lnTo>
                    <a:pt x="1283438" y="288355"/>
                  </a:lnTo>
                  <a:cubicBezTo>
                    <a:pt x="1280412" y="285330"/>
                    <a:pt x="1143084" y="324242"/>
                    <a:pt x="1027019" y="450393"/>
                  </a:cubicBezTo>
                  <a:cubicBezTo>
                    <a:pt x="952976" y="530823"/>
                    <a:pt x="898936" y="659578"/>
                    <a:pt x="905575" y="666218"/>
                  </a:cubicBezTo>
                  <a:cubicBezTo>
                    <a:pt x="912215" y="672857"/>
                    <a:pt x="1040970" y="618817"/>
                    <a:pt x="1121401" y="544774"/>
                  </a:cubicBezTo>
                  <a:cubicBezTo>
                    <a:pt x="1247551" y="428709"/>
                    <a:pt x="1286463" y="291381"/>
                    <a:pt x="1283438" y="288355"/>
                  </a:cubicBezTo>
                  <a:close/>
                  <a:moveTo>
                    <a:pt x="968020" y="106232"/>
                  </a:moveTo>
                  <a:lnTo>
                    <a:pt x="968020" y="106232"/>
                  </a:lnTo>
                  <a:cubicBezTo>
                    <a:pt x="963902" y="105139"/>
                    <a:pt x="864394" y="207421"/>
                    <a:pt x="826910" y="374753"/>
                  </a:cubicBezTo>
                  <a:cubicBezTo>
                    <a:pt x="803041" y="481405"/>
                    <a:pt x="820607" y="619994"/>
                    <a:pt x="829684" y="622431"/>
                  </a:cubicBezTo>
                  <a:cubicBezTo>
                    <a:pt x="838760" y="624868"/>
                    <a:pt x="923225" y="513678"/>
                    <a:pt x="955918" y="409379"/>
                  </a:cubicBezTo>
                  <a:cubicBezTo>
                    <a:pt x="1007101" y="245661"/>
                    <a:pt x="972138" y="107324"/>
                    <a:pt x="968020" y="106232"/>
                  </a:cubicBezTo>
                  <a:close/>
                  <a:moveTo>
                    <a:pt x="603773" y="106232"/>
                  </a:moveTo>
                  <a:lnTo>
                    <a:pt x="603773" y="106232"/>
                  </a:lnTo>
                  <a:cubicBezTo>
                    <a:pt x="599655" y="107324"/>
                    <a:pt x="564692" y="245661"/>
                    <a:pt x="615875" y="409295"/>
                  </a:cubicBezTo>
                  <a:cubicBezTo>
                    <a:pt x="648484" y="513594"/>
                    <a:pt x="733033" y="624868"/>
                    <a:pt x="742109" y="622347"/>
                  </a:cubicBezTo>
                  <a:cubicBezTo>
                    <a:pt x="751186" y="619910"/>
                    <a:pt x="768752" y="481321"/>
                    <a:pt x="744883" y="374669"/>
                  </a:cubicBezTo>
                  <a:cubicBezTo>
                    <a:pt x="707399" y="207421"/>
                    <a:pt x="607891" y="105139"/>
                    <a:pt x="603773" y="106232"/>
                  </a:cubicBezTo>
                  <a:close/>
                  <a:moveTo>
                    <a:pt x="288355" y="288355"/>
                  </a:moveTo>
                  <a:lnTo>
                    <a:pt x="288355" y="288355"/>
                  </a:lnTo>
                  <a:cubicBezTo>
                    <a:pt x="285330" y="291381"/>
                    <a:pt x="324242" y="428709"/>
                    <a:pt x="450392" y="544774"/>
                  </a:cubicBezTo>
                  <a:cubicBezTo>
                    <a:pt x="530823" y="618817"/>
                    <a:pt x="659578" y="672857"/>
                    <a:pt x="666218" y="666218"/>
                  </a:cubicBezTo>
                  <a:cubicBezTo>
                    <a:pt x="672857" y="659578"/>
                    <a:pt x="618817" y="530823"/>
                    <a:pt x="544774" y="450393"/>
                  </a:cubicBezTo>
                  <a:cubicBezTo>
                    <a:pt x="428709" y="324158"/>
                    <a:pt x="291381" y="285330"/>
                    <a:pt x="288355" y="288355"/>
                  </a:cubicBezTo>
                  <a:close/>
                  <a:moveTo>
                    <a:pt x="106232" y="603773"/>
                  </a:moveTo>
                  <a:lnTo>
                    <a:pt x="106232" y="603773"/>
                  </a:lnTo>
                  <a:cubicBezTo>
                    <a:pt x="105139" y="607891"/>
                    <a:pt x="207421" y="707399"/>
                    <a:pt x="374753" y="744883"/>
                  </a:cubicBezTo>
                  <a:cubicBezTo>
                    <a:pt x="481405" y="768752"/>
                    <a:pt x="619993" y="751186"/>
                    <a:pt x="622431" y="742110"/>
                  </a:cubicBezTo>
                  <a:cubicBezTo>
                    <a:pt x="624868" y="733033"/>
                    <a:pt x="513678" y="648568"/>
                    <a:pt x="409379" y="615875"/>
                  </a:cubicBezTo>
                  <a:cubicBezTo>
                    <a:pt x="245745" y="564692"/>
                    <a:pt x="107324" y="599655"/>
                    <a:pt x="106232" y="603773"/>
                  </a:cubicBezTo>
                  <a:close/>
                  <a:moveTo>
                    <a:pt x="0" y="784888"/>
                  </a:moveTo>
                  <a:lnTo>
                    <a:pt x="0" y="784888"/>
                  </a:lnTo>
                  <a:cubicBezTo>
                    <a:pt x="0" y="787914"/>
                    <a:pt x="87154" y="836575"/>
                    <a:pt x="207085" y="831617"/>
                  </a:cubicBezTo>
                  <a:cubicBezTo>
                    <a:pt x="283481" y="828423"/>
                    <a:pt x="373996" y="791443"/>
                    <a:pt x="373996" y="784888"/>
                  </a:cubicBezTo>
                  <a:cubicBezTo>
                    <a:pt x="373996" y="778333"/>
                    <a:pt x="283481" y="741353"/>
                    <a:pt x="207085" y="738160"/>
                  </a:cubicBezTo>
                  <a:cubicBezTo>
                    <a:pt x="87154" y="733117"/>
                    <a:pt x="0" y="781862"/>
                    <a:pt x="0" y="784888"/>
                  </a:cubicBezTo>
                  <a:close/>
                  <a:moveTo>
                    <a:pt x="784888" y="1571793"/>
                  </a:moveTo>
                  <a:lnTo>
                    <a:pt x="784888" y="1571793"/>
                  </a:lnTo>
                  <a:cubicBezTo>
                    <a:pt x="787914" y="1571793"/>
                    <a:pt x="836575" y="1484639"/>
                    <a:pt x="831616" y="1364708"/>
                  </a:cubicBezTo>
                  <a:cubicBezTo>
                    <a:pt x="828423" y="1288312"/>
                    <a:pt x="791443" y="1197797"/>
                    <a:pt x="784888" y="1197797"/>
                  </a:cubicBezTo>
                  <a:cubicBezTo>
                    <a:pt x="778332" y="1197797"/>
                    <a:pt x="741353" y="1288312"/>
                    <a:pt x="738159" y="1364708"/>
                  </a:cubicBezTo>
                  <a:cubicBezTo>
                    <a:pt x="733201" y="1484555"/>
                    <a:pt x="781862" y="1571793"/>
                    <a:pt x="784888" y="1571793"/>
                  </a:cubicBezTo>
                  <a:close/>
                  <a:moveTo>
                    <a:pt x="1571793" y="786905"/>
                  </a:moveTo>
                  <a:lnTo>
                    <a:pt x="1571793" y="786905"/>
                  </a:lnTo>
                  <a:cubicBezTo>
                    <a:pt x="1571793" y="783880"/>
                    <a:pt x="1484639" y="735218"/>
                    <a:pt x="1364708" y="740177"/>
                  </a:cubicBezTo>
                  <a:cubicBezTo>
                    <a:pt x="1288312" y="743370"/>
                    <a:pt x="1197797" y="780350"/>
                    <a:pt x="1197797" y="786905"/>
                  </a:cubicBezTo>
                  <a:cubicBezTo>
                    <a:pt x="1197797" y="793461"/>
                    <a:pt x="1288312" y="830440"/>
                    <a:pt x="1364708" y="833634"/>
                  </a:cubicBezTo>
                  <a:cubicBezTo>
                    <a:pt x="1484555" y="838592"/>
                    <a:pt x="1571793" y="789931"/>
                    <a:pt x="1571793" y="786905"/>
                  </a:cubicBezTo>
                  <a:close/>
                  <a:moveTo>
                    <a:pt x="786905" y="0"/>
                  </a:moveTo>
                  <a:lnTo>
                    <a:pt x="786905" y="0"/>
                  </a:lnTo>
                  <a:cubicBezTo>
                    <a:pt x="783879" y="0"/>
                    <a:pt x="735218" y="87154"/>
                    <a:pt x="740177" y="207085"/>
                  </a:cubicBezTo>
                  <a:cubicBezTo>
                    <a:pt x="743370" y="283481"/>
                    <a:pt x="780350" y="373996"/>
                    <a:pt x="786905" y="373996"/>
                  </a:cubicBezTo>
                  <a:cubicBezTo>
                    <a:pt x="793461" y="373996"/>
                    <a:pt x="830440" y="283481"/>
                    <a:pt x="833634" y="207085"/>
                  </a:cubicBezTo>
                  <a:cubicBezTo>
                    <a:pt x="838592" y="87154"/>
                    <a:pt x="789931" y="0"/>
                    <a:pt x="786905" y="0"/>
                  </a:cubicBezTo>
                  <a:close/>
                </a:path>
              </a:pathLst>
            </a:custGeom>
            <a:gradFill>
              <a:gsLst>
                <a:gs pos="0">
                  <a:srgbClr val="145091"/>
                </a:gs>
                <a:gs pos="25000">
                  <a:srgbClr val="007FB8"/>
                </a:gs>
                <a:gs pos="90000">
                  <a:srgbClr val="56C2B6"/>
                </a:gs>
              </a:gsLst>
              <a:lin ang="16200000" scaled="1"/>
            </a:gradFill>
            <a:ln w="8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Poppins" pitchFamily="2" charset="77"/>
              </a:endParaRPr>
            </a:p>
          </p:txBody>
        </p:sp>
        <p:grpSp>
          <p:nvGrpSpPr>
            <p:cNvPr id="6" name="Graphic 3">
              <a:extLst>
                <a:ext uri="{FF2B5EF4-FFF2-40B4-BE49-F238E27FC236}">
                  <a16:creationId xmlns:a16="http://schemas.microsoft.com/office/drawing/2014/main" id="{2254431E-6450-A259-CB1F-30C7169F90DF}"/>
                </a:ext>
              </a:extLst>
            </p:cNvPr>
            <p:cNvGrpSpPr/>
            <p:nvPr/>
          </p:nvGrpSpPr>
          <p:grpSpPr>
            <a:xfrm>
              <a:off x="3991255" y="3592213"/>
              <a:ext cx="1180063" cy="201453"/>
              <a:chOff x="3991255" y="3592213"/>
              <a:chExt cx="1180063" cy="201453"/>
            </a:xfrm>
            <a:solidFill>
              <a:srgbClr val="56C2B6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CF9518A0-68A1-2027-5371-DD11B1F33C73}"/>
                  </a:ext>
                </a:extLst>
              </p:cNvPr>
              <p:cNvSpPr/>
              <p:nvPr/>
            </p:nvSpPr>
            <p:spPr>
              <a:xfrm>
                <a:off x="3991255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4368D0A4-076E-070D-6CBE-CF102F68AF4A}"/>
                  </a:ext>
                </a:extLst>
              </p:cNvPr>
              <p:cNvSpPr/>
              <p:nvPr/>
            </p:nvSpPr>
            <p:spPr>
              <a:xfrm>
                <a:off x="4233806" y="3592213"/>
                <a:ext cx="108248" cy="201453"/>
              </a:xfrm>
              <a:custGeom>
                <a:avLst/>
                <a:gdLst>
                  <a:gd name="connsiteX0" fmla="*/ 108249 w 108248"/>
                  <a:gd name="connsiteY0" fmla="*/ 21599 h 201453"/>
                  <a:gd name="connsiteX1" fmla="*/ 26306 w 108248"/>
                  <a:gd name="connsiteY1" fmla="*/ 21599 h 201453"/>
                  <a:gd name="connsiteX2" fmla="*/ 26306 w 108248"/>
                  <a:gd name="connsiteY2" fmla="*/ 88834 h 201453"/>
                  <a:gd name="connsiteX3" fmla="*/ 99592 w 108248"/>
                  <a:gd name="connsiteY3" fmla="*/ 88834 h 201453"/>
                  <a:gd name="connsiteX4" fmla="*/ 99592 w 108248"/>
                  <a:gd name="connsiteY4" fmla="*/ 110518 h 201453"/>
                  <a:gd name="connsiteX5" fmla="*/ 26306 w 108248"/>
                  <a:gd name="connsiteY5" fmla="*/ 110518 h 201453"/>
                  <a:gd name="connsiteX6" fmla="*/ 26306 w 108248"/>
                  <a:gd name="connsiteY6" fmla="*/ 179770 h 201453"/>
                  <a:gd name="connsiteX7" fmla="*/ 108249 w 108248"/>
                  <a:gd name="connsiteY7" fmla="*/ 179770 h 201453"/>
                  <a:gd name="connsiteX8" fmla="*/ 108249 w 108248"/>
                  <a:gd name="connsiteY8" fmla="*/ 201454 h 201453"/>
                  <a:gd name="connsiteX9" fmla="*/ 0 w 108248"/>
                  <a:gd name="connsiteY9" fmla="*/ 201454 h 201453"/>
                  <a:gd name="connsiteX10" fmla="*/ 0 w 108248"/>
                  <a:gd name="connsiteY10" fmla="*/ 0 h 201453"/>
                  <a:gd name="connsiteX11" fmla="*/ 108249 w 108248"/>
                  <a:gd name="connsiteY11" fmla="*/ 0 h 201453"/>
                  <a:gd name="connsiteX12" fmla="*/ 108249 w 108248"/>
                  <a:gd name="connsiteY12" fmla="*/ 21599 h 20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248" h="201453">
                    <a:moveTo>
                      <a:pt x="108249" y="21599"/>
                    </a:moveTo>
                    <a:lnTo>
                      <a:pt x="26306" y="21599"/>
                    </a:lnTo>
                    <a:lnTo>
                      <a:pt x="26306" y="88834"/>
                    </a:lnTo>
                    <a:lnTo>
                      <a:pt x="99592" y="88834"/>
                    </a:lnTo>
                    <a:lnTo>
                      <a:pt x="99592" y="110518"/>
                    </a:lnTo>
                    <a:lnTo>
                      <a:pt x="26306" y="110518"/>
                    </a:lnTo>
                    <a:lnTo>
                      <a:pt x="26306" y="179770"/>
                    </a:lnTo>
                    <a:lnTo>
                      <a:pt x="108249" y="179770"/>
                    </a:lnTo>
                    <a:lnTo>
                      <a:pt x="108249" y="201454"/>
                    </a:lnTo>
                    <a:lnTo>
                      <a:pt x="0" y="201454"/>
                    </a:lnTo>
                    <a:lnTo>
                      <a:pt x="0" y="0"/>
                    </a:lnTo>
                    <a:lnTo>
                      <a:pt x="108249" y="0"/>
                    </a:lnTo>
                    <a:lnTo>
                      <a:pt x="108249" y="21599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4AF27534-D3B3-4654-A117-D202CD529410}"/>
                  </a:ext>
                </a:extLst>
              </p:cNvPr>
              <p:cNvSpPr/>
              <p:nvPr/>
            </p:nvSpPr>
            <p:spPr>
              <a:xfrm>
                <a:off x="4414417" y="3593558"/>
                <a:ext cx="175484" cy="200025"/>
              </a:xfrm>
              <a:custGeom>
                <a:avLst/>
                <a:gdLst>
                  <a:gd name="connsiteX0" fmla="*/ 131613 w 175484"/>
                  <a:gd name="connsiteY0" fmla="*/ 155314 h 200025"/>
                  <a:gd name="connsiteX1" fmla="*/ 43871 w 175484"/>
                  <a:gd name="connsiteY1" fmla="*/ 155314 h 200025"/>
                  <a:gd name="connsiteX2" fmla="*/ 27734 w 175484"/>
                  <a:gd name="connsiteY2" fmla="*/ 200025 h 200025"/>
                  <a:gd name="connsiteX3" fmla="*/ 0 w 175484"/>
                  <a:gd name="connsiteY3" fmla="*/ 200025 h 200025"/>
                  <a:gd name="connsiteX4" fmla="*/ 72698 w 175484"/>
                  <a:gd name="connsiteY4" fmla="*/ 0 h 200025"/>
                  <a:gd name="connsiteX5" fmla="*/ 103038 w 175484"/>
                  <a:gd name="connsiteY5" fmla="*/ 0 h 200025"/>
                  <a:gd name="connsiteX6" fmla="*/ 175484 w 175484"/>
                  <a:gd name="connsiteY6" fmla="*/ 200025 h 200025"/>
                  <a:gd name="connsiteX7" fmla="*/ 147749 w 175484"/>
                  <a:gd name="connsiteY7" fmla="*/ 200025 h 200025"/>
                  <a:gd name="connsiteX8" fmla="*/ 131613 w 175484"/>
                  <a:gd name="connsiteY8" fmla="*/ 155314 h 200025"/>
                  <a:gd name="connsiteX9" fmla="*/ 87742 w 175484"/>
                  <a:gd name="connsiteY9" fmla="*/ 32357 h 200025"/>
                  <a:gd name="connsiteX10" fmla="*/ 51351 w 175484"/>
                  <a:gd name="connsiteY10" fmla="*/ 133966 h 200025"/>
                  <a:gd name="connsiteX11" fmla="*/ 124049 w 175484"/>
                  <a:gd name="connsiteY11" fmla="*/ 133966 h 200025"/>
                  <a:gd name="connsiteX12" fmla="*/ 87742 w 175484"/>
                  <a:gd name="connsiteY12" fmla="*/ 32357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484" h="200025">
                    <a:moveTo>
                      <a:pt x="131613" y="155314"/>
                    </a:moveTo>
                    <a:lnTo>
                      <a:pt x="43871" y="155314"/>
                    </a:lnTo>
                    <a:lnTo>
                      <a:pt x="27734" y="200025"/>
                    </a:lnTo>
                    <a:lnTo>
                      <a:pt x="0" y="200025"/>
                    </a:lnTo>
                    <a:lnTo>
                      <a:pt x="72698" y="0"/>
                    </a:lnTo>
                    <a:lnTo>
                      <a:pt x="103038" y="0"/>
                    </a:lnTo>
                    <a:lnTo>
                      <a:pt x="175484" y="200025"/>
                    </a:lnTo>
                    <a:lnTo>
                      <a:pt x="147749" y="200025"/>
                    </a:lnTo>
                    <a:lnTo>
                      <a:pt x="131613" y="155314"/>
                    </a:lnTo>
                    <a:close/>
                    <a:moveTo>
                      <a:pt x="87742" y="32357"/>
                    </a:moveTo>
                    <a:lnTo>
                      <a:pt x="51351" y="133966"/>
                    </a:lnTo>
                    <a:lnTo>
                      <a:pt x="124049" y="133966"/>
                    </a:lnTo>
                    <a:lnTo>
                      <a:pt x="87742" y="32357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A815954A-B22C-7A7E-73E1-F9C3D3DB26C4}"/>
                  </a:ext>
                </a:extLst>
              </p:cNvPr>
              <p:cNvSpPr/>
              <p:nvPr/>
            </p:nvSpPr>
            <p:spPr>
              <a:xfrm>
                <a:off x="4660750" y="3592381"/>
                <a:ext cx="96650" cy="201201"/>
              </a:xfrm>
              <a:custGeom>
                <a:avLst/>
                <a:gdLst>
                  <a:gd name="connsiteX0" fmla="*/ 26222 w 96650"/>
                  <a:gd name="connsiteY0" fmla="*/ 84 h 201201"/>
                  <a:gd name="connsiteX1" fmla="*/ 26222 w 96650"/>
                  <a:gd name="connsiteY1" fmla="*/ 179854 h 201201"/>
                  <a:gd name="connsiteX2" fmla="*/ 96651 w 96650"/>
                  <a:gd name="connsiteY2" fmla="*/ 179854 h 201201"/>
                  <a:gd name="connsiteX3" fmla="*/ 96651 w 96650"/>
                  <a:gd name="connsiteY3" fmla="*/ 201202 h 201201"/>
                  <a:gd name="connsiteX4" fmla="*/ 0 w 96650"/>
                  <a:gd name="connsiteY4" fmla="*/ 201202 h 201201"/>
                  <a:gd name="connsiteX5" fmla="*/ 0 w 96650"/>
                  <a:gd name="connsiteY5" fmla="*/ 0 h 201201"/>
                  <a:gd name="connsiteX6" fmla="*/ 26222 w 96650"/>
                  <a:gd name="connsiteY6" fmla="*/ 0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650" h="201201">
                    <a:moveTo>
                      <a:pt x="26222" y="84"/>
                    </a:moveTo>
                    <a:lnTo>
                      <a:pt x="26222" y="179854"/>
                    </a:lnTo>
                    <a:lnTo>
                      <a:pt x="96651" y="179854"/>
                    </a:lnTo>
                    <a:lnTo>
                      <a:pt x="96651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222" y="0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3C8FFC4-309C-D55F-AED7-0CC753E6D0AC}"/>
                  </a:ext>
                </a:extLst>
              </p:cNvPr>
              <p:cNvSpPr/>
              <p:nvPr/>
            </p:nvSpPr>
            <p:spPr>
              <a:xfrm>
                <a:off x="4802196" y="3592465"/>
                <a:ext cx="136235" cy="201117"/>
              </a:xfrm>
              <a:custGeom>
                <a:avLst/>
                <a:gdLst>
                  <a:gd name="connsiteX0" fmla="*/ 0 w 136235"/>
                  <a:gd name="connsiteY0" fmla="*/ 0 h 201117"/>
                  <a:gd name="connsiteX1" fmla="*/ 136235 w 136235"/>
                  <a:gd name="connsiteY1" fmla="*/ 0 h 201117"/>
                  <a:gd name="connsiteX2" fmla="*/ 136235 w 136235"/>
                  <a:gd name="connsiteY2" fmla="*/ 21347 h 201117"/>
                  <a:gd name="connsiteX3" fmla="*/ 81439 w 136235"/>
                  <a:gd name="connsiteY3" fmla="*/ 21347 h 201117"/>
                  <a:gd name="connsiteX4" fmla="*/ 81439 w 136235"/>
                  <a:gd name="connsiteY4" fmla="*/ 201118 h 201117"/>
                  <a:gd name="connsiteX5" fmla="*/ 55133 w 136235"/>
                  <a:gd name="connsiteY5" fmla="*/ 201118 h 201117"/>
                  <a:gd name="connsiteX6" fmla="*/ 55133 w 136235"/>
                  <a:gd name="connsiteY6" fmla="*/ 21347 h 201117"/>
                  <a:gd name="connsiteX7" fmla="*/ 0 w 136235"/>
                  <a:gd name="connsiteY7" fmla="*/ 21347 h 201117"/>
                  <a:gd name="connsiteX8" fmla="*/ 0 w 136235"/>
                  <a:gd name="connsiteY8" fmla="*/ 0 h 201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6235" h="201117">
                    <a:moveTo>
                      <a:pt x="0" y="0"/>
                    </a:moveTo>
                    <a:lnTo>
                      <a:pt x="136235" y="0"/>
                    </a:lnTo>
                    <a:lnTo>
                      <a:pt x="136235" y="21347"/>
                    </a:lnTo>
                    <a:lnTo>
                      <a:pt x="81439" y="21347"/>
                    </a:lnTo>
                    <a:lnTo>
                      <a:pt x="81439" y="201118"/>
                    </a:lnTo>
                    <a:lnTo>
                      <a:pt x="55133" y="201118"/>
                    </a:lnTo>
                    <a:lnTo>
                      <a:pt x="55133" y="21347"/>
                    </a:lnTo>
                    <a:lnTo>
                      <a:pt x="0" y="213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7831374-3AD2-021C-DFDD-1629943E171D}"/>
                  </a:ext>
                </a:extLst>
              </p:cNvPr>
              <p:cNvSpPr/>
              <p:nvPr/>
            </p:nvSpPr>
            <p:spPr>
              <a:xfrm>
                <a:off x="5016257" y="3592381"/>
                <a:ext cx="155061" cy="201201"/>
              </a:xfrm>
              <a:custGeom>
                <a:avLst/>
                <a:gdLst>
                  <a:gd name="connsiteX0" fmla="*/ 128756 w 155061"/>
                  <a:gd name="connsiteY0" fmla="*/ 110014 h 201201"/>
                  <a:gd name="connsiteX1" fmla="*/ 26306 w 155061"/>
                  <a:gd name="connsiteY1" fmla="*/ 110014 h 201201"/>
                  <a:gd name="connsiteX2" fmla="*/ 26306 w 155061"/>
                  <a:gd name="connsiteY2" fmla="*/ 201202 h 201201"/>
                  <a:gd name="connsiteX3" fmla="*/ 0 w 155061"/>
                  <a:gd name="connsiteY3" fmla="*/ 201202 h 201201"/>
                  <a:gd name="connsiteX4" fmla="*/ 0 w 155061"/>
                  <a:gd name="connsiteY4" fmla="*/ 0 h 201201"/>
                  <a:gd name="connsiteX5" fmla="*/ 26306 w 155061"/>
                  <a:gd name="connsiteY5" fmla="*/ 0 h 201201"/>
                  <a:gd name="connsiteX6" fmla="*/ 26306 w 155061"/>
                  <a:gd name="connsiteY6" fmla="*/ 88330 h 201201"/>
                  <a:gd name="connsiteX7" fmla="*/ 128756 w 155061"/>
                  <a:gd name="connsiteY7" fmla="*/ 88330 h 201201"/>
                  <a:gd name="connsiteX8" fmla="*/ 128756 w 155061"/>
                  <a:gd name="connsiteY8" fmla="*/ 0 h 201201"/>
                  <a:gd name="connsiteX9" fmla="*/ 155062 w 155061"/>
                  <a:gd name="connsiteY9" fmla="*/ 0 h 201201"/>
                  <a:gd name="connsiteX10" fmla="*/ 155062 w 155061"/>
                  <a:gd name="connsiteY10" fmla="*/ 201202 h 201201"/>
                  <a:gd name="connsiteX11" fmla="*/ 128756 w 155061"/>
                  <a:gd name="connsiteY11" fmla="*/ 201202 h 201201"/>
                  <a:gd name="connsiteX12" fmla="*/ 128756 w 155061"/>
                  <a:gd name="connsiteY12" fmla="*/ 110014 h 201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061" h="201201">
                    <a:moveTo>
                      <a:pt x="128756" y="110014"/>
                    </a:moveTo>
                    <a:lnTo>
                      <a:pt x="26306" y="110014"/>
                    </a:lnTo>
                    <a:lnTo>
                      <a:pt x="26306" y="201202"/>
                    </a:lnTo>
                    <a:lnTo>
                      <a:pt x="0" y="201202"/>
                    </a:lnTo>
                    <a:lnTo>
                      <a:pt x="0" y="0"/>
                    </a:lnTo>
                    <a:lnTo>
                      <a:pt x="26306" y="0"/>
                    </a:lnTo>
                    <a:lnTo>
                      <a:pt x="26306" y="88330"/>
                    </a:lnTo>
                    <a:lnTo>
                      <a:pt x="128756" y="88330"/>
                    </a:lnTo>
                    <a:lnTo>
                      <a:pt x="128756" y="0"/>
                    </a:lnTo>
                    <a:lnTo>
                      <a:pt x="155062" y="0"/>
                    </a:lnTo>
                    <a:lnTo>
                      <a:pt x="155062" y="201202"/>
                    </a:lnTo>
                    <a:lnTo>
                      <a:pt x="128756" y="201202"/>
                    </a:lnTo>
                    <a:lnTo>
                      <a:pt x="128756" y="110014"/>
                    </a:lnTo>
                    <a:close/>
                  </a:path>
                </a:pathLst>
              </a:custGeom>
              <a:solidFill>
                <a:srgbClr val="56C2B6"/>
              </a:solidFill>
              <a:ln w="83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6568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65D682-3694-1EFB-80CF-B5E2C8B2F809}"/>
              </a:ext>
            </a:extLst>
          </p:cNvPr>
          <p:cNvSpPr/>
          <p:nvPr userDrawn="1"/>
        </p:nvSpPr>
        <p:spPr>
          <a:xfrm>
            <a:off x="0" y="0"/>
            <a:ext cx="12192000" cy="6853141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80000">
                <a:schemeClr val="accent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" pitchFamily="2" charset="77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2110D52-850C-9503-B79A-AE55196F35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1598" y="770465"/>
            <a:ext cx="5330149" cy="45389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E212AD-CA25-3249-8F02-9CD467AF3660}"/>
              </a:ext>
            </a:extLst>
          </p:cNvPr>
          <p:cNvSpPr/>
          <p:nvPr/>
        </p:nvSpPr>
        <p:spPr>
          <a:xfrm>
            <a:off x="3048000" y="6415244"/>
            <a:ext cx="6096000" cy="1846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7" b="0" i="0" kern="1200" cap="all" spc="300" baseline="0" noProof="0">
                <a:solidFill>
                  <a:schemeClr val="accent2">
                    <a:lumMod val="40000"/>
                    <a:lumOff val="60000"/>
                  </a:schemeClr>
                </a:solidFill>
                <a:latin typeface="Poppins" pitchFamily="2" charset="77"/>
                <a:ea typeface="+mn-ea"/>
                <a:cs typeface="+mn-cs"/>
              </a:rPr>
              <a:t>2023 KRAMER DAVIS</a:t>
            </a:r>
            <a:endParaRPr lang="en-US" sz="1067" b="0" i="0" kern="1200" cap="all" spc="0" baseline="30000" noProof="0">
              <a:solidFill>
                <a:schemeClr val="accent2">
                  <a:lumMod val="40000"/>
                  <a:lumOff val="60000"/>
                </a:schemeClr>
              </a:solidFill>
              <a:latin typeface="Poppi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551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C51B071-BACB-7CAE-4D25-D29E5F83AD4A}"/>
              </a:ext>
            </a:extLst>
          </p:cNvPr>
          <p:cNvSpPr/>
          <p:nvPr userDrawn="1"/>
        </p:nvSpPr>
        <p:spPr>
          <a:xfrm>
            <a:off x="0" y="6553200"/>
            <a:ext cx="12192000" cy="304800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1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oppins" pitchFamily="2" charset="77"/>
            </a:endParaRP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8C900794-3B0D-F14B-976F-90631BB28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0643" y="6639186"/>
            <a:ext cx="811357" cy="123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en-US" sz="1067" b="1" i="0" kern="1200" smtClean="0">
                <a:solidFill>
                  <a:schemeClr val="bg1"/>
                </a:solidFill>
                <a:latin typeface="Poppins SemiBold" pitchFamily="2" charset="77"/>
                <a:ea typeface="+mn-ea"/>
                <a:cs typeface="Poppins SemiBold" pitchFamily="2" charset="77"/>
              </a:defRPr>
            </a:lvl1pPr>
          </a:lstStyle>
          <a:p>
            <a:r>
              <a:rPr lang="en-US"/>
              <a:t>| </a:t>
            </a:r>
            <a:fld id="{4FE047CB-62AD-F543-B4B5-614F8E901B7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486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alatino Linotype" panose="02040502050505030304" pitchFamily="18" charset="0"/>
          <a:ea typeface="Palatino" pitchFamily="2" charset="77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2">
          <p15:clr>
            <a:srgbClr val="F26B43"/>
          </p15:clr>
        </p15:guide>
        <p15:guide id="2" pos="286">
          <p15:clr>
            <a:srgbClr val="F26B43"/>
          </p15:clr>
        </p15:guide>
        <p15:guide id="3" orient="horz" pos="682">
          <p15:clr>
            <a:srgbClr val="F26B43"/>
          </p15:clr>
        </p15:guide>
        <p15:guide id="4" orient="horz" pos="2904">
          <p15:clr>
            <a:srgbClr val="F26B43"/>
          </p15:clr>
        </p15:guide>
        <p15:guide id="5" orient="horz" pos="3084">
          <p15:clr>
            <a:srgbClr val="F26B43"/>
          </p15:clr>
        </p15:guide>
        <p15:guide id="6" orient="horz" pos="480">
          <p15:clr>
            <a:srgbClr val="F26B43"/>
          </p15:clr>
        </p15:guide>
        <p15:guide id="7" pos="5470">
          <p15:clr>
            <a:srgbClr val="F26B43"/>
          </p15:clr>
        </p15:guide>
        <p15:guide id="10" pos="4018">
          <p15:clr>
            <a:srgbClr val="F26B43"/>
          </p15:clr>
        </p15:guide>
        <p15:guide id="11" pos="3600">
          <p15:clr>
            <a:srgbClr val="F26B43"/>
          </p15:clr>
        </p15:guide>
        <p15:guide id="12" pos="3088">
          <p15:clr>
            <a:srgbClr val="F26B43"/>
          </p15:clr>
        </p15:guide>
        <p15:guide id="13" pos="2672">
          <p15:clr>
            <a:srgbClr val="F26B43"/>
          </p15:clr>
        </p15:guide>
        <p15:guide id="14" pos="2147">
          <p15:clr>
            <a:srgbClr val="F26B43"/>
          </p15:clr>
        </p15:guide>
        <p15:guide id="15" pos="17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hello@kd.health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2E5F7-528E-26CA-E106-4622D0DE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7" y="2191905"/>
            <a:ext cx="5246793" cy="22097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Introducing Kramer Davis Health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360EA-C639-08C6-9D23-02376FFCC4E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5372" y="5710709"/>
            <a:ext cx="5427129" cy="6341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 defTabSz="457189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2400" dirty="0">
                <a:solidFill>
                  <a:schemeClr val="accent1"/>
                </a:solidFill>
                <a:latin typeface="Poppins Medium"/>
                <a:cs typeface="Poppins Light"/>
              </a:rPr>
              <a:t>Matt Holder, MD, MBA, FAADM</a:t>
            </a:r>
          </a:p>
          <a:p>
            <a:pPr marL="0" indent="0" defTabSz="457189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2400" dirty="0">
                <a:solidFill>
                  <a:schemeClr val="accent1"/>
                </a:solidFill>
                <a:latin typeface="Poppins Medium"/>
                <a:cs typeface="Poppins Light"/>
              </a:rPr>
              <a:t>December 7</a:t>
            </a:r>
            <a:r>
              <a:rPr lang="en-US" sz="2400" baseline="30000" dirty="0">
                <a:solidFill>
                  <a:schemeClr val="accent1"/>
                </a:solidFill>
                <a:latin typeface="Poppins Medium"/>
                <a:cs typeface="Poppins Light"/>
              </a:rPr>
              <a:t>th</a:t>
            </a:r>
            <a:r>
              <a:rPr lang="en-US" sz="2400" dirty="0">
                <a:solidFill>
                  <a:schemeClr val="accent1"/>
                </a:solidFill>
                <a:latin typeface="Poppins Medium"/>
                <a:cs typeface="Poppins Light"/>
              </a:rPr>
              <a:t>, 2023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oppins Medium"/>
              <a:cs typeface="Poppi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343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F956-7104-2D4C-A735-FD03B53DD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Kramer Davis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20409-FE19-E87A-C3B4-7B854AEB7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09585"/>
            <a:r>
              <a:rPr lang="en-US">
                <a:solidFill>
                  <a:srgbClr val="FFFFFF"/>
                </a:solidFill>
              </a:rPr>
              <a:t>|  </a:t>
            </a:r>
            <a:fld id="{4FE047CB-62AD-F543-B4B5-614F8E901B7E}" type="slidenum">
              <a:rPr lang="en-US">
                <a:solidFill>
                  <a:srgbClr val="FFFFFF"/>
                </a:solidFill>
              </a:rPr>
              <a:pPr defTabSz="609585"/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545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4B91-6267-A678-C86E-6CA1BCB68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Model of Patient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E082D-6F8B-21FE-9E67-4955C73184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367" y="1447800"/>
            <a:ext cx="5381365" cy="4480984"/>
          </a:xfrm>
        </p:spPr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Patient focused model of providing exemplary healthcare for people with IDD</a:t>
            </a:r>
          </a:p>
          <a:p>
            <a:pPr algn="l"/>
            <a:r>
              <a:rPr lang="en-US" sz="1800" dirty="0">
                <a:solidFill>
                  <a:srgbClr val="333333"/>
                </a:solidFill>
                <a:latin typeface="Poppins-Light"/>
              </a:rPr>
              <a:t>D</a:t>
            </a:r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esigned for adults and adolescents with IDD over the age of 13</a:t>
            </a:r>
          </a:p>
          <a:p>
            <a:pPr algn="l"/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Our goal is to help our patients live their</a:t>
            </a:r>
            <a:r>
              <a:rPr lang="en-US" sz="1800" dirty="0">
                <a:solidFill>
                  <a:srgbClr val="333333"/>
                </a:solidFill>
                <a:latin typeface="Poppins-Light"/>
              </a:rPr>
              <a:t> </a:t>
            </a:r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happiest and most fulfilled lives. We do this by removing barriers to healthcare and by offering collaborative, preventive, and high-quality care across multiple disciplines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B6DF7-0C1A-16D8-B6A0-296F678A6F7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42759-F6E0-A24E-47B1-A15AF9C66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|  </a:t>
            </a:r>
            <a:fld id="{4FE047CB-62AD-F543-B4B5-614F8E901B7E}" type="slidenum">
              <a:rPr smtClean="0"/>
              <a:pPr/>
              <a:t>3</a:t>
            </a:fld>
            <a:endParaRPr/>
          </a:p>
        </p:txBody>
      </p:sp>
      <p:pic>
        <p:nvPicPr>
          <p:cNvPr id="1026" name="Picture 2" descr="No alternative text description for this image">
            <a:extLst>
              <a:ext uri="{FF2B5EF4-FFF2-40B4-BE49-F238E27FC236}">
                <a16:creationId xmlns:a16="http://schemas.microsoft.com/office/drawing/2014/main" id="{F7876F99-DE08-5AE8-07D3-0B898C0C9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8" t="25070" r="19404" b="15539"/>
          <a:stretch/>
        </p:blipFill>
        <p:spPr bwMode="auto">
          <a:xfrm>
            <a:off x="6746033" y="1621612"/>
            <a:ext cx="4739951" cy="3181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360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0816-53D2-235F-FB74-55044848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Whole Person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548B-0227-3CB5-7782-7A83370DD1A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We offer an entire floor dedicated to patient care with experts in the following areas:</a:t>
            </a:r>
          </a:p>
          <a:p>
            <a:r>
              <a:rPr lang="en-US" dirty="0"/>
              <a:t>Developmental Medicine</a:t>
            </a:r>
          </a:p>
          <a:p>
            <a:r>
              <a:rPr lang="en-US" dirty="0"/>
              <a:t>Developmental Dentistry</a:t>
            </a:r>
          </a:p>
          <a:p>
            <a:r>
              <a:rPr lang="en-US" dirty="0"/>
              <a:t>Psychiatry</a:t>
            </a:r>
          </a:p>
          <a:p>
            <a:r>
              <a:rPr lang="en-US" dirty="0"/>
              <a:t>Behavioral Health</a:t>
            </a:r>
          </a:p>
          <a:p>
            <a:r>
              <a:rPr lang="en-US" dirty="0"/>
              <a:t>Physical Therapy</a:t>
            </a:r>
          </a:p>
          <a:p>
            <a:r>
              <a:rPr lang="en-US" dirty="0"/>
              <a:t>Occupational Therapy</a:t>
            </a:r>
          </a:p>
          <a:p>
            <a:r>
              <a:rPr lang="en-US" dirty="0"/>
              <a:t>Speech Pathology</a:t>
            </a:r>
          </a:p>
          <a:p>
            <a:r>
              <a:rPr lang="en-US" dirty="0"/>
              <a:t>Crisis Intervention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A6657-ADB4-EB2D-C23C-2FF46B9AC4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009CC-72D4-6C06-7B2C-45AC8EFC3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|  </a:t>
            </a:r>
            <a:fld id="{4FE047CB-62AD-F543-B4B5-614F8E901B7E}" type="slidenum">
              <a:rPr smtClean="0"/>
              <a:pPr/>
              <a:t>4</a:t>
            </a:fld>
            <a:endParaRPr/>
          </a:p>
        </p:txBody>
      </p:sp>
      <p:pic>
        <p:nvPicPr>
          <p:cNvPr id="7" name="Picture 6" descr="A person leaning on a person's shoulder&#10;&#10;Description automatically generated">
            <a:extLst>
              <a:ext uri="{FF2B5EF4-FFF2-40B4-BE49-F238E27FC236}">
                <a16:creationId xmlns:a16="http://schemas.microsoft.com/office/drawing/2014/main" id="{9A48F4EE-30CE-971C-03B0-EEF0E209B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096" y="2037701"/>
            <a:ext cx="5299010" cy="3532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0853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019FA-FCA9-F62C-C14D-1CC137E3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A67E-9539-381E-E1E9-D703FC29CFA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latin typeface="Poppins-Medium"/>
              </a:rPr>
              <a:t>Kramer Davis – Nashville</a:t>
            </a:r>
          </a:p>
          <a:p>
            <a:pPr marL="0" indent="0" algn="l">
              <a:buNone/>
            </a:pPr>
            <a:r>
              <a:rPr lang="fr-FR" sz="1800" b="0" i="0" u="none" strike="noStrike" baseline="0" dirty="0">
                <a:solidFill>
                  <a:srgbClr val="333333"/>
                </a:solidFill>
                <a:latin typeface="Poppins-Light"/>
              </a:rPr>
              <a:t>3901 Central Pike, Suite 500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Hermitage, TN 37076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333333"/>
                </a:solidFill>
                <a:latin typeface="Poppins-Light"/>
              </a:rPr>
              <a:t>(615)-933-7300</a:t>
            </a:r>
          </a:p>
          <a:p>
            <a:pPr marL="0" indent="0" algn="l">
              <a:buNone/>
            </a:pPr>
            <a:r>
              <a:rPr lang="en-US" sz="1800" dirty="0" err="1">
                <a:solidFill>
                  <a:srgbClr val="333333"/>
                </a:solidFill>
                <a:latin typeface="Poppins-Light"/>
                <a:hlinkClick r:id="rId2"/>
              </a:rPr>
              <a:t>hello@kd.health</a:t>
            </a:r>
            <a:endParaRPr lang="en-US" sz="1800" dirty="0">
              <a:solidFill>
                <a:srgbClr val="333333"/>
              </a:solidFill>
              <a:latin typeface="Poppins-Light"/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333333"/>
                </a:solidFill>
                <a:latin typeface="Poppins-Light"/>
              </a:rPr>
              <a:t>Kd.health</a:t>
            </a:r>
            <a:endParaRPr lang="en-US" sz="1800" dirty="0">
              <a:solidFill>
                <a:srgbClr val="333333"/>
              </a:solidFill>
              <a:latin typeface="Poppins-Light"/>
            </a:endParaRPr>
          </a:p>
          <a:p>
            <a:pPr marL="0" indent="0" algn="l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B6658-0C3F-D0C6-5A21-4717ED7E5C6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42028-7356-48C0-2E5C-A0D67E9CD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|  </a:t>
            </a:r>
            <a:fld id="{4FE047CB-62AD-F543-B4B5-614F8E901B7E}" type="slidenum">
              <a:rPr smtClean="0"/>
              <a:pPr/>
              <a:t>5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5CF1EA-FC15-F590-22EE-35EF4BECE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578" y="1522445"/>
            <a:ext cx="6703842" cy="3159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44758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383370"/>
      </p:ext>
    </p:extLst>
  </p:cSld>
  <p:clrMapOvr>
    <a:masterClrMapping/>
  </p:clrMapOvr>
</p:sld>
</file>

<file path=ppt/theme/theme1.xml><?xml version="1.0" encoding="utf-8"?>
<a:theme xmlns:a="http://schemas.openxmlformats.org/drawingml/2006/main" name="Sevita">
  <a:themeElements>
    <a:clrScheme name="KDH Colors">
      <a:dk1>
        <a:srgbClr val="5E5E5E"/>
      </a:dk1>
      <a:lt1>
        <a:srgbClr val="FFFFFF"/>
      </a:lt1>
      <a:dk2>
        <a:srgbClr val="1D4F91"/>
      </a:dk2>
      <a:lt2>
        <a:srgbClr val="E7E6E6"/>
      </a:lt2>
      <a:accent1>
        <a:srgbClr val="0081BD"/>
      </a:accent1>
      <a:accent2>
        <a:srgbClr val="28B7D2"/>
      </a:accent2>
      <a:accent3>
        <a:srgbClr val="55C2B6"/>
      </a:accent3>
      <a:accent4>
        <a:srgbClr val="17988B"/>
      </a:accent4>
      <a:accent5>
        <a:srgbClr val="007366"/>
      </a:accent5>
      <a:accent6>
        <a:srgbClr val="7474C1"/>
      </a:accent6>
      <a:hlink>
        <a:srgbClr val="DB7954"/>
      </a:hlink>
      <a:folHlink>
        <a:srgbClr val="A30237"/>
      </a:folHlink>
    </a:clrScheme>
    <a:fontScheme name="Test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spcAft>
            <a:spcPts val="1200"/>
          </a:spcAft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KDH_Template_16X9_v2" id="{FF41BB62-8955-7440-A0EF-A528D525F78B}" vid="{4B16E0D6-50AF-174F-B881-A360E1AF7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21141c-7bfa-4585-b846-6f721f5fe5da" xsi:nil="true"/>
    <lcf76f155ced4ddcb4097134ff3c332f xmlns="7d107d89-e509-42a8-af3d-21771030f786">
      <Terms xmlns="http://schemas.microsoft.com/office/infopath/2007/PartnerControls"/>
    </lcf76f155ced4ddcb4097134ff3c332f>
    <SharedWithUsers xmlns="8021141c-7bfa-4585-b846-6f721f5fe5da">
      <UserInfo>
        <DisplayName>Andrew Aronson</DisplayName>
        <AccountId>38</AccountId>
        <AccountType/>
      </UserInfo>
      <UserInfo>
        <DisplayName>Kristin Compton</DisplayName>
        <AccountId>20</AccountId>
        <AccountType/>
      </UserInfo>
      <UserInfo>
        <DisplayName>Matt Holder</DisplayName>
        <AccountId>14</AccountId>
        <AccountType/>
      </UserInfo>
      <UserInfo>
        <DisplayName>Thurman Holder</DisplayName>
        <AccountId>17</AccountId>
        <AccountType/>
      </UserInfo>
      <UserInfo>
        <DisplayName>Tanyika Wan</DisplayName>
        <AccountId>22</AccountId>
        <AccountType/>
      </UserInfo>
      <UserInfo>
        <DisplayName>Jamie Valis</DisplayName>
        <AccountId>16</AccountId>
        <AccountType/>
      </UserInfo>
      <UserInfo>
        <DisplayName>Abby Schmidt</DisplayName>
        <AccountId>43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195285170E5940A38265AFCB3CCA8D" ma:contentTypeVersion="14" ma:contentTypeDescription="Create a new document." ma:contentTypeScope="" ma:versionID="0be1aa052ee601749f339bb621565c09">
  <xsd:schema xmlns:xsd="http://www.w3.org/2001/XMLSchema" xmlns:xs="http://www.w3.org/2001/XMLSchema" xmlns:p="http://schemas.microsoft.com/office/2006/metadata/properties" xmlns:ns2="7d107d89-e509-42a8-af3d-21771030f786" xmlns:ns3="8021141c-7bfa-4585-b846-6f721f5fe5da" targetNamespace="http://schemas.microsoft.com/office/2006/metadata/properties" ma:root="true" ma:fieldsID="957ec8c62358163240ef5ed58350722e" ns2:_="" ns3:_="">
    <xsd:import namespace="7d107d89-e509-42a8-af3d-21771030f786"/>
    <xsd:import namespace="8021141c-7bfa-4585-b846-6f721f5fe5d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07d89-e509-42a8-af3d-21771030f78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2240f5c-dca5-4460-93a2-cce72ecf87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21141c-7bfa-4585-b846-6f721f5fe5d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a6c86e5-6844-4cac-a7af-93c0837410ce}" ma:internalName="TaxCatchAll" ma:showField="CatchAllData" ma:web="8021141c-7bfa-4585-b846-6f721f5fe5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FDC97C-ECFC-4C9E-BA43-75AFAA12ADF0}">
  <ds:schemaRefs>
    <ds:schemaRef ds:uri="7d107d89-e509-42a8-af3d-21771030f786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021141c-7bfa-4585-b846-6f721f5fe5da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0A58A99-8F09-4941-AF09-6338F57214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E46263-4D32-445E-94BE-F53201B94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07d89-e509-42a8-af3d-21771030f786"/>
    <ds:schemaRef ds:uri="8021141c-7bfa-4585-b846-6f721f5fe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155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Calibri</vt:lpstr>
      <vt:lpstr>Lora</vt:lpstr>
      <vt:lpstr>Palatino Linotype</vt:lpstr>
      <vt:lpstr>Poppins</vt:lpstr>
      <vt:lpstr>Poppins Light</vt:lpstr>
      <vt:lpstr>Poppins Medium</vt:lpstr>
      <vt:lpstr>Poppins SemiBold</vt:lpstr>
      <vt:lpstr>Poppins-Light</vt:lpstr>
      <vt:lpstr>Poppins-Medium</vt:lpstr>
      <vt:lpstr>System Font Regular</vt:lpstr>
      <vt:lpstr>Sevita</vt:lpstr>
      <vt:lpstr>Introducing Kramer Davis Health</vt:lpstr>
      <vt:lpstr>Intro to Kramer Davis </vt:lpstr>
      <vt:lpstr>A New Model of Patient Care</vt:lpstr>
      <vt:lpstr>Whole Person Care</vt:lpstr>
      <vt:lpstr>Contact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Abby Schmidt</dc:creator>
  <cp:lastModifiedBy>Schacona Johnson</cp:lastModifiedBy>
  <cp:revision>136</cp:revision>
  <dcterms:created xsi:type="dcterms:W3CDTF">2023-05-31T21:48:35Z</dcterms:created>
  <dcterms:modified xsi:type="dcterms:W3CDTF">2023-12-05T20:25:20Z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0x010100BD195285170E5940A38265AFCB3CCA8D</vt:lpwstr>
  </property>
  <property fmtid="{D5CDD505-2E9C-101B-9397-08002B2CF9AE}" pid="3" name="MediaServiceImageTags">
    <vt:lpwstr/>
  </property>
</Properties>
</file>