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7.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8.xml" ContentType="application/vnd.openxmlformats-officedocument.them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9.xml" ContentType="application/vnd.openxmlformats-officedocument.them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10.xml" ContentType="application/vnd.openxmlformats-officedocument.them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1.xml" ContentType="application/vnd.openxmlformats-officedocument.them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2.xml" ContentType="application/vnd.openxmlformats-officedocument.them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3.xml" ContentType="application/vnd.openxmlformats-officedocument.them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4.xml" ContentType="application/vnd.openxmlformats-officedocument.them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54.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813" r:id="rId2"/>
    <p:sldMasterId id="2147483821" r:id="rId3"/>
    <p:sldMasterId id="2147483829" r:id="rId4"/>
    <p:sldMasterId id="2147483837" r:id="rId5"/>
    <p:sldMasterId id="2147483717" r:id="rId6"/>
    <p:sldMasterId id="2147483757" r:id="rId7"/>
    <p:sldMasterId id="2147483749" r:id="rId8"/>
    <p:sldMasterId id="2147483765" r:id="rId9"/>
    <p:sldMasterId id="2147483773" r:id="rId10"/>
    <p:sldMasterId id="2147483781" r:id="rId11"/>
    <p:sldMasterId id="2147483789" r:id="rId12"/>
    <p:sldMasterId id="2147483797" r:id="rId13"/>
    <p:sldMasterId id="2147483805" r:id="rId14"/>
  </p:sldMasterIdLst>
  <p:notesMasterIdLst>
    <p:notesMasterId r:id="rId40"/>
  </p:notesMasterIdLst>
  <p:sldIdLst>
    <p:sldId id="319" r:id="rId15"/>
    <p:sldId id="320" r:id="rId16"/>
    <p:sldId id="321" r:id="rId17"/>
    <p:sldId id="322" r:id="rId18"/>
    <p:sldId id="332" r:id="rId19"/>
    <p:sldId id="323" r:id="rId20"/>
    <p:sldId id="324" r:id="rId21"/>
    <p:sldId id="325" r:id="rId22"/>
    <p:sldId id="329" r:id="rId23"/>
    <p:sldId id="326" r:id="rId24"/>
    <p:sldId id="327" r:id="rId25"/>
    <p:sldId id="301" r:id="rId26"/>
    <p:sldId id="304" r:id="rId27"/>
    <p:sldId id="306" r:id="rId28"/>
    <p:sldId id="307" r:id="rId29"/>
    <p:sldId id="330" r:id="rId30"/>
    <p:sldId id="308" r:id="rId31"/>
    <p:sldId id="309" r:id="rId32"/>
    <p:sldId id="310" r:id="rId33"/>
    <p:sldId id="328" r:id="rId34"/>
    <p:sldId id="312" r:id="rId35"/>
    <p:sldId id="313" r:id="rId36"/>
    <p:sldId id="314" r:id="rId37"/>
    <p:sldId id="331" r:id="rId38"/>
    <p:sldId id="315" r:id="rId39"/>
  </p:sldIdLst>
  <p:sldSz cx="9144000" cy="5143500" type="screen16x9"/>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16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 Ross" initials="JR" lastIdx="3" clrIdx="0">
    <p:extLst>
      <p:ext uri="{19B8F6BF-5375-455C-9EA6-DF929625EA0E}">
        <p15:presenceInfo xmlns:p15="http://schemas.microsoft.com/office/powerpoint/2012/main" userId="cafa9de5ababe37d" providerId="Windows Live"/>
      </p:ext>
    </p:extLst>
  </p:cmAuthor>
  <p:cmAuthor id="2" name="Sara Gast" initials="SG" lastIdx="3" clrIdx="1">
    <p:extLst>
      <p:ext uri="{19B8F6BF-5375-455C-9EA6-DF929625EA0E}">
        <p15:presenceInfo xmlns:p15="http://schemas.microsoft.com/office/powerpoint/2012/main" userId="S-1-5-21-2149558826-3324038498-27948981-3224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965"/>
    <a:srgbClr val="A9D18E"/>
    <a:srgbClr val="1B356D"/>
    <a:srgbClr val="F4B183"/>
    <a:srgbClr val="9DC3E6"/>
    <a:srgbClr val="FFD966"/>
    <a:srgbClr val="CC3300"/>
    <a:srgbClr val="996633"/>
    <a:srgbClr val="1B365D"/>
    <a:srgbClr val="9EC3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19" autoAdjust="0"/>
    <p:restoredTop sz="65212" autoAdjust="0"/>
  </p:normalViewPr>
  <p:slideViewPr>
    <p:cSldViewPr snapToGrid="0" showGuides="1">
      <p:cViewPr varScale="1">
        <p:scale>
          <a:sx n="99" d="100"/>
          <a:sy n="99" d="100"/>
        </p:scale>
        <p:origin x="2154" y="90"/>
      </p:cViewPr>
      <p:guideLst>
        <p:guide orient="horz" pos="2160"/>
        <p:guide pos="2880"/>
        <p:guide orient="horz" pos="162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3" Type="http://schemas.openxmlformats.org/officeDocument/2006/relationships/slideMaster" Target="slideMasters/slideMaster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commentAuthors" Target="commentAuthor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29.jpg"/></Relationships>
</file>

<file path=ppt/diagrams/_rels/data2.xml.rels><?xml version="1.0" encoding="UTF-8" standalone="yes"?>
<Relationships xmlns="http://schemas.openxmlformats.org/package/2006/relationships"><Relationship Id="rId3" Type="http://schemas.openxmlformats.org/officeDocument/2006/relationships/image" Target="../media/image31.jpeg"/><Relationship Id="rId2" Type="http://schemas.microsoft.com/office/2007/relationships/hdphoto" Target="../media/hdphoto1.wdp"/><Relationship Id="rId1" Type="http://schemas.openxmlformats.org/officeDocument/2006/relationships/image" Target="../media/image30.png"/><Relationship Id="rId5" Type="http://schemas.microsoft.com/office/2007/relationships/hdphoto" Target="../media/hdphoto2.wdp"/><Relationship Id="rId4" Type="http://schemas.openxmlformats.org/officeDocument/2006/relationships/image" Target="../media/image32.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9.jpg"/></Relationships>
</file>

<file path=ppt/diagrams/_rels/drawing2.xml.rels><?xml version="1.0" encoding="UTF-8" standalone="yes"?>
<Relationships xmlns="http://schemas.openxmlformats.org/package/2006/relationships"><Relationship Id="rId3" Type="http://schemas.openxmlformats.org/officeDocument/2006/relationships/image" Target="../media/image31.jpeg"/><Relationship Id="rId2" Type="http://schemas.microsoft.com/office/2007/relationships/hdphoto" Target="../media/hdphoto1.wdp"/><Relationship Id="rId1" Type="http://schemas.openxmlformats.org/officeDocument/2006/relationships/image" Target="../media/image30.png"/><Relationship Id="rId5" Type="http://schemas.microsoft.com/office/2007/relationships/hdphoto" Target="../media/hdphoto2.wdp"/><Relationship Id="rId4" Type="http://schemas.openxmlformats.org/officeDocument/2006/relationships/image" Target="../media/image32.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2189EA-7FE8-F347-B41B-1EBABF9627E0}" type="doc">
      <dgm:prSet loTypeId="urn:microsoft.com/office/officeart/2009/3/layout/CircleRelationship" loCatId="" qsTypeId="urn:microsoft.com/office/officeart/2005/8/quickstyle/simple3" qsCatId="simple" csTypeId="urn:microsoft.com/office/officeart/2005/8/colors/colorful5" csCatId="colorful" phldr="1"/>
      <dgm:spPr/>
      <dgm:t>
        <a:bodyPr/>
        <a:lstStyle/>
        <a:p>
          <a:endParaRPr lang="en-US"/>
        </a:p>
      </dgm:t>
    </dgm:pt>
    <dgm:pt modelId="{FAE8C4A7-28D5-E140-A58B-7377F8116208}">
      <dgm:prSet phldrT="[Text]"/>
      <dgm:spPr>
        <a:blipFill dpi="0" rotWithShape="0">
          <a:blip xmlns:r="http://schemas.openxmlformats.org/officeDocument/2006/relationships" r:embed="rId1"/>
          <a:srcRect/>
          <a:stretch>
            <a:fillRect/>
          </a:stretch>
        </a:blipFill>
      </dgm:spPr>
      <dgm:t>
        <a:bodyPr/>
        <a:lstStyle/>
        <a:p>
          <a:r>
            <a:rPr lang="en-US"/>
            <a:t> </a:t>
          </a:r>
        </a:p>
      </dgm:t>
    </dgm:pt>
    <dgm:pt modelId="{F45EF43D-3008-CE46-883F-BB108901560D}" type="parTrans" cxnId="{E359968F-B0B4-A644-AECB-9FC58E1CF945}">
      <dgm:prSet/>
      <dgm:spPr/>
      <dgm:t>
        <a:bodyPr/>
        <a:lstStyle/>
        <a:p>
          <a:endParaRPr lang="en-US"/>
        </a:p>
      </dgm:t>
    </dgm:pt>
    <dgm:pt modelId="{9969345B-40D0-8940-A99B-AD4B990D9D91}" type="sibTrans" cxnId="{E359968F-B0B4-A644-AECB-9FC58E1CF945}">
      <dgm:prSet/>
      <dgm:spPr/>
      <dgm:t>
        <a:bodyPr/>
        <a:lstStyle/>
        <a:p>
          <a:endParaRPr lang="en-US"/>
        </a:p>
      </dgm:t>
    </dgm:pt>
    <dgm:pt modelId="{754C2733-F7C7-F944-97A1-E1B0303B551D}">
      <dgm:prSet phldrT="[Text]" custT="1"/>
      <dgm:spPr>
        <a:gradFill rotWithShape="0">
          <a:gsLst>
            <a:gs pos="0">
              <a:schemeClr val="accent4">
                <a:lumMod val="20000"/>
                <a:lumOff val="80000"/>
              </a:schemeClr>
            </a:gs>
            <a:gs pos="50000">
              <a:schemeClr val="accent4">
                <a:lumMod val="40000"/>
                <a:lumOff val="60000"/>
              </a:schemeClr>
            </a:gs>
            <a:gs pos="100000">
              <a:schemeClr val="accent4"/>
            </a:gs>
          </a:gsLst>
        </a:gradFill>
      </dgm:spPr>
      <dgm:t>
        <a:bodyPr/>
        <a:lstStyle/>
        <a:p>
          <a:r>
            <a:rPr lang="en-US" sz="1800" dirty="0">
              <a:latin typeface="Arial" panose="020B0604020202020204" pitchFamily="34" charset="0"/>
              <a:cs typeface="Arial" panose="020B0604020202020204" pitchFamily="34" charset="0"/>
            </a:rPr>
            <a:t>Learning styles</a:t>
          </a:r>
        </a:p>
      </dgm:t>
    </dgm:pt>
    <dgm:pt modelId="{13FDA3CF-7B83-BB40-AEE2-682404422DDE}" type="parTrans" cxnId="{69E2312F-744B-F74E-9D19-63E66C550760}">
      <dgm:prSet/>
      <dgm:spPr/>
      <dgm:t>
        <a:bodyPr/>
        <a:lstStyle/>
        <a:p>
          <a:endParaRPr lang="en-US"/>
        </a:p>
      </dgm:t>
    </dgm:pt>
    <dgm:pt modelId="{CC214A43-F906-0849-9EDA-3603C7B119A0}" type="sibTrans" cxnId="{69E2312F-744B-F74E-9D19-63E66C550760}">
      <dgm:prSet/>
      <dgm:spPr/>
      <dgm:t>
        <a:bodyPr/>
        <a:lstStyle/>
        <a:p>
          <a:endParaRPr lang="en-US"/>
        </a:p>
      </dgm:t>
    </dgm:pt>
    <dgm:pt modelId="{1FF2CDDF-D4F0-374D-82ED-7DC9984F21C0}">
      <dgm:prSet phldrT="[Text]" custT="1"/>
      <dgm:spPr/>
      <dgm:t>
        <a:bodyPr/>
        <a:lstStyle/>
        <a:p>
          <a:r>
            <a:rPr lang="en-US" sz="1800" dirty="0">
              <a:latin typeface="Arial" panose="020B0604020202020204" pitchFamily="34" charset="0"/>
              <a:cs typeface="Arial" panose="020B0604020202020204" pitchFamily="34" charset="0"/>
            </a:rPr>
            <a:t>Likes and dislikes</a:t>
          </a:r>
        </a:p>
      </dgm:t>
    </dgm:pt>
    <dgm:pt modelId="{B4BD6C7D-D7C6-D644-A6C1-38010545D983}" type="parTrans" cxnId="{7FA3C560-7758-C54D-B769-4D0D076F6AD2}">
      <dgm:prSet/>
      <dgm:spPr/>
      <dgm:t>
        <a:bodyPr/>
        <a:lstStyle/>
        <a:p>
          <a:endParaRPr lang="en-US"/>
        </a:p>
      </dgm:t>
    </dgm:pt>
    <dgm:pt modelId="{4696803B-4A9F-2F4A-B904-6B5C9BC0C2F4}" type="sibTrans" cxnId="{7FA3C560-7758-C54D-B769-4D0D076F6AD2}">
      <dgm:prSet/>
      <dgm:spPr/>
      <dgm:t>
        <a:bodyPr/>
        <a:lstStyle/>
        <a:p>
          <a:endParaRPr lang="en-US"/>
        </a:p>
      </dgm:t>
    </dgm:pt>
    <dgm:pt modelId="{4042DC25-5B2E-DD49-B07A-EDD587E5189A}">
      <dgm:prSet custT="1"/>
      <dgm:spPr>
        <a:gradFill rotWithShape="0">
          <a:gsLst>
            <a:gs pos="0">
              <a:schemeClr val="accent1">
                <a:lumMod val="20000"/>
                <a:lumOff val="80000"/>
              </a:schemeClr>
            </a:gs>
            <a:gs pos="50000">
              <a:schemeClr val="accent1">
                <a:lumMod val="40000"/>
                <a:lumOff val="60000"/>
              </a:schemeClr>
            </a:gs>
            <a:gs pos="100000">
              <a:schemeClr val="accent1"/>
            </a:gs>
          </a:gsLst>
        </a:gradFill>
      </dgm:spPr>
      <dgm:t>
        <a:bodyPr/>
        <a:lstStyle/>
        <a:p>
          <a:r>
            <a:rPr lang="en-US" sz="1800" dirty="0">
              <a:latin typeface="Arial" panose="020B0604020202020204" pitchFamily="34" charset="0"/>
              <a:cs typeface="Arial" panose="020B0604020202020204" pitchFamily="34" charset="0"/>
            </a:rPr>
            <a:t>Values</a:t>
          </a:r>
        </a:p>
      </dgm:t>
    </dgm:pt>
    <dgm:pt modelId="{737FE57D-89D1-0E4C-BD89-24FDDD8C3D6F}" type="parTrans" cxnId="{F87E7887-59CF-3A46-8965-FAA73AEDF56E}">
      <dgm:prSet/>
      <dgm:spPr/>
      <dgm:t>
        <a:bodyPr/>
        <a:lstStyle/>
        <a:p>
          <a:endParaRPr lang="en-US"/>
        </a:p>
      </dgm:t>
    </dgm:pt>
    <dgm:pt modelId="{4A5486DE-FCB2-D049-9AF2-5D75B6C3BDCF}" type="sibTrans" cxnId="{F87E7887-59CF-3A46-8965-FAA73AEDF56E}">
      <dgm:prSet/>
      <dgm:spPr/>
      <dgm:t>
        <a:bodyPr/>
        <a:lstStyle/>
        <a:p>
          <a:endParaRPr lang="en-US"/>
        </a:p>
      </dgm:t>
    </dgm:pt>
    <dgm:pt modelId="{DF3D6D8E-FFC5-EC48-BC2D-E18693C7E73B}">
      <dgm:prSet custT="1"/>
      <dgm:spPr>
        <a:gradFill rotWithShape="0">
          <a:gsLst>
            <a:gs pos="0">
              <a:schemeClr val="accent2">
                <a:lumMod val="20000"/>
                <a:lumOff val="80000"/>
              </a:schemeClr>
            </a:gs>
            <a:gs pos="50000">
              <a:schemeClr val="accent2">
                <a:lumMod val="40000"/>
                <a:lumOff val="60000"/>
              </a:schemeClr>
            </a:gs>
            <a:gs pos="100000">
              <a:schemeClr val="accent2"/>
            </a:gs>
          </a:gsLst>
        </a:gradFill>
      </dgm:spPr>
      <dgm:t>
        <a:bodyPr/>
        <a:lstStyle/>
        <a:p>
          <a:r>
            <a:rPr lang="en-US" sz="1800" dirty="0">
              <a:latin typeface="Arial" panose="020B0604020202020204" pitchFamily="34" charset="0"/>
              <a:cs typeface="Arial" panose="020B0604020202020204" pitchFamily="34" charset="0"/>
            </a:rPr>
            <a:t>Family and home </a:t>
          </a:r>
        </a:p>
      </dgm:t>
    </dgm:pt>
    <dgm:pt modelId="{F8384359-93D8-8043-AAB9-85F298B3C6C5}" type="parTrans" cxnId="{A1E7A719-5E32-A14B-A2A6-55FB1A58A17D}">
      <dgm:prSet/>
      <dgm:spPr/>
      <dgm:t>
        <a:bodyPr/>
        <a:lstStyle/>
        <a:p>
          <a:endParaRPr lang="en-US"/>
        </a:p>
      </dgm:t>
    </dgm:pt>
    <dgm:pt modelId="{F17082B8-963F-FC46-AB9C-78A871D6791D}" type="sibTrans" cxnId="{A1E7A719-5E32-A14B-A2A6-55FB1A58A17D}">
      <dgm:prSet/>
      <dgm:spPr/>
      <dgm:t>
        <a:bodyPr/>
        <a:lstStyle/>
        <a:p>
          <a:endParaRPr lang="en-US"/>
        </a:p>
      </dgm:t>
    </dgm:pt>
    <dgm:pt modelId="{83490B01-530C-B84B-9912-2A34E4CB1EF1}" type="pres">
      <dgm:prSet presAssocID="{CF2189EA-7FE8-F347-B41B-1EBABF9627E0}" presName="Name0" presStyleCnt="0">
        <dgm:presLayoutVars>
          <dgm:chMax val="1"/>
          <dgm:chPref val="1"/>
        </dgm:presLayoutVars>
      </dgm:prSet>
      <dgm:spPr/>
      <dgm:t>
        <a:bodyPr/>
        <a:lstStyle/>
        <a:p>
          <a:endParaRPr lang="en-US"/>
        </a:p>
      </dgm:t>
    </dgm:pt>
    <dgm:pt modelId="{2EE5DBE2-6503-4440-AF32-06BBDCE30FA2}" type="pres">
      <dgm:prSet presAssocID="{FAE8C4A7-28D5-E140-A58B-7377F8116208}" presName="Parent" presStyleLbl="node0" presStyleIdx="0" presStyleCnt="1" custScaleX="160244" custScaleY="149187" custLinFactNeighborX="314" custLinFactNeighborY="17080">
        <dgm:presLayoutVars>
          <dgm:chMax val="5"/>
          <dgm:chPref val="5"/>
        </dgm:presLayoutVars>
      </dgm:prSet>
      <dgm:spPr/>
      <dgm:t>
        <a:bodyPr/>
        <a:lstStyle/>
        <a:p>
          <a:endParaRPr lang="en-US"/>
        </a:p>
      </dgm:t>
    </dgm:pt>
    <dgm:pt modelId="{0D3F7E0D-F5AF-E24B-8D88-90EF62EDED61}" type="pres">
      <dgm:prSet presAssocID="{FAE8C4A7-28D5-E140-A58B-7377F8116208}" presName="Accent1" presStyleLbl="node1" presStyleIdx="0" presStyleCnt="17" custLinFactX="-101277" custLinFactY="17207" custLinFactNeighborX="-200000" custLinFactNeighborY="100000"/>
      <dgm:spPr/>
    </dgm:pt>
    <dgm:pt modelId="{17A15162-ECCE-304A-B6E2-C9ADE9949144}" type="pres">
      <dgm:prSet presAssocID="{FAE8C4A7-28D5-E140-A58B-7377F8116208}" presName="Accent2" presStyleLbl="node1" presStyleIdx="1" presStyleCnt="17" custLinFactX="186242" custLinFactNeighborX="200000" custLinFactNeighborY="72406"/>
      <dgm:spPr/>
    </dgm:pt>
    <dgm:pt modelId="{511DDB98-5A83-B848-9072-D48300E58DF0}" type="pres">
      <dgm:prSet presAssocID="{FAE8C4A7-28D5-E140-A58B-7377F8116208}" presName="Accent3" presStyleLbl="node1" presStyleIdx="2" presStyleCnt="17" custLinFactNeighborX="40965" custLinFactNeighborY="-46231"/>
      <dgm:spPr/>
    </dgm:pt>
    <dgm:pt modelId="{CE67A0FE-AB8E-8042-BE64-7CF2332119B6}" type="pres">
      <dgm:prSet presAssocID="{FAE8C4A7-28D5-E140-A58B-7377F8116208}" presName="Accent4" presStyleLbl="node1" presStyleIdx="3" presStyleCnt="17" custLinFactX="100000" custLinFactNeighborX="180061" custLinFactNeighborY="52412"/>
      <dgm:spPr/>
    </dgm:pt>
    <dgm:pt modelId="{F05032EA-4351-DB46-8A0B-B505D478971B}" type="pres">
      <dgm:prSet presAssocID="{FAE8C4A7-28D5-E140-A58B-7377F8116208}" presName="Accent5" presStyleLbl="node1" presStyleIdx="4" presStyleCnt="17" custLinFactX="-200000" custLinFactY="61919" custLinFactNeighborX="-215502" custLinFactNeighborY="100000"/>
      <dgm:spPr/>
    </dgm:pt>
    <dgm:pt modelId="{638A9D9A-B859-754D-A15F-E1DB43707E76}" type="pres">
      <dgm:prSet presAssocID="{FAE8C4A7-28D5-E140-A58B-7377F8116208}" presName="Accent6" presStyleLbl="node1" presStyleIdx="5" presStyleCnt="17" custLinFactY="52724" custLinFactNeighborX="-5852" custLinFactNeighborY="100000"/>
      <dgm:spPr/>
    </dgm:pt>
    <dgm:pt modelId="{517FA829-A166-9E4B-AE53-F069AF33143F}" type="pres">
      <dgm:prSet presAssocID="{754C2733-F7C7-F944-97A1-E1B0303B551D}" presName="Child1" presStyleLbl="node1" presStyleIdx="6" presStyleCnt="17" custScaleX="168917" custScaleY="168921" custLinFactNeighborX="-75947" custLinFactNeighborY="-20881">
        <dgm:presLayoutVars>
          <dgm:chMax val="0"/>
          <dgm:chPref val="0"/>
        </dgm:presLayoutVars>
      </dgm:prSet>
      <dgm:spPr/>
      <dgm:t>
        <a:bodyPr/>
        <a:lstStyle/>
        <a:p>
          <a:endParaRPr lang="en-US"/>
        </a:p>
      </dgm:t>
    </dgm:pt>
    <dgm:pt modelId="{9B2CA609-D37B-E441-821E-ECE4082B3D37}" type="pres">
      <dgm:prSet presAssocID="{754C2733-F7C7-F944-97A1-E1B0303B551D}" presName="Accent7" presStyleCnt="0"/>
      <dgm:spPr/>
    </dgm:pt>
    <dgm:pt modelId="{4669BFFD-14B1-084F-8C39-37C61170077A}" type="pres">
      <dgm:prSet presAssocID="{754C2733-F7C7-F944-97A1-E1B0303B551D}" presName="AccentHold1" presStyleLbl="node1" presStyleIdx="7" presStyleCnt="17" custLinFactX="-101277" custLinFactY="17207" custLinFactNeighborX="-200000" custLinFactNeighborY="100000"/>
      <dgm:spPr/>
    </dgm:pt>
    <dgm:pt modelId="{71234857-1FAA-0740-B4C0-0FAD44B3F64D}" type="pres">
      <dgm:prSet presAssocID="{754C2733-F7C7-F944-97A1-E1B0303B551D}" presName="Accent8" presStyleCnt="0"/>
      <dgm:spPr/>
    </dgm:pt>
    <dgm:pt modelId="{91B1D41E-4A7C-AF42-8191-336CB9DEA54A}" type="pres">
      <dgm:prSet presAssocID="{754C2733-F7C7-F944-97A1-E1B0303B551D}" presName="AccentHold2" presStyleLbl="node1" presStyleIdx="8" presStyleCnt="17" custLinFactNeighborX="30509" custLinFactNeighborY="-6669"/>
      <dgm:spPr/>
    </dgm:pt>
    <dgm:pt modelId="{B308EF13-8718-4544-BCE8-2B4657E026C2}" type="pres">
      <dgm:prSet presAssocID="{1FF2CDDF-D4F0-374D-82ED-7DC9984F21C0}" presName="Child2" presStyleLbl="node1" presStyleIdx="9" presStyleCnt="17" custScaleX="168917" custScaleY="168921" custLinFactNeighborX="43212" custLinFactNeighborY="1661">
        <dgm:presLayoutVars>
          <dgm:chMax val="0"/>
          <dgm:chPref val="0"/>
        </dgm:presLayoutVars>
      </dgm:prSet>
      <dgm:spPr/>
      <dgm:t>
        <a:bodyPr/>
        <a:lstStyle/>
        <a:p>
          <a:endParaRPr lang="en-US"/>
        </a:p>
      </dgm:t>
    </dgm:pt>
    <dgm:pt modelId="{A4260702-3567-BA49-838A-84B80D73A92E}" type="pres">
      <dgm:prSet presAssocID="{1FF2CDDF-D4F0-374D-82ED-7DC9984F21C0}" presName="Accent9" presStyleCnt="0"/>
      <dgm:spPr/>
    </dgm:pt>
    <dgm:pt modelId="{F1397E94-707F-2A41-94F3-AC9A028D8A99}" type="pres">
      <dgm:prSet presAssocID="{1FF2CDDF-D4F0-374D-82ED-7DC9984F21C0}" presName="AccentHold1" presStyleLbl="node1" presStyleIdx="10" presStyleCnt="17"/>
      <dgm:spPr/>
    </dgm:pt>
    <dgm:pt modelId="{777E9797-5A88-C04A-B0B9-E1D3F6498B50}" type="pres">
      <dgm:prSet presAssocID="{1FF2CDDF-D4F0-374D-82ED-7DC9984F21C0}" presName="Accent10" presStyleCnt="0"/>
      <dgm:spPr/>
    </dgm:pt>
    <dgm:pt modelId="{E03CF08C-B7A6-0B4F-8A24-16D8BC068809}" type="pres">
      <dgm:prSet presAssocID="{1FF2CDDF-D4F0-374D-82ED-7DC9984F21C0}" presName="AccentHold2" presStyleLbl="node1" presStyleIdx="11" presStyleCnt="17"/>
      <dgm:spPr/>
    </dgm:pt>
    <dgm:pt modelId="{2AB6CC78-FAA6-B04C-B5C8-FD8BC9CE48AA}" type="pres">
      <dgm:prSet presAssocID="{1FF2CDDF-D4F0-374D-82ED-7DC9984F21C0}" presName="Accent11" presStyleCnt="0"/>
      <dgm:spPr/>
    </dgm:pt>
    <dgm:pt modelId="{5FB83D23-A861-8F4E-BDBA-F8C11FC513FE}" type="pres">
      <dgm:prSet presAssocID="{1FF2CDDF-D4F0-374D-82ED-7DC9984F21C0}" presName="AccentHold3" presStyleLbl="node1" presStyleIdx="12" presStyleCnt="17" custLinFactX="174538" custLinFactY="46891" custLinFactNeighborX="200000" custLinFactNeighborY="100000"/>
      <dgm:spPr/>
    </dgm:pt>
    <dgm:pt modelId="{A56EF20A-F771-BA40-8524-954B12B2726F}" type="pres">
      <dgm:prSet presAssocID="{4042DC25-5B2E-DD49-B07A-EDD587E5189A}" presName="Child3" presStyleLbl="node1" presStyleIdx="13" presStyleCnt="17" custScaleX="168917" custScaleY="168921" custLinFactNeighborX="72189" custLinFactNeighborY="23073">
        <dgm:presLayoutVars>
          <dgm:chMax val="0"/>
          <dgm:chPref val="0"/>
        </dgm:presLayoutVars>
      </dgm:prSet>
      <dgm:spPr/>
      <dgm:t>
        <a:bodyPr/>
        <a:lstStyle/>
        <a:p>
          <a:endParaRPr lang="en-US"/>
        </a:p>
      </dgm:t>
    </dgm:pt>
    <dgm:pt modelId="{BA82EF1D-DB20-1649-A0F8-10AD1CED288C}" type="pres">
      <dgm:prSet presAssocID="{4042DC25-5B2E-DD49-B07A-EDD587E5189A}" presName="Accent12" presStyleCnt="0"/>
      <dgm:spPr/>
    </dgm:pt>
    <dgm:pt modelId="{D47A5608-EC1B-1B45-86EF-A4E21794651F}" type="pres">
      <dgm:prSet presAssocID="{4042DC25-5B2E-DD49-B07A-EDD587E5189A}" presName="AccentHold1" presStyleLbl="node1" presStyleIdx="14" presStyleCnt="17" custLinFactY="-39873" custLinFactNeighborX="-17557" custLinFactNeighborY="-100000"/>
      <dgm:spPr/>
    </dgm:pt>
    <dgm:pt modelId="{2718B3BC-9268-4243-B057-590C7B6E7965}" type="pres">
      <dgm:prSet presAssocID="{DF3D6D8E-FFC5-EC48-BC2D-E18693C7E73B}" presName="Child4" presStyleLbl="node1" presStyleIdx="15" presStyleCnt="17" custScaleX="168917" custScaleY="168921" custLinFactX="-100000" custLinFactNeighborX="-169547" custLinFactNeighborY="-51227">
        <dgm:presLayoutVars>
          <dgm:chMax val="0"/>
          <dgm:chPref val="0"/>
        </dgm:presLayoutVars>
      </dgm:prSet>
      <dgm:spPr/>
      <dgm:t>
        <a:bodyPr/>
        <a:lstStyle/>
        <a:p>
          <a:endParaRPr lang="en-US"/>
        </a:p>
      </dgm:t>
    </dgm:pt>
    <dgm:pt modelId="{D5CAC0D8-611B-424C-B537-15D65A22C71D}" type="pres">
      <dgm:prSet presAssocID="{DF3D6D8E-FFC5-EC48-BC2D-E18693C7E73B}" presName="Accent13" presStyleCnt="0"/>
      <dgm:spPr/>
    </dgm:pt>
    <dgm:pt modelId="{9526315B-D35A-094A-8E22-BB6CD70FE773}" type="pres">
      <dgm:prSet presAssocID="{DF3D6D8E-FFC5-EC48-BC2D-E18693C7E73B}" presName="AccentHold1" presStyleLbl="node1" presStyleIdx="16" presStyleCnt="17" custLinFactX="186242" custLinFactNeighborX="200000" custLinFactNeighborY="72406"/>
      <dgm:spPr/>
    </dgm:pt>
  </dgm:ptLst>
  <dgm:cxnLst>
    <dgm:cxn modelId="{28D9DF9D-407B-C046-8047-CBEB4BB77EF2}" type="presOf" srcId="{754C2733-F7C7-F944-97A1-E1B0303B551D}" destId="{517FA829-A166-9E4B-AE53-F069AF33143F}" srcOrd="0" destOrd="0" presId="urn:microsoft.com/office/officeart/2009/3/layout/CircleRelationship"/>
    <dgm:cxn modelId="{B38ACDAE-7F0E-374E-B444-3DDC76CC8272}" type="presOf" srcId="{CF2189EA-7FE8-F347-B41B-1EBABF9627E0}" destId="{83490B01-530C-B84B-9912-2A34E4CB1EF1}" srcOrd="0" destOrd="0" presId="urn:microsoft.com/office/officeart/2009/3/layout/CircleRelationship"/>
    <dgm:cxn modelId="{F87E7887-59CF-3A46-8965-FAA73AEDF56E}" srcId="{FAE8C4A7-28D5-E140-A58B-7377F8116208}" destId="{4042DC25-5B2E-DD49-B07A-EDD587E5189A}" srcOrd="2" destOrd="0" parTransId="{737FE57D-89D1-0E4C-BD89-24FDDD8C3D6F}" sibTransId="{4A5486DE-FCB2-D049-9AF2-5D75B6C3BDCF}"/>
    <dgm:cxn modelId="{69E2312F-744B-F74E-9D19-63E66C550760}" srcId="{FAE8C4A7-28D5-E140-A58B-7377F8116208}" destId="{754C2733-F7C7-F944-97A1-E1B0303B551D}" srcOrd="0" destOrd="0" parTransId="{13FDA3CF-7B83-BB40-AEE2-682404422DDE}" sibTransId="{CC214A43-F906-0849-9EDA-3603C7B119A0}"/>
    <dgm:cxn modelId="{A1E7A719-5E32-A14B-A2A6-55FB1A58A17D}" srcId="{FAE8C4A7-28D5-E140-A58B-7377F8116208}" destId="{DF3D6D8E-FFC5-EC48-BC2D-E18693C7E73B}" srcOrd="3" destOrd="0" parTransId="{F8384359-93D8-8043-AAB9-85F298B3C6C5}" sibTransId="{F17082B8-963F-FC46-AB9C-78A871D6791D}"/>
    <dgm:cxn modelId="{E359968F-B0B4-A644-AECB-9FC58E1CF945}" srcId="{CF2189EA-7FE8-F347-B41B-1EBABF9627E0}" destId="{FAE8C4A7-28D5-E140-A58B-7377F8116208}" srcOrd="0" destOrd="0" parTransId="{F45EF43D-3008-CE46-883F-BB108901560D}" sibTransId="{9969345B-40D0-8940-A99B-AD4B990D9D91}"/>
    <dgm:cxn modelId="{99C9856A-5744-4446-A846-0B440FBDD2B3}" type="presOf" srcId="{DF3D6D8E-FFC5-EC48-BC2D-E18693C7E73B}" destId="{2718B3BC-9268-4243-B057-590C7B6E7965}" srcOrd="0" destOrd="0" presId="urn:microsoft.com/office/officeart/2009/3/layout/CircleRelationship"/>
    <dgm:cxn modelId="{86ED4F05-FFC1-E642-9CE1-FF2144A5D37B}" type="presOf" srcId="{4042DC25-5B2E-DD49-B07A-EDD587E5189A}" destId="{A56EF20A-F771-BA40-8524-954B12B2726F}" srcOrd="0" destOrd="0" presId="urn:microsoft.com/office/officeart/2009/3/layout/CircleRelationship"/>
    <dgm:cxn modelId="{7FA3C560-7758-C54D-B769-4D0D076F6AD2}" srcId="{FAE8C4A7-28D5-E140-A58B-7377F8116208}" destId="{1FF2CDDF-D4F0-374D-82ED-7DC9984F21C0}" srcOrd="1" destOrd="0" parTransId="{B4BD6C7D-D7C6-D644-A6C1-38010545D983}" sibTransId="{4696803B-4A9F-2F4A-B904-6B5C9BC0C2F4}"/>
    <dgm:cxn modelId="{FFD9B694-B9FA-434D-8A09-9E2F6F4CA575}" type="presOf" srcId="{1FF2CDDF-D4F0-374D-82ED-7DC9984F21C0}" destId="{B308EF13-8718-4544-BCE8-2B4657E026C2}" srcOrd="0" destOrd="0" presId="urn:microsoft.com/office/officeart/2009/3/layout/CircleRelationship"/>
    <dgm:cxn modelId="{76AB5BD8-F68A-5A4A-AE2C-40750E590A73}" type="presOf" srcId="{FAE8C4A7-28D5-E140-A58B-7377F8116208}" destId="{2EE5DBE2-6503-4440-AF32-06BBDCE30FA2}" srcOrd="0" destOrd="0" presId="urn:microsoft.com/office/officeart/2009/3/layout/CircleRelationship"/>
    <dgm:cxn modelId="{2BB3D9BD-6206-F747-B2E7-79D229771401}" type="presParOf" srcId="{83490B01-530C-B84B-9912-2A34E4CB1EF1}" destId="{2EE5DBE2-6503-4440-AF32-06BBDCE30FA2}" srcOrd="0" destOrd="0" presId="urn:microsoft.com/office/officeart/2009/3/layout/CircleRelationship"/>
    <dgm:cxn modelId="{EBA42EF2-06FA-DF4E-84E7-E66CF32966CF}" type="presParOf" srcId="{83490B01-530C-B84B-9912-2A34E4CB1EF1}" destId="{0D3F7E0D-F5AF-E24B-8D88-90EF62EDED61}" srcOrd="1" destOrd="0" presId="urn:microsoft.com/office/officeart/2009/3/layout/CircleRelationship"/>
    <dgm:cxn modelId="{60790558-65C7-3A4A-BFD6-994E41C29D8D}" type="presParOf" srcId="{83490B01-530C-B84B-9912-2A34E4CB1EF1}" destId="{17A15162-ECCE-304A-B6E2-C9ADE9949144}" srcOrd="2" destOrd="0" presId="urn:microsoft.com/office/officeart/2009/3/layout/CircleRelationship"/>
    <dgm:cxn modelId="{E6EF0729-2ED2-114F-B9C2-5199317325AF}" type="presParOf" srcId="{83490B01-530C-B84B-9912-2A34E4CB1EF1}" destId="{511DDB98-5A83-B848-9072-D48300E58DF0}" srcOrd="3" destOrd="0" presId="urn:microsoft.com/office/officeart/2009/3/layout/CircleRelationship"/>
    <dgm:cxn modelId="{F48BFFAC-44C3-684C-9A63-031F1DA815C0}" type="presParOf" srcId="{83490B01-530C-B84B-9912-2A34E4CB1EF1}" destId="{CE67A0FE-AB8E-8042-BE64-7CF2332119B6}" srcOrd="4" destOrd="0" presId="urn:microsoft.com/office/officeart/2009/3/layout/CircleRelationship"/>
    <dgm:cxn modelId="{80D19B7D-A688-8341-9664-F87509023FEC}" type="presParOf" srcId="{83490B01-530C-B84B-9912-2A34E4CB1EF1}" destId="{F05032EA-4351-DB46-8A0B-B505D478971B}" srcOrd="5" destOrd="0" presId="urn:microsoft.com/office/officeart/2009/3/layout/CircleRelationship"/>
    <dgm:cxn modelId="{93F9B408-5405-5540-AAF3-32EEFEFC2987}" type="presParOf" srcId="{83490B01-530C-B84B-9912-2A34E4CB1EF1}" destId="{638A9D9A-B859-754D-A15F-E1DB43707E76}" srcOrd="6" destOrd="0" presId="urn:microsoft.com/office/officeart/2009/3/layout/CircleRelationship"/>
    <dgm:cxn modelId="{14F7E90D-1A8C-2F43-8DEC-CA23DF7A43D6}" type="presParOf" srcId="{83490B01-530C-B84B-9912-2A34E4CB1EF1}" destId="{517FA829-A166-9E4B-AE53-F069AF33143F}" srcOrd="7" destOrd="0" presId="urn:microsoft.com/office/officeart/2009/3/layout/CircleRelationship"/>
    <dgm:cxn modelId="{B225BD41-9553-A24A-8E9F-C9114D9B2619}" type="presParOf" srcId="{83490B01-530C-B84B-9912-2A34E4CB1EF1}" destId="{9B2CA609-D37B-E441-821E-ECE4082B3D37}" srcOrd="8" destOrd="0" presId="urn:microsoft.com/office/officeart/2009/3/layout/CircleRelationship"/>
    <dgm:cxn modelId="{811870D3-D098-944C-8BEA-68A12706B6A2}" type="presParOf" srcId="{9B2CA609-D37B-E441-821E-ECE4082B3D37}" destId="{4669BFFD-14B1-084F-8C39-37C61170077A}" srcOrd="0" destOrd="0" presId="urn:microsoft.com/office/officeart/2009/3/layout/CircleRelationship"/>
    <dgm:cxn modelId="{BA37E639-4DE3-5F4F-8987-42BA8C31F09B}" type="presParOf" srcId="{83490B01-530C-B84B-9912-2A34E4CB1EF1}" destId="{71234857-1FAA-0740-B4C0-0FAD44B3F64D}" srcOrd="9" destOrd="0" presId="urn:microsoft.com/office/officeart/2009/3/layout/CircleRelationship"/>
    <dgm:cxn modelId="{3000FEEC-8E0E-9745-BE6C-FE891F1A1876}" type="presParOf" srcId="{71234857-1FAA-0740-B4C0-0FAD44B3F64D}" destId="{91B1D41E-4A7C-AF42-8191-336CB9DEA54A}" srcOrd="0" destOrd="0" presId="urn:microsoft.com/office/officeart/2009/3/layout/CircleRelationship"/>
    <dgm:cxn modelId="{5C0742C5-9AEB-AF47-9743-8216F9BC8B59}" type="presParOf" srcId="{83490B01-530C-B84B-9912-2A34E4CB1EF1}" destId="{B308EF13-8718-4544-BCE8-2B4657E026C2}" srcOrd="10" destOrd="0" presId="urn:microsoft.com/office/officeart/2009/3/layout/CircleRelationship"/>
    <dgm:cxn modelId="{CE766E7C-1894-5040-8FDF-E9E62F94D9DC}" type="presParOf" srcId="{83490B01-530C-B84B-9912-2A34E4CB1EF1}" destId="{A4260702-3567-BA49-838A-84B80D73A92E}" srcOrd="11" destOrd="0" presId="urn:microsoft.com/office/officeart/2009/3/layout/CircleRelationship"/>
    <dgm:cxn modelId="{B2AD073C-4498-B44D-98B3-F53432BE063E}" type="presParOf" srcId="{A4260702-3567-BA49-838A-84B80D73A92E}" destId="{F1397E94-707F-2A41-94F3-AC9A028D8A99}" srcOrd="0" destOrd="0" presId="urn:microsoft.com/office/officeart/2009/3/layout/CircleRelationship"/>
    <dgm:cxn modelId="{C4CC696E-ADF7-0B4C-B8D9-40CAD85EC7AB}" type="presParOf" srcId="{83490B01-530C-B84B-9912-2A34E4CB1EF1}" destId="{777E9797-5A88-C04A-B0B9-E1D3F6498B50}" srcOrd="12" destOrd="0" presId="urn:microsoft.com/office/officeart/2009/3/layout/CircleRelationship"/>
    <dgm:cxn modelId="{6ECB83D5-51CF-DD4A-86A9-7F4C8D2BB85C}" type="presParOf" srcId="{777E9797-5A88-C04A-B0B9-E1D3F6498B50}" destId="{E03CF08C-B7A6-0B4F-8A24-16D8BC068809}" srcOrd="0" destOrd="0" presId="urn:microsoft.com/office/officeart/2009/3/layout/CircleRelationship"/>
    <dgm:cxn modelId="{625A4BF9-AAE1-5840-8156-D5A3AFEBBD0C}" type="presParOf" srcId="{83490B01-530C-B84B-9912-2A34E4CB1EF1}" destId="{2AB6CC78-FAA6-B04C-B5C8-FD8BC9CE48AA}" srcOrd="13" destOrd="0" presId="urn:microsoft.com/office/officeart/2009/3/layout/CircleRelationship"/>
    <dgm:cxn modelId="{A546910A-28D9-144E-80FF-C461471ADF51}" type="presParOf" srcId="{2AB6CC78-FAA6-B04C-B5C8-FD8BC9CE48AA}" destId="{5FB83D23-A861-8F4E-BDBA-F8C11FC513FE}" srcOrd="0" destOrd="0" presId="urn:microsoft.com/office/officeart/2009/3/layout/CircleRelationship"/>
    <dgm:cxn modelId="{C460FC6F-FA2D-5243-B814-424493A3BF32}" type="presParOf" srcId="{83490B01-530C-B84B-9912-2A34E4CB1EF1}" destId="{A56EF20A-F771-BA40-8524-954B12B2726F}" srcOrd="14" destOrd="0" presId="urn:microsoft.com/office/officeart/2009/3/layout/CircleRelationship"/>
    <dgm:cxn modelId="{DCA03351-6056-AA42-9A8D-564545CE3787}" type="presParOf" srcId="{83490B01-530C-B84B-9912-2A34E4CB1EF1}" destId="{BA82EF1D-DB20-1649-A0F8-10AD1CED288C}" srcOrd="15" destOrd="0" presId="urn:microsoft.com/office/officeart/2009/3/layout/CircleRelationship"/>
    <dgm:cxn modelId="{5EB3BC2F-3216-D142-8676-AB03DB041D12}" type="presParOf" srcId="{BA82EF1D-DB20-1649-A0F8-10AD1CED288C}" destId="{D47A5608-EC1B-1B45-86EF-A4E21794651F}" srcOrd="0" destOrd="0" presId="urn:microsoft.com/office/officeart/2009/3/layout/CircleRelationship"/>
    <dgm:cxn modelId="{095E29E2-07A0-BC42-8480-69DC3B4687BB}" type="presParOf" srcId="{83490B01-530C-B84B-9912-2A34E4CB1EF1}" destId="{2718B3BC-9268-4243-B057-590C7B6E7965}" srcOrd="16" destOrd="0" presId="urn:microsoft.com/office/officeart/2009/3/layout/CircleRelationship"/>
    <dgm:cxn modelId="{01EF096E-0536-464A-8418-9DBA9DD1E7BA}" type="presParOf" srcId="{83490B01-530C-B84B-9912-2A34E4CB1EF1}" destId="{D5CAC0D8-611B-424C-B537-15D65A22C71D}" srcOrd="17" destOrd="0" presId="urn:microsoft.com/office/officeart/2009/3/layout/CircleRelationship"/>
    <dgm:cxn modelId="{B7A10FEB-5FDC-EB46-824B-4FBCAA1AC0DD}" type="presParOf" srcId="{D5CAC0D8-611B-424C-B537-15D65A22C71D}" destId="{9526315B-D35A-094A-8E22-BB6CD70FE773}" srcOrd="0" destOrd="0" presId="urn:microsoft.com/office/officeart/2009/3/layout/CircleRelationshi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D35F5F-76B3-854F-9010-011DA7663675}" type="doc">
      <dgm:prSet loTypeId="urn:microsoft.com/office/officeart/2005/8/layout/vList4" loCatId="" qsTypeId="urn:microsoft.com/office/officeart/2005/8/quickstyle/simple1" qsCatId="simple" csTypeId="urn:microsoft.com/office/officeart/2005/8/colors/accent6_5" csCatId="accent6" phldr="1"/>
      <dgm:spPr/>
      <dgm:t>
        <a:bodyPr/>
        <a:lstStyle/>
        <a:p>
          <a:endParaRPr lang="en-US"/>
        </a:p>
      </dgm:t>
    </dgm:pt>
    <dgm:pt modelId="{6E856BDB-BABA-C149-A3BF-11CE3F987C4D}">
      <dgm:prSet phldrT="[Text]"/>
      <dgm:spPr/>
      <dgm:t>
        <a:bodyPr/>
        <a:lstStyle/>
        <a:p>
          <a:r>
            <a:rPr lang="en-US" b="1" dirty="0">
              <a:solidFill>
                <a:schemeClr val="tx1"/>
              </a:solidFill>
              <a:latin typeface="Arial" panose="020B0604020202020204" pitchFamily="34" charset="0"/>
              <a:cs typeface="Arial" panose="020B0604020202020204" pitchFamily="34" charset="0"/>
            </a:rPr>
            <a:t>Elementary</a:t>
          </a:r>
        </a:p>
      </dgm:t>
    </dgm:pt>
    <dgm:pt modelId="{10F51759-6734-0242-B9EB-246C8BDC4922}" type="parTrans" cxnId="{3F016715-7423-FC44-B554-6CFA90009058}">
      <dgm:prSet/>
      <dgm:spPr/>
      <dgm:t>
        <a:bodyPr/>
        <a:lstStyle/>
        <a:p>
          <a:endParaRPr lang="en-US"/>
        </a:p>
      </dgm:t>
    </dgm:pt>
    <dgm:pt modelId="{28B2C535-7362-D14A-8C70-3C4F20BB0413}" type="sibTrans" cxnId="{3F016715-7423-FC44-B554-6CFA90009058}">
      <dgm:prSet/>
      <dgm:spPr/>
      <dgm:t>
        <a:bodyPr/>
        <a:lstStyle/>
        <a:p>
          <a:endParaRPr lang="en-US"/>
        </a:p>
      </dgm:t>
    </dgm:pt>
    <dgm:pt modelId="{8BFA79BE-F301-9549-9165-77703678DC7B}">
      <dgm:prSet phldrT="[Text]"/>
      <dgm:spPr/>
      <dgm:t>
        <a:bodyPr/>
        <a:lstStyle/>
        <a:p>
          <a:r>
            <a:rPr lang="en-US" dirty="0">
              <a:solidFill>
                <a:schemeClr val="tx1"/>
              </a:solidFill>
              <a:latin typeface="Arial" panose="020B0604020202020204" pitchFamily="34" charset="0"/>
              <a:cs typeface="Arial" panose="020B0604020202020204" pitchFamily="34" charset="0"/>
            </a:rPr>
            <a:t>Describe how people are similar and different</a:t>
          </a:r>
        </a:p>
      </dgm:t>
    </dgm:pt>
    <dgm:pt modelId="{49F024E1-8BA2-584B-A05F-C1321F20A6B0}" type="parTrans" cxnId="{A215EF88-7F01-004A-B4DD-238CBC2578C0}">
      <dgm:prSet/>
      <dgm:spPr/>
      <dgm:t>
        <a:bodyPr/>
        <a:lstStyle/>
        <a:p>
          <a:endParaRPr lang="en-US"/>
        </a:p>
      </dgm:t>
    </dgm:pt>
    <dgm:pt modelId="{CBE889AB-36B7-184C-8ABF-41A5BBA4017F}" type="sibTrans" cxnId="{A215EF88-7F01-004A-B4DD-238CBC2578C0}">
      <dgm:prSet/>
      <dgm:spPr/>
      <dgm:t>
        <a:bodyPr/>
        <a:lstStyle/>
        <a:p>
          <a:endParaRPr lang="en-US"/>
        </a:p>
      </dgm:t>
    </dgm:pt>
    <dgm:pt modelId="{063B8143-64E7-9B49-81F1-94457B702EC7}">
      <dgm:prSet phldrT="[Text]"/>
      <dgm:spPr/>
      <dgm:t>
        <a:bodyPr/>
        <a:lstStyle/>
        <a:p>
          <a:r>
            <a:rPr lang="en-US" dirty="0">
              <a:solidFill>
                <a:schemeClr val="tx1"/>
              </a:solidFill>
              <a:latin typeface="Arial" panose="020B0604020202020204" pitchFamily="34" charset="0"/>
              <a:cs typeface="Arial" panose="020B0604020202020204" pitchFamily="34" charset="0"/>
            </a:rPr>
            <a:t>Identify positive qualities of characters</a:t>
          </a:r>
        </a:p>
      </dgm:t>
    </dgm:pt>
    <dgm:pt modelId="{8F3C8BB9-411D-324C-97B1-3B13E8966578}" type="parTrans" cxnId="{D2FA04F4-11C2-E046-979D-002E446466D4}">
      <dgm:prSet/>
      <dgm:spPr/>
      <dgm:t>
        <a:bodyPr/>
        <a:lstStyle/>
        <a:p>
          <a:endParaRPr lang="en-US"/>
        </a:p>
      </dgm:t>
    </dgm:pt>
    <dgm:pt modelId="{E58A128F-D047-634D-8A3E-738220E12F4C}" type="sibTrans" cxnId="{D2FA04F4-11C2-E046-979D-002E446466D4}">
      <dgm:prSet/>
      <dgm:spPr/>
      <dgm:t>
        <a:bodyPr/>
        <a:lstStyle/>
        <a:p>
          <a:endParaRPr lang="en-US"/>
        </a:p>
      </dgm:t>
    </dgm:pt>
    <dgm:pt modelId="{4B6C21E1-9EB4-B24A-89F4-EA45CAA0E605}">
      <dgm:prSet phldrT="[Text]"/>
      <dgm:spPr/>
      <dgm:t>
        <a:bodyPr/>
        <a:lstStyle/>
        <a:p>
          <a:r>
            <a:rPr lang="en-US" b="1" dirty="0">
              <a:solidFill>
                <a:schemeClr val="tx1"/>
              </a:solidFill>
              <a:latin typeface="Arial" panose="020B0604020202020204" pitchFamily="34" charset="0"/>
              <a:cs typeface="Arial" panose="020B0604020202020204" pitchFamily="34" charset="0"/>
            </a:rPr>
            <a:t>Middle School</a:t>
          </a:r>
        </a:p>
      </dgm:t>
    </dgm:pt>
    <dgm:pt modelId="{8C60AE59-DD99-B346-89AD-E4B296A13686}" type="parTrans" cxnId="{9F7EB913-0CBD-644B-9935-BF112D18C34D}">
      <dgm:prSet/>
      <dgm:spPr/>
      <dgm:t>
        <a:bodyPr/>
        <a:lstStyle/>
        <a:p>
          <a:endParaRPr lang="en-US"/>
        </a:p>
      </dgm:t>
    </dgm:pt>
    <dgm:pt modelId="{30BAA9DF-FF17-BB45-BAB0-758C0A252A45}" type="sibTrans" cxnId="{9F7EB913-0CBD-644B-9935-BF112D18C34D}">
      <dgm:prSet/>
      <dgm:spPr/>
      <dgm:t>
        <a:bodyPr/>
        <a:lstStyle/>
        <a:p>
          <a:endParaRPr lang="en-US"/>
        </a:p>
      </dgm:t>
    </dgm:pt>
    <dgm:pt modelId="{62737FDD-7257-854C-9A95-F8E706703FCC}">
      <dgm:prSet phldrT="[Text]"/>
      <dgm:spPr/>
      <dgm:t>
        <a:bodyPr/>
        <a:lstStyle/>
        <a:p>
          <a:r>
            <a:rPr lang="en-US" dirty="0">
              <a:solidFill>
                <a:schemeClr val="tx1"/>
              </a:solidFill>
              <a:latin typeface="Arial" panose="020B0604020202020204" pitchFamily="34" charset="0"/>
              <a:cs typeface="Arial" panose="020B0604020202020204" pitchFamily="34" charset="0"/>
            </a:rPr>
            <a:t>Analyze how behaviors affect others</a:t>
          </a:r>
        </a:p>
      </dgm:t>
    </dgm:pt>
    <dgm:pt modelId="{45A7382D-BC0E-F84C-B7FA-33F97FE24E14}" type="parTrans" cxnId="{88ADB1D2-1928-3341-92D3-49B492F149E0}">
      <dgm:prSet/>
      <dgm:spPr/>
      <dgm:t>
        <a:bodyPr/>
        <a:lstStyle/>
        <a:p>
          <a:endParaRPr lang="en-US"/>
        </a:p>
      </dgm:t>
    </dgm:pt>
    <dgm:pt modelId="{E4E7088E-6E12-DF4C-BF46-89F5D8785FD6}" type="sibTrans" cxnId="{88ADB1D2-1928-3341-92D3-49B492F149E0}">
      <dgm:prSet/>
      <dgm:spPr/>
      <dgm:t>
        <a:bodyPr/>
        <a:lstStyle/>
        <a:p>
          <a:endParaRPr lang="en-US"/>
        </a:p>
      </dgm:t>
    </dgm:pt>
    <dgm:pt modelId="{DEA77E9C-2A4E-864D-821F-E475A2B560C5}">
      <dgm:prSet phldrT="[Text]"/>
      <dgm:spPr/>
      <dgm:t>
        <a:bodyPr/>
        <a:lstStyle/>
        <a:p>
          <a:r>
            <a:rPr lang="en-US" dirty="0">
              <a:solidFill>
                <a:schemeClr val="tx1"/>
              </a:solidFill>
              <a:latin typeface="Arial" panose="020B0604020202020204" pitchFamily="34" charset="0"/>
              <a:cs typeface="Arial" panose="020B0604020202020204" pitchFamily="34" charset="0"/>
            </a:rPr>
            <a:t>Identify strategies to overcome misunderstanding</a:t>
          </a:r>
        </a:p>
      </dgm:t>
    </dgm:pt>
    <dgm:pt modelId="{AD9D5D58-8C5C-5448-8A7A-E71C89DBB81C}" type="parTrans" cxnId="{8BCD08CB-AB0E-644D-B3DA-C629CAE0CB12}">
      <dgm:prSet/>
      <dgm:spPr/>
      <dgm:t>
        <a:bodyPr/>
        <a:lstStyle/>
        <a:p>
          <a:endParaRPr lang="en-US"/>
        </a:p>
      </dgm:t>
    </dgm:pt>
    <dgm:pt modelId="{60365219-E306-C241-AA63-A886BB090335}" type="sibTrans" cxnId="{8BCD08CB-AB0E-644D-B3DA-C629CAE0CB12}">
      <dgm:prSet/>
      <dgm:spPr/>
      <dgm:t>
        <a:bodyPr/>
        <a:lstStyle/>
        <a:p>
          <a:endParaRPr lang="en-US"/>
        </a:p>
      </dgm:t>
    </dgm:pt>
    <dgm:pt modelId="{A7285AAE-F135-CA4E-AAE4-BCDA0259378F}">
      <dgm:prSet phldrT="[Text]"/>
      <dgm:spPr/>
      <dgm:t>
        <a:bodyPr/>
        <a:lstStyle/>
        <a:p>
          <a:r>
            <a:rPr lang="en-US" b="1" dirty="0">
              <a:solidFill>
                <a:schemeClr val="tx1"/>
              </a:solidFill>
              <a:latin typeface="Arial" panose="020B0604020202020204" pitchFamily="34" charset="0"/>
              <a:cs typeface="Arial" panose="020B0604020202020204" pitchFamily="34" charset="0"/>
            </a:rPr>
            <a:t>High School</a:t>
          </a:r>
        </a:p>
      </dgm:t>
    </dgm:pt>
    <dgm:pt modelId="{29FF7197-18B0-FF43-B17C-E133FE64881C}" type="parTrans" cxnId="{B68100CE-FB13-4C4E-BDE3-30A2F4C87FB5}">
      <dgm:prSet/>
      <dgm:spPr/>
      <dgm:t>
        <a:bodyPr/>
        <a:lstStyle/>
        <a:p>
          <a:endParaRPr lang="en-US"/>
        </a:p>
      </dgm:t>
    </dgm:pt>
    <dgm:pt modelId="{6F127404-DD31-314D-8035-4B86CF0A02AF}" type="sibTrans" cxnId="{B68100CE-FB13-4C4E-BDE3-30A2F4C87FB5}">
      <dgm:prSet/>
      <dgm:spPr/>
      <dgm:t>
        <a:bodyPr/>
        <a:lstStyle/>
        <a:p>
          <a:endParaRPr lang="en-US"/>
        </a:p>
      </dgm:t>
    </dgm:pt>
    <dgm:pt modelId="{486AADDB-097F-A54D-8422-A0DFD86295EE}">
      <dgm:prSet phldrT="[Text]"/>
      <dgm:spPr/>
      <dgm:t>
        <a:bodyPr/>
        <a:lstStyle/>
        <a:p>
          <a:r>
            <a:rPr lang="en-US" dirty="0">
              <a:solidFill>
                <a:schemeClr val="tx1"/>
              </a:solidFill>
              <a:latin typeface="Arial" panose="020B0604020202020204" pitchFamily="34" charset="0"/>
              <a:cs typeface="Arial" panose="020B0604020202020204" pitchFamily="34" charset="0"/>
            </a:rPr>
            <a:t>Analyze how careful listening and talking can resolve conflicts</a:t>
          </a:r>
        </a:p>
      </dgm:t>
    </dgm:pt>
    <dgm:pt modelId="{CF8DD31B-05E6-064A-B661-FB7378B92CEC}" type="parTrans" cxnId="{0B64EB80-4A32-FE4A-AF34-B6B3F9A46760}">
      <dgm:prSet/>
      <dgm:spPr/>
      <dgm:t>
        <a:bodyPr/>
        <a:lstStyle/>
        <a:p>
          <a:endParaRPr lang="en-US"/>
        </a:p>
      </dgm:t>
    </dgm:pt>
    <dgm:pt modelId="{7B888651-560E-1540-8CC7-4EB348AD377A}" type="sibTrans" cxnId="{0B64EB80-4A32-FE4A-AF34-B6B3F9A46760}">
      <dgm:prSet/>
      <dgm:spPr/>
      <dgm:t>
        <a:bodyPr/>
        <a:lstStyle/>
        <a:p>
          <a:endParaRPr lang="en-US"/>
        </a:p>
      </dgm:t>
    </dgm:pt>
    <dgm:pt modelId="{F77E1930-1C1E-CD4A-AB63-EDA3E43224F4}">
      <dgm:prSet phldrT="[Text]"/>
      <dgm:spPr/>
      <dgm:t>
        <a:bodyPr/>
        <a:lstStyle/>
        <a:p>
          <a:r>
            <a:rPr lang="en-US" dirty="0">
              <a:solidFill>
                <a:schemeClr val="tx1"/>
              </a:solidFill>
              <a:latin typeface="Arial" panose="020B0604020202020204" pitchFamily="34" charset="0"/>
              <a:cs typeface="Arial" panose="020B0604020202020204" pitchFamily="34" charset="0"/>
            </a:rPr>
            <a:t>Create a peer mediation protocol</a:t>
          </a:r>
        </a:p>
      </dgm:t>
    </dgm:pt>
    <dgm:pt modelId="{A734652A-9303-A143-9965-4348C507C675}" type="parTrans" cxnId="{312EE5A6-CA31-A043-ADE3-53E0845018D9}">
      <dgm:prSet/>
      <dgm:spPr/>
      <dgm:t>
        <a:bodyPr/>
        <a:lstStyle/>
        <a:p>
          <a:endParaRPr lang="en-US"/>
        </a:p>
      </dgm:t>
    </dgm:pt>
    <dgm:pt modelId="{E8885CF6-E9E7-AD42-911E-CDCD48CE98C2}" type="sibTrans" cxnId="{312EE5A6-CA31-A043-ADE3-53E0845018D9}">
      <dgm:prSet/>
      <dgm:spPr/>
      <dgm:t>
        <a:bodyPr/>
        <a:lstStyle/>
        <a:p>
          <a:endParaRPr lang="en-US"/>
        </a:p>
      </dgm:t>
    </dgm:pt>
    <dgm:pt modelId="{FC146B37-60D3-314B-8000-5E038B7D56BB}" type="pres">
      <dgm:prSet presAssocID="{8ED35F5F-76B3-854F-9010-011DA7663675}" presName="linear" presStyleCnt="0">
        <dgm:presLayoutVars>
          <dgm:dir/>
          <dgm:resizeHandles val="exact"/>
        </dgm:presLayoutVars>
      </dgm:prSet>
      <dgm:spPr/>
      <dgm:t>
        <a:bodyPr/>
        <a:lstStyle/>
        <a:p>
          <a:endParaRPr lang="en-US"/>
        </a:p>
      </dgm:t>
    </dgm:pt>
    <dgm:pt modelId="{66A7ECEC-789E-2F40-ACE1-410C24AEBCCE}" type="pres">
      <dgm:prSet presAssocID="{6E856BDB-BABA-C149-A3BF-11CE3F987C4D}" presName="comp" presStyleCnt="0"/>
      <dgm:spPr/>
    </dgm:pt>
    <dgm:pt modelId="{F341F1A7-18FE-3A41-92D5-4B825B7A685A}" type="pres">
      <dgm:prSet presAssocID="{6E856BDB-BABA-C149-A3BF-11CE3F987C4D}" presName="box" presStyleLbl="node1" presStyleIdx="0" presStyleCnt="3"/>
      <dgm:spPr/>
      <dgm:t>
        <a:bodyPr/>
        <a:lstStyle/>
        <a:p>
          <a:endParaRPr lang="en-US"/>
        </a:p>
      </dgm:t>
    </dgm:pt>
    <dgm:pt modelId="{4603C94B-D075-8F4A-A0D4-FC7FEDF17DF3}" type="pres">
      <dgm:prSet presAssocID="{6E856BDB-BABA-C149-A3BF-11CE3F987C4D}" presName="img" presStyleLbl="fgImgPlace1" presStyleIdx="0" presStyleCnt="3"/>
      <dgm:spPr>
        <a:blipFill>
          <a:blip xmlns:r="http://schemas.openxmlformats.org/officeDocument/2006/relationships" r:embed="rId1" cstate="print">
            <a:extLst>
              <a:ext uri="{BEBA8EAE-BF5A-486C-A8C5-ECC9F3942E4B}">
                <a14:imgProps xmlns:a14="http://schemas.microsoft.com/office/drawing/2010/main">
                  <a14:imgLayer r:embed="rId2">
                    <a14:imgEffect>
                      <a14:sharpenSoften amount="25000"/>
                    </a14:imgEffect>
                  </a14:imgLayer>
                </a14:imgProps>
              </a:ext>
              <a:ext uri="{28A0092B-C50C-407E-A947-70E740481C1C}">
                <a14:useLocalDpi xmlns:a14="http://schemas.microsoft.com/office/drawing/2010/main" val="0"/>
              </a:ext>
            </a:extLst>
          </a:blip>
          <a:srcRect/>
          <a:stretch>
            <a:fillRect t="-21000" b="-21000"/>
          </a:stretch>
        </a:blipFill>
      </dgm:spPr>
    </dgm:pt>
    <dgm:pt modelId="{B672D18B-E3A2-894A-9AFC-42FB573E5032}" type="pres">
      <dgm:prSet presAssocID="{6E856BDB-BABA-C149-A3BF-11CE3F987C4D}" presName="text" presStyleLbl="node1" presStyleIdx="0" presStyleCnt="3">
        <dgm:presLayoutVars>
          <dgm:bulletEnabled val="1"/>
        </dgm:presLayoutVars>
      </dgm:prSet>
      <dgm:spPr/>
      <dgm:t>
        <a:bodyPr/>
        <a:lstStyle/>
        <a:p>
          <a:endParaRPr lang="en-US"/>
        </a:p>
      </dgm:t>
    </dgm:pt>
    <dgm:pt modelId="{D1F425E4-7807-F447-BFFA-83B958596B89}" type="pres">
      <dgm:prSet presAssocID="{28B2C535-7362-D14A-8C70-3C4F20BB0413}" presName="spacer" presStyleCnt="0"/>
      <dgm:spPr/>
    </dgm:pt>
    <dgm:pt modelId="{C57EE211-EF39-3548-8E8B-D4DDADD19D4A}" type="pres">
      <dgm:prSet presAssocID="{4B6C21E1-9EB4-B24A-89F4-EA45CAA0E605}" presName="comp" presStyleCnt="0"/>
      <dgm:spPr/>
    </dgm:pt>
    <dgm:pt modelId="{843A8027-6102-0442-AA14-F30B632BE892}" type="pres">
      <dgm:prSet presAssocID="{4B6C21E1-9EB4-B24A-89F4-EA45CAA0E605}" presName="box" presStyleLbl="node1" presStyleIdx="1" presStyleCnt="3"/>
      <dgm:spPr/>
      <dgm:t>
        <a:bodyPr/>
        <a:lstStyle/>
        <a:p>
          <a:endParaRPr lang="en-US"/>
        </a:p>
      </dgm:t>
    </dgm:pt>
    <dgm:pt modelId="{0EBB0687-C083-894D-9E68-183A1513B5D1}" type="pres">
      <dgm:prSet presAssocID="{4B6C21E1-9EB4-B24A-89F4-EA45CAA0E605}" presName="img" presStyleLbl="fgImgPlace1" presStyleIdx="1"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21000" b="-21000"/>
          </a:stretch>
        </a:blipFill>
      </dgm:spPr>
    </dgm:pt>
    <dgm:pt modelId="{2B3C5B27-E38C-8D47-B72D-1DAED5FEB902}" type="pres">
      <dgm:prSet presAssocID="{4B6C21E1-9EB4-B24A-89F4-EA45CAA0E605}" presName="text" presStyleLbl="node1" presStyleIdx="1" presStyleCnt="3">
        <dgm:presLayoutVars>
          <dgm:bulletEnabled val="1"/>
        </dgm:presLayoutVars>
      </dgm:prSet>
      <dgm:spPr/>
      <dgm:t>
        <a:bodyPr/>
        <a:lstStyle/>
        <a:p>
          <a:endParaRPr lang="en-US"/>
        </a:p>
      </dgm:t>
    </dgm:pt>
    <dgm:pt modelId="{86EDC6A5-504F-9540-BED0-28858151D39D}" type="pres">
      <dgm:prSet presAssocID="{30BAA9DF-FF17-BB45-BAB0-758C0A252A45}" presName="spacer" presStyleCnt="0"/>
      <dgm:spPr/>
    </dgm:pt>
    <dgm:pt modelId="{41822FDA-7FE1-154C-9416-01E1748B746D}" type="pres">
      <dgm:prSet presAssocID="{A7285AAE-F135-CA4E-AAE4-BCDA0259378F}" presName="comp" presStyleCnt="0"/>
      <dgm:spPr/>
    </dgm:pt>
    <dgm:pt modelId="{0AD262F0-4997-6D4C-BBD2-B74616BA414A}" type="pres">
      <dgm:prSet presAssocID="{A7285AAE-F135-CA4E-AAE4-BCDA0259378F}" presName="box" presStyleLbl="node1" presStyleIdx="2" presStyleCnt="3"/>
      <dgm:spPr/>
      <dgm:t>
        <a:bodyPr/>
        <a:lstStyle/>
        <a:p>
          <a:endParaRPr lang="en-US"/>
        </a:p>
      </dgm:t>
    </dgm:pt>
    <dgm:pt modelId="{0DA5CA1F-E5A4-D34A-899E-CA6DE0CE2547}" type="pres">
      <dgm:prSet presAssocID="{A7285AAE-F135-CA4E-AAE4-BCDA0259378F}" presName="img" presStyleLbl="fgImgPlace1" presStyleIdx="2" presStyleCnt="3"/>
      <dgm:spPr>
        <a:blipFill>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t="-3000" b="-3000"/>
          </a:stretch>
        </a:blipFill>
      </dgm:spPr>
    </dgm:pt>
    <dgm:pt modelId="{F87A1CDB-5C06-5548-9332-68C62B22B8AC}" type="pres">
      <dgm:prSet presAssocID="{A7285AAE-F135-CA4E-AAE4-BCDA0259378F}" presName="text" presStyleLbl="node1" presStyleIdx="2" presStyleCnt="3">
        <dgm:presLayoutVars>
          <dgm:bulletEnabled val="1"/>
        </dgm:presLayoutVars>
      </dgm:prSet>
      <dgm:spPr/>
      <dgm:t>
        <a:bodyPr/>
        <a:lstStyle/>
        <a:p>
          <a:endParaRPr lang="en-US"/>
        </a:p>
      </dgm:t>
    </dgm:pt>
  </dgm:ptLst>
  <dgm:cxnLst>
    <dgm:cxn modelId="{3F016715-7423-FC44-B554-6CFA90009058}" srcId="{8ED35F5F-76B3-854F-9010-011DA7663675}" destId="{6E856BDB-BABA-C149-A3BF-11CE3F987C4D}" srcOrd="0" destOrd="0" parTransId="{10F51759-6734-0242-B9EB-246C8BDC4922}" sibTransId="{28B2C535-7362-D14A-8C70-3C4F20BB0413}"/>
    <dgm:cxn modelId="{6C37C082-1868-184D-A8AF-0E8F11753ACA}" type="presOf" srcId="{6E856BDB-BABA-C149-A3BF-11CE3F987C4D}" destId="{F341F1A7-18FE-3A41-92D5-4B825B7A685A}" srcOrd="0" destOrd="0" presId="urn:microsoft.com/office/officeart/2005/8/layout/vList4"/>
    <dgm:cxn modelId="{2D755B4F-8746-6D4D-9ABC-D41298EB2F26}" type="presOf" srcId="{4B6C21E1-9EB4-B24A-89F4-EA45CAA0E605}" destId="{843A8027-6102-0442-AA14-F30B632BE892}" srcOrd="0" destOrd="0" presId="urn:microsoft.com/office/officeart/2005/8/layout/vList4"/>
    <dgm:cxn modelId="{F423A351-06EC-7248-B661-F0F58B2A7F4D}" type="presOf" srcId="{063B8143-64E7-9B49-81F1-94457B702EC7}" destId="{F341F1A7-18FE-3A41-92D5-4B825B7A685A}" srcOrd="0" destOrd="2" presId="urn:microsoft.com/office/officeart/2005/8/layout/vList4"/>
    <dgm:cxn modelId="{6A2590B3-07E3-7649-BD14-96F44D6E3054}" type="presOf" srcId="{8BFA79BE-F301-9549-9165-77703678DC7B}" destId="{F341F1A7-18FE-3A41-92D5-4B825B7A685A}" srcOrd="0" destOrd="1" presId="urn:microsoft.com/office/officeart/2005/8/layout/vList4"/>
    <dgm:cxn modelId="{BC4D0BC5-9418-6E49-A5F3-BC83803209E0}" type="presOf" srcId="{DEA77E9C-2A4E-864D-821F-E475A2B560C5}" destId="{843A8027-6102-0442-AA14-F30B632BE892}" srcOrd="0" destOrd="2" presId="urn:microsoft.com/office/officeart/2005/8/layout/vList4"/>
    <dgm:cxn modelId="{0B64EB80-4A32-FE4A-AF34-B6B3F9A46760}" srcId="{A7285AAE-F135-CA4E-AAE4-BCDA0259378F}" destId="{486AADDB-097F-A54D-8422-A0DFD86295EE}" srcOrd="0" destOrd="0" parTransId="{CF8DD31B-05E6-064A-B661-FB7378B92CEC}" sibTransId="{7B888651-560E-1540-8CC7-4EB348AD377A}"/>
    <dgm:cxn modelId="{6D82CDB0-F7BC-AB41-A474-A98F19D18FB7}" type="presOf" srcId="{486AADDB-097F-A54D-8422-A0DFD86295EE}" destId="{0AD262F0-4997-6D4C-BBD2-B74616BA414A}" srcOrd="0" destOrd="1" presId="urn:microsoft.com/office/officeart/2005/8/layout/vList4"/>
    <dgm:cxn modelId="{312EE5A6-CA31-A043-ADE3-53E0845018D9}" srcId="{A7285AAE-F135-CA4E-AAE4-BCDA0259378F}" destId="{F77E1930-1C1E-CD4A-AB63-EDA3E43224F4}" srcOrd="1" destOrd="0" parTransId="{A734652A-9303-A143-9965-4348C507C675}" sibTransId="{E8885CF6-E9E7-AD42-911E-CDCD48CE98C2}"/>
    <dgm:cxn modelId="{2D498B94-3B69-5A42-AEF2-3D365AD743E0}" type="presOf" srcId="{8ED35F5F-76B3-854F-9010-011DA7663675}" destId="{FC146B37-60D3-314B-8000-5E038B7D56BB}" srcOrd="0" destOrd="0" presId="urn:microsoft.com/office/officeart/2005/8/layout/vList4"/>
    <dgm:cxn modelId="{B4294AC3-E594-1E44-A434-0F292BF99F48}" type="presOf" srcId="{62737FDD-7257-854C-9A95-F8E706703FCC}" destId="{2B3C5B27-E38C-8D47-B72D-1DAED5FEB902}" srcOrd="1" destOrd="1" presId="urn:microsoft.com/office/officeart/2005/8/layout/vList4"/>
    <dgm:cxn modelId="{88ADB1D2-1928-3341-92D3-49B492F149E0}" srcId="{4B6C21E1-9EB4-B24A-89F4-EA45CAA0E605}" destId="{62737FDD-7257-854C-9A95-F8E706703FCC}" srcOrd="0" destOrd="0" parTransId="{45A7382D-BC0E-F84C-B7FA-33F97FE24E14}" sibTransId="{E4E7088E-6E12-DF4C-BF46-89F5D8785FD6}"/>
    <dgm:cxn modelId="{85FC01A6-398E-644D-AD13-3C22C7084F7C}" type="presOf" srcId="{486AADDB-097F-A54D-8422-A0DFD86295EE}" destId="{F87A1CDB-5C06-5548-9332-68C62B22B8AC}" srcOrd="1" destOrd="1" presId="urn:microsoft.com/office/officeart/2005/8/layout/vList4"/>
    <dgm:cxn modelId="{C5C50D14-240C-464E-BEF3-2999E67CC044}" type="presOf" srcId="{A7285AAE-F135-CA4E-AAE4-BCDA0259378F}" destId="{F87A1CDB-5C06-5548-9332-68C62B22B8AC}" srcOrd="1" destOrd="0" presId="urn:microsoft.com/office/officeart/2005/8/layout/vList4"/>
    <dgm:cxn modelId="{B6E29232-094B-0C48-B873-E4D45B4BA674}" type="presOf" srcId="{A7285AAE-F135-CA4E-AAE4-BCDA0259378F}" destId="{0AD262F0-4997-6D4C-BBD2-B74616BA414A}" srcOrd="0" destOrd="0" presId="urn:microsoft.com/office/officeart/2005/8/layout/vList4"/>
    <dgm:cxn modelId="{8BCD08CB-AB0E-644D-B3DA-C629CAE0CB12}" srcId="{4B6C21E1-9EB4-B24A-89F4-EA45CAA0E605}" destId="{DEA77E9C-2A4E-864D-821F-E475A2B560C5}" srcOrd="1" destOrd="0" parTransId="{AD9D5D58-8C5C-5448-8A7A-E71C89DBB81C}" sibTransId="{60365219-E306-C241-AA63-A886BB090335}"/>
    <dgm:cxn modelId="{208ED082-A33D-2240-A0AD-CAC232F57DC7}" type="presOf" srcId="{063B8143-64E7-9B49-81F1-94457B702EC7}" destId="{B672D18B-E3A2-894A-9AFC-42FB573E5032}" srcOrd="1" destOrd="2" presId="urn:microsoft.com/office/officeart/2005/8/layout/vList4"/>
    <dgm:cxn modelId="{CA87CB5B-7871-4C4F-BE7E-CACCB5821812}" type="presOf" srcId="{6E856BDB-BABA-C149-A3BF-11CE3F987C4D}" destId="{B672D18B-E3A2-894A-9AFC-42FB573E5032}" srcOrd="1" destOrd="0" presId="urn:microsoft.com/office/officeart/2005/8/layout/vList4"/>
    <dgm:cxn modelId="{D2FA04F4-11C2-E046-979D-002E446466D4}" srcId="{6E856BDB-BABA-C149-A3BF-11CE3F987C4D}" destId="{063B8143-64E7-9B49-81F1-94457B702EC7}" srcOrd="1" destOrd="0" parTransId="{8F3C8BB9-411D-324C-97B1-3B13E8966578}" sibTransId="{E58A128F-D047-634D-8A3E-738220E12F4C}"/>
    <dgm:cxn modelId="{8EBA9678-C2CD-444C-8436-6F1D2C8D27C2}" type="presOf" srcId="{4B6C21E1-9EB4-B24A-89F4-EA45CAA0E605}" destId="{2B3C5B27-E38C-8D47-B72D-1DAED5FEB902}" srcOrd="1" destOrd="0" presId="urn:microsoft.com/office/officeart/2005/8/layout/vList4"/>
    <dgm:cxn modelId="{14C6D5A9-B548-5B4A-90CA-2157819381E3}" type="presOf" srcId="{F77E1930-1C1E-CD4A-AB63-EDA3E43224F4}" destId="{F87A1CDB-5C06-5548-9332-68C62B22B8AC}" srcOrd="1" destOrd="2" presId="urn:microsoft.com/office/officeart/2005/8/layout/vList4"/>
    <dgm:cxn modelId="{11D83C9A-800F-2247-8EA3-F134C277D8C8}" type="presOf" srcId="{DEA77E9C-2A4E-864D-821F-E475A2B560C5}" destId="{2B3C5B27-E38C-8D47-B72D-1DAED5FEB902}" srcOrd="1" destOrd="2" presId="urn:microsoft.com/office/officeart/2005/8/layout/vList4"/>
    <dgm:cxn modelId="{7D8A4D20-2DE3-3F42-8675-A034497FBB56}" type="presOf" srcId="{F77E1930-1C1E-CD4A-AB63-EDA3E43224F4}" destId="{0AD262F0-4997-6D4C-BBD2-B74616BA414A}" srcOrd="0" destOrd="2" presId="urn:microsoft.com/office/officeart/2005/8/layout/vList4"/>
    <dgm:cxn modelId="{A215EF88-7F01-004A-B4DD-238CBC2578C0}" srcId="{6E856BDB-BABA-C149-A3BF-11CE3F987C4D}" destId="{8BFA79BE-F301-9549-9165-77703678DC7B}" srcOrd="0" destOrd="0" parTransId="{49F024E1-8BA2-584B-A05F-C1321F20A6B0}" sibTransId="{CBE889AB-36B7-184C-8ABF-41A5BBA4017F}"/>
    <dgm:cxn modelId="{B68100CE-FB13-4C4E-BDE3-30A2F4C87FB5}" srcId="{8ED35F5F-76B3-854F-9010-011DA7663675}" destId="{A7285AAE-F135-CA4E-AAE4-BCDA0259378F}" srcOrd="2" destOrd="0" parTransId="{29FF7197-18B0-FF43-B17C-E133FE64881C}" sibTransId="{6F127404-DD31-314D-8035-4B86CF0A02AF}"/>
    <dgm:cxn modelId="{9F7EB913-0CBD-644B-9935-BF112D18C34D}" srcId="{8ED35F5F-76B3-854F-9010-011DA7663675}" destId="{4B6C21E1-9EB4-B24A-89F4-EA45CAA0E605}" srcOrd="1" destOrd="0" parTransId="{8C60AE59-DD99-B346-89AD-E4B296A13686}" sibTransId="{30BAA9DF-FF17-BB45-BAB0-758C0A252A45}"/>
    <dgm:cxn modelId="{81030D0D-10CA-5F4B-863B-16514155972E}" type="presOf" srcId="{62737FDD-7257-854C-9A95-F8E706703FCC}" destId="{843A8027-6102-0442-AA14-F30B632BE892}" srcOrd="0" destOrd="1" presId="urn:microsoft.com/office/officeart/2005/8/layout/vList4"/>
    <dgm:cxn modelId="{529D638B-539A-D046-BDBC-249DC496CD56}" type="presOf" srcId="{8BFA79BE-F301-9549-9165-77703678DC7B}" destId="{B672D18B-E3A2-894A-9AFC-42FB573E5032}" srcOrd="1" destOrd="1" presId="urn:microsoft.com/office/officeart/2005/8/layout/vList4"/>
    <dgm:cxn modelId="{43039E38-2F50-5345-8082-B7B1109397FA}" type="presParOf" srcId="{FC146B37-60D3-314B-8000-5E038B7D56BB}" destId="{66A7ECEC-789E-2F40-ACE1-410C24AEBCCE}" srcOrd="0" destOrd="0" presId="urn:microsoft.com/office/officeart/2005/8/layout/vList4"/>
    <dgm:cxn modelId="{0E46026A-4188-5A48-84D7-9F7F47F3F2B8}" type="presParOf" srcId="{66A7ECEC-789E-2F40-ACE1-410C24AEBCCE}" destId="{F341F1A7-18FE-3A41-92D5-4B825B7A685A}" srcOrd="0" destOrd="0" presId="urn:microsoft.com/office/officeart/2005/8/layout/vList4"/>
    <dgm:cxn modelId="{EDA17521-2C6C-0440-BFA4-0754476CBA4E}" type="presParOf" srcId="{66A7ECEC-789E-2F40-ACE1-410C24AEBCCE}" destId="{4603C94B-D075-8F4A-A0D4-FC7FEDF17DF3}" srcOrd="1" destOrd="0" presId="urn:microsoft.com/office/officeart/2005/8/layout/vList4"/>
    <dgm:cxn modelId="{25E4665D-12C6-5749-A7A8-96A0FE02CE3C}" type="presParOf" srcId="{66A7ECEC-789E-2F40-ACE1-410C24AEBCCE}" destId="{B672D18B-E3A2-894A-9AFC-42FB573E5032}" srcOrd="2" destOrd="0" presId="urn:microsoft.com/office/officeart/2005/8/layout/vList4"/>
    <dgm:cxn modelId="{5F0877EF-6DC4-DF4A-AF95-6F1AF7320A58}" type="presParOf" srcId="{FC146B37-60D3-314B-8000-5E038B7D56BB}" destId="{D1F425E4-7807-F447-BFFA-83B958596B89}" srcOrd="1" destOrd="0" presId="urn:microsoft.com/office/officeart/2005/8/layout/vList4"/>
    <dgm:cxn modelId="{8E453C50-21C5-A645-87A0-B47A6C4C52AC}" type="presParOf" srcId="{FC146B37-60D3-314B-8000-5E038B7D56BB}" destId="{C57EE211-EF39-3548-8E8B-D4DDADD19D4A}" srcOrd="2" destOrd="0" presId="urn:microsoft.com/office/officeart/2005/8/layout/vList4"/>
    <dgm:cxn modelId="{4FE9EF3D-827A-AD4E-AC15-8510D2615A96}" type="presParOf" srcId="{C57EE211-EF39-3548-8E8B-D4DDADD19D4A}" destId="{843A8027-6102-0442-AA14-F30B632BE892}" srcOrd="0" destOrd="0" presId="urn:microsoft.com/office/officeart/2005/8/layout/vList4"/>
    <dgm:cxn modelId="{65ECCD02-BE69-2E43-BED9-68AD9AB8C8DF}" type="presParOf" srcId="{C57EE211-EF39-3548-8E8B-D4DDADD19D4A}" destId="{0EBB0687-C083-894D-9E68-183A1513B5D1}" srcOrd="1" destOrd="0" presId="urn:microsoft.com/office/officeart/2005/8/layout/vList4"/>
    <dgm:cxn modelId="{87ADE5E2-65F9-4D40-B90B-432DD3978183}" type="presParOf" srcId="{C57EE211-EF39-3548-8E8B-D4DDADD19D4A}" destId="{2B3C5B27-E38C-8D47-B72D-1DAED5FEB902}" srcOrd="2" destOrd="0" presId="urn:microsoft.com/office/officeart/2005/8/layout/vList4"/>
    <dgm:cxn modelId="{855A1D56-A6B2-5944-A712-7A29DB5E0A01}" type="presParOf" srcId="{FC146B37-60D3-314B-8000-5E038B7D56BB}" destId="{86EDC6A5-504F-9540-BED0-28858151D39D}" srcOrd="3" destOrd="0" presId="urn:microsoft.com/office/officeart/2005/8/layout/vList4"/>
    <dgm:cxn modelId="{7F6AF194-169B-4340-BA50-1A6239649196}" type="presParOf" srcId="{FC146B37-60D3-314B-8000-5E038B7D56BB}" destId="{41822FDA-7FE1-154C-9416-01E1748B746D}" srcOrd="4" destOrd="0" presId="urn:microsoft.com/office/officeart/2005/8/layout/vList4"/>
    <dgm:cxn modelId="{3A1F3295-E9F3-6347-9813-9988BCAA0536}" type="presParOf" srcId="{41822FDA-7FE1-154C-9416-01E1748B746D}" destId="{0AD262F0-4997-6D4C-BBD2-B74616BA414A}" srcOrd="0" destOrd="0" presId="urn:microsoft.com/office/officeart/2005/8/layout/vList4"/>
    <dgm:cxn modelId="{222CFD3F-1BAF-B345-A352-B08037846018}" type="presParOf" srcId="{41822FDA-7FE1-154C-9416-01E1748B746D}" destId="{0DA5CA1F-E5A4-D34A-899E-CA6DE0CE2547}" srcOrd="1" destOrd="0" presId="urn:microsoft.com/office/officeart/2005/8/layout/vList4"/>
    <dgm:cxn modelId="{C8235CF2-ED66-0946-86AC-2E6623D762A6}" type="presParOf" srcId="{41822FDA-7FE1-154C-9416-01E1748B746D}" destId="{F87A1CDB-5C06-5548-9332-68C62B22B8AC}"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E5DBE2-6503-4440-AF32-06BBDCE30FA2}">
      <dsp:nvSpPr>
        <dsp:cNvPr id="0" name=""/>
        <dsp:cNvSpPr/>
      </dsp:nvSpPr>
      <dsp:spPr>
        <a:xfrm>
          <a:off x="1673440" y="-1"/>
          <a:ext cx="3611489" cy="3362474"/>
        </a:xfrm>
        <a:prstGeom prst="ellipse">
          <a:avLst/>
        </a:prstGeom>
        <a:blipFill dpi="0" rotWithShape="0">
          <a:blip xmlns:r="http://schemas.openxmlformats.org/officeDocument/2006/relationships" r:embed="rId1"/>
          <a:srcRect/>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a:t> </a:t>
          </a:r>
        </a:p>
      </dsp:txBody>
      <dsp:txXfrm>
        <a:off x="2202330" y="492422"/>
        <a:ext cx="2553709" cy="2377628"/>
      </dsp:txXfrm>
    </dsp:sp>
    <dsp:sp modelId="{0D3F7E0D-F5AF-E24B-8D88-90EF62EDED61}">
      <dsp:nvSpPr>
        <dsp:cNvPr id="0" name=""/>
        <dsp:cNvSpPr/>
      </dsp:nvSpPr>
      <dsp:spPr>
        <a:xfrm>
          <a:off x="2876462" y="361832"/>
          <a:ext cx="250570" cy="250840"/>
        </a:xfrm>
        <a:prstGeom prst="ellipse">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7A15162-ECCE-304A-B6E2-C9ADE9949144}">
      <dsp:nvSpPr>
        <dsp:cNvPr id="0" name=""/>
        <dsp:cNvSpPr/>
      </dsp:nvSpPr>
      <dsp:spPr>
        <a:xfrm>
          <a:off x="3739982" y="2388606"/>
          <a:ext cx="181686" cy="181573"/>
        </a:xfrm>
        <a:prstGeom prst="ellipse">
          <a:avLst/>
        </a:prstGeom>
        <a:gradFill rotWithShape="0">
          <a:gsLst>
            <a:gs pos="0">
              <a:schemeClr val="accent5">
                <a:hueOff val="-459584"/>
                <a:satOff val="-639"/>
                <a:lumOff val="-245"/>
                <a:alphaOff val="0"/>
                <a:lumMod val="110000"/>
                <a:satMod val="105000"/>
                <a:tint val="67000"/>
              </a:schemeClr>
            </a:gs>
            <a:gs pos="50000">
              <a:schemeClr val="accent5">
                <a:hueOff val="-459584"/>
                <a:satOff val="-639"/>
                <a:lumOff val="-245"/>
                <a:alphaOff val="0"/>
                <a:lumMod val="105000"/>
                <a:satMod val="103000"/>
                <a:tint val="73000"/>
              </a:schemeClr>
            </a:gs>
            <a:gs pos="100000">
              <a:schemeClr val="accent5">
                <a:hueOff val="-459584"/>
                <a:satOff val="-639"/>
                <a:lumOff val="-24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11DDB98-5A83-B848-9072-D48300E58DF0}">
      <dsp:nvSpPr>
        <dsp:cNvPr id="0" name=""/>
        <dsp:cNvSpPr/>
      </dsp:nvSpPr>
      <dsp:spPr>
        <a:xfrm>
          <a:off x="4818572" y="1001371"/>
          <a:ext cx="181686" cy="181573"/>
        </a:xfrm>
        <a:prstGeom prst="ellipse">
          <a:avLst/>
        </a:prstGeom>
        <a:gradFill rotWithShape="0">
          <a:gsLst>
            <a:gs pos="0">
              <a:schemeClr val="accent5">
                <a:hueOff val="-919168"/>
                <a:satOff val="-1278"/>
                <a:lumOff val="-490"/>
                <a:alphaOff val="0"/>
                <a:lumMod val="110000"/>
                <a:satMod val="105000"/>
                <a:tint val="67000"/>
              </a:schemeClr>
            </a:gs>
            <a:gs pos="50000">
              <a:schemeClr val="accent5">
                <a:hueOff val="-919168"/>
                <a:satOff val="-1278"/>
                <a:lumOff val="-490"/>
                <a:alphaOff val="0"/>
                <a:lumMod val="105000"/>
                <a:satMod val="103000"/>
                <a:tint val="73000"/>
              </a:schemeClr>
            </a:gs>
            <a:gs pos="100000">
              <a:schemeClr val="accent5">
                <a:hueOff val="-919168"/>
                <a:satOff val="-1278"/>
                <a:lumOff val="-49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E67A0FE-AB8E-8042-BE64-7CF2332119B6}">
      <dsp:nvSpPr>
        <dsp:cNvPr id="0" name=""/>
        <dsp:cNvSpPr/>
      </dsp:nvSpPr>
      <dsp:spPr>
        <a:xfrm>
          <a:off x="4577681" y="2581612"/>
          <a:ext cx="250570" cy="250840"/>
        </a:xfrm>
        <a:prstGeom prst="ellipse">
          <a:avLst/>
        </a:prstGeom>
        <a:gradFill rotWithShape="0">
          <a:gsLst>
            <a:gs pos="0">
              <a:schemeClr val="accent5">
                <a:hueOff val="-1378752"/>
                <a:satOff val="-1918"/>
                <a:lumOff val="-735"/>
                <a:alphaOff val="0"/>
                <a:lumMod val="110000"/>
                <a:satMod val="105000"/>
                <a:tint val="67000"/>
              </a:schemeClr>
            </a:gs>
            <a:gs pos="50000">
              <a:schemeClr val="accent5">
                <a:hueOff val="-1378752"/>
                <a:satOff val="-1918"/>
                <a:lumOff val="-735"/>
                <a:alphaOff val="0"/>
                <a:lumMod val="105000"/>
                <a:satMod val="103000"/>
                <a:tint val="73000"/>
              </a:schemeClr>
            </a:gs>
            <a:gs pos="100000">
              <a:schemeClr val="accent5">
                <a:hueOff val="-1378752"/>
                <a:satOff val="-1918"/>
                <a:lumOff val="-73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05032EA-4351-DB46-8A0B-B505D478971B}">
      <dsp:nvSpPr>
        <dsp:cNvPr id="0" name=""/>
        <dsp:cNvSpPr/>
      </dsp:nvSpPr>
      <dsp:spPr>
        <a:xfrm>
          <a:off x="2334176" y="717918"/>
          <a:ext cx="181686" cy="181573"/>
        </a:xfrm>
        <a:prstGeom prst="ellipse">
          <a:avLst/>
        </a:prstGeom>
        <a:gradFill rotWithShape="0">
          <a:gsLst>
            <a:gs pos="0">
              <a:schemeClr val="accent5">
                <a:hueOff val="-1838336"/>
                <a:satOff val="-2557"/>
                <a:lumOff val="-981"/>
                <a:alphaOff val="0"/>
                <a:lumMod val="110000"/>
                <a:satMod val="105000"/>
                <a:tint val="67000"/>
              </a:schemeClr>
            </a:gs>
            <a:gs pos="50000">
              <a:schemeClr val="accent5">
                <a:hueOff val="-1838336"/>
                <a:satOff val="-2557"/>
                <a:lumOff val="-981"/>
                <a:alphaOff val="0"/>
                <a:lumMod val="105000"/>
                <a:satMod val="103000"/>
                <a:tint val="73000"/>
              </a:schemeClr>
            </a:gs>
            <a:gs pos="100000">
              <a:schemeClr val="accent5">
                <a:hueOff val="-1838336"/>
                <a:satOff val="-2557"/>
                <a:lumOff val="-98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38A9D9A-B859-754D-A15F-E1DB43707E76}">
      <dsp:nvSpPr>
        <dsp:cNvPr id="0" name=""/>
        <dsp:cNvSpPr/>
      </dsp:nvSpPr>
      <dsp:spPr>
        <a:xfrm>
          <a:off x="2506582" y="1740899"/>
          <a:ext cx="181686" cy="181573"/>
        </a:xfrm>
        <a:prstGeom prst="ellipse">
          <a:avLst/>
        </a:prstGeom>
        <a:gradFill rotWithShape="0">
          <a:gsLst>
            <a:gs pos="0">
              <a:schemeClr val="accent5">
                <a:hueOff val="-2297920"/>
                <a:satOff val="-3196"/>
                <a:lumOff val="-1226"/>
                <a:alphaOff val="0"/>
                <a:lumMod val="110000"/>
                <a:satMod val="105000"/>
                <a:tint val="67000"/>
              </a:schemeClr>
            </a:gs>
            <a:gs pos="50000">
              <a:schemeClr val="accent5">
                <a:hueOff val="-2297920"/>
                <a:satOff val="-3196"/>
                <a:lumOff val="-1226"/>
                <a:alphaOff val="0"/>
                <a:lumMod val="105000"/>
                <a:satMod val="103000"/>
                <a:tint val="73000"/>
              </a:schemeClr>
            </a:gs>
            <a:gs pos="100000">
              <a:schemeClr val="accent5">
                <a:hueOff val="-2297920"/>
                <a:satOff val="-3196"/>
                <a:lumOff val="-122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17FA829-A166-9E4B-AE53-F069AF33143F}">
      <dsp:nvSpPr>
        <dsp:cNvPr id="0" name=""/>
        <dsp:cNvSpPr/>
      </dsp:nvSpPr>
      <dsp:spPr>
        <a:xfrm>
          <a:off x="629045" y="70165"/>
          <a:ext cx="1547771" cy="1547779"/>
        </a:xfrm>
        <a:prstGeom prst="ellipse">
          <a:avLst/>
        </a:prstGeom>
        <a:gradFill rotWithShape="0">
          <a:gsLst>
            <a:gs pos="0">
              <a:schemeClr val="accent4">
                <a:lumMod val="20000"/>
                <a:lumOff val="80000"/>
              </a:schemeClr>
            </a:gs>
            <a:gs pos="50000">
              <a:schemeClr val="accent4">
                <a:lumMod val="40000"/>
                <a:lumOff val="60000"/>
              </a:schemeClr>
            </a:gs>
            <a:gs pos="100000">
              <a:schemeClr val="accent4"/>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latin typeface="Arial" panose="020B0604020202020204" pitchFamily="34" charset="0"/>
              <a:cs typeface="Arial" panose="020B0604020202020204" pitchFamily="34" charset="0"/>
            </a:rPr>
            <a:t>Learning styles</a:t>
          </a:r>
        </a:p>
      </dsp:txBody>
      <dsp:txXfrm>
        <a:off x="855711" y="296832"/>
        <a:ext cx="1094439" cy="1094445"/>
      </dsp:txXfrm>
    </dsp:sp>
    <dsp:sp modelId="{4669BFFD-14B1-084F-8C39-37C61170077A}">
      <dsp:nvSpPr>
        <dsp:cNvPr id="0" name=""/>
        <dsp:cNvSpPr/>
      </dsp:nvSpPr>
      <dsp:spPr>
        <a:xfrm>
          <a:off x="2623118" y="725988"/>
          <a:ext cx="250570" cy="250840"/>
        </a:xfrm>
        <a:prstGeom prst="ellipse">
          <a:avLst/>
        </a:prstGeom>
        <a:gradFill rotWithShape="0">
          <a:gsLst>
            <a:gs pos="0">
              <a:schemeClr val="accent5">
                <a:hueOff val="-3217088"/>
                <a:satOff val="-4475"/>
                <a:lumOff val="-1716"/>
                <a:alphaOff val="0"/>
                <a:lumMod val="110000"/>
                <a:satMod val="105000"/>
                <a:tint val="67000"/>
              </a:schemeClr>
            </a:gs>
            <a:gs pos="50000">
              <a:schemeClr val="accent5">
                <a:hueOff val="-3217088"/>
                <a:satOff val="-4475"/>
                <a:lumOff val="-1716"/>
                <a:alphaOff val="0"/>
                <a:lumMod val="105000"/>
                <a:satMod val="103000"/>
                <a:tint val="73000"/>
              </a:schemeClr>
            </a:gs>
            <a:gs pos="100000">
              <a:schemeClr val="accent5">
                <a:hueOff val="-3217088"/>
                <a:satOff val="-4475"/>
                <a:lumOff val="-171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1B1D41E-4A7C-AF42-8191-336CB9DEA54A}">
      <dsp:nvSpPr>
        <dsp:cNvPr id="0" name=""/>
        <dsp:cNvSpPr/>
      </dsp:nvSpPr>
      <dsp:spPr>
        <a:xfrm>
          <a:off x="1865356" y="1731616"/>
          <a:ext cx="453060" cy="453261"/>
        </a:xfrm>
        <a:prstGeom prst="ellipse">
          <a:avLst/>
        </a:prstGeom>
        <a:gradFill rotWithShape="0">
          <a:gsLst>
            <a:gs pos="0">
              <a:schemeClr val="accent5">
                <a:hueOff val="-3676672"/>
                <a:satOff val="-5114"/>
                <a:lumOff val="-1961"/>
                <a:alphaOff val="0"/>
                <a:lumMod val="110000"/>
                <a:satMod val="105000"/>
                <a:tint val="67000"/>
              </a:schemeClr>
            </a:gs>
            <a:gs pos="50000">
              <a:schemeClr val="accent5">
                <a:hueOff val="-3676672"/>
                <a:satOff val="-5114"/>
                <a:lumOff val="-1961"/>
                <a:alphaOff val="0"/>
                <a:lumMod val="105000"/>
                <a:satMod val="103000"/>
                <a:tint val="73000"/>
              </a:schemeClr>
            </a:gs>
            <a:gs pos="100000">
              <a:schemeClr val="accent5">
                <a:hueOff val="-3676672"/>
                <a:satOff val="-5114"/>
                <a:lumOff val="-196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308EF13-8718-4544-BCE8-2B4657E026C2}">
      <dsp:nvSpPr>
        <dsp:cNvPr id="0" name=""/>
        <dsp:cNvSpPr/>
      </dsp:nvSpPr>
      <dsp:spPr>
        <a:xfrm>
          <a:off x="4910803" y="-154357"/>
          <a:ext cx="1547771" cy="1547779"/>
        </a:xfrm>
        <a:prstGeom prst="ellipse">
          <a:avLst/>
        </a:prstGeom>
        <a:gradFill rotWithShape="0">
          <a:gsLst>
            <a:gs pos="0">
              <a:schemeClr val="accent5">
                <a:hueOff val="-4136256"/>
                <a:satOff val="-5753"/>
                <a:lumOff val="-2206"/>
                <a:alphaOff val="0"/>
                <a:lumMod val="110000"/>
                <a:satMod val="105000"/>
                <a:tint val="67000"/>
              </a:schemeClr>
            </a:gs>
            <a:gs pos="50000">
              <a:schemeClr val="accent5">
                <a:hueOff val="-4136256"/>
                <a:satOff val="-5753"/>
                <a:lumOff val="-2206"/>
                <a:alphaOff val="0"/>
                <a:lumMod val="105000"/>
                <a:satMod val="103000"/>
                <a:tint val="73000"/>
              </a:schemeClr>
            </a:gs>
            <a:gs pos="100000">
              <a:schemeClr val="accent5">
                <a:hueOff val="-4136256"/>
                <a:satOff val="-5753"/>
                <a:lumOff val="-220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latin typeface="Arial" panose="020B0604020202020204" pitchFamily="34" charset="0"/>
              <a:cs typeface="Arial" panose="020B0604020202020204" pitchFamily="34" charset="0"/>
            </a:rPr>
            <a:t>Likes and dislikes</a:t>
          </a:r>
        </a:p>
      </dsp:txBody>
      <dsp:txXfrm>
        <a:off x="5137469" y="72310"/>
        <a:ext cx="1094439" cy="1094445"/>
      </dsp:txXfrm>
    </dsp:sp>
    <dsp:sp modelId="{F1397E94-707F-2A41-94F3-AC9A028D8A99}">
      <dsp:nvSpPr>
        <dsp:cNvPr id="0" name=""/>
        <dsp:cNvSpPr/>
      </dsp:nvSpPr>
      <dsp:spPr>
        <a:xfrm>
          <a:off x="4421454" y="778993"/>
          <a:ext cx="250570" cy="250840"/>
        </a:xfrm>
        <a:prstGeom prst="ellipse">
          <a:avLst/>
        </a:prstGeom>
        <a:gradFill rotWithShape="0">
          <a:gsLst>
            <a:gs pos="0">
              <a:schemeClr val="accent5">
                <a:hueOff val="-4595840"/>
                <a:satOff val="-6392"/>
                <a:lumOff val="-2451"/>
                <a:alphaOff val="0"/>
                <a:lumMod val="110000"/>
                <a:satMod val="105000"/>
                <a:tint val="67000"/>
              </a:schemeClr>
            </a:gs>
            <a:gs pos="50000">
              <a:schemeClr val="accent5">
                <a:hueOff val="-4595840"/>
                <a:satOff val="-6392"/>
                <a:lumOff val="-2451"/>
                <a:alphaOff val="0"/>
                <a:lumMod val="105000"/>
                <a:satMod val="103000"/>
                <a:tint val="73000"/>
              </a:schemeClr>
            </a:gs>
            <a:gs pos="100000">
              <a:schemeClr val="accent5">
                <a:hueOff val="-4595840"/>
                <a:satOff val="-6392"/>
                <a:lumOff val="-245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03CF08C-B7A6-0B4F-8A24-16D8BC068809}">
      <dsp:nvSpPr>
        <dsp:cNvPr id="0" name=""/>
        <dsp:cNvSpPr/>
      </dsp:nvSpPr>
      <dsp:spPr>
        <a:xfrm>
          <a:off x="1554692" y="2301184"/>
          <a:ext cx="181686" cy="181573"/>
        </a:xfrm>
        <a:prstGeom prst="ellipse">
          <a:avLst/>
        </a:prstGeom>
        <a:gradFill rotWithShape="0">
          <a:gsLst>
            <a:gs pos="0">
              <a:schemeClr val="accent5">
                <a:hueOff val="-5055424"/>
                <a:satOff val="-7032"/>
                <a:lumOff val="-2696"/>
                <a:alphaOff val="0"/>
                <a:lumMod val="110000"/>
                <a:satMod val="105000"/>
                <a:tint val="67000"/>
              </a:schemeClr>
            </a:gs>
            <a:gs pos="50000">
              <a:schemeClr val="accent5">
                <a:hueOff val="-5055424"/>
                <a:satOff val="-7032"/>
                <a:lumOff val="-2696"/>
                <a:alphaOff val="0"/>
                <a:lumMod val="105000"/>
                <a:satMod val="103000"/>
                <a:tint val="73000"/>
              </a:schemeClr>
            </a:gs>
            <a:gs pos="100000">
              <a:schemeClr val="accent5">
                <a:hueOff val="-5055424"/>
                <a:satOff val="-7032"/>
                <a:lumOff val="-269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FB83D23-A861-8F4E-BDBA-F8C11FC513FE}">
      <dsp:nvSpPr>
        <dsp:cNvPr id="0" name=""/>
        <dsp:cNvSpPr/>
      </dsp:nvSpPr>
      <dsp:spPr>
        <a:xfrm>
          <a:off x="4045569" y="2309325"/>
          <a:ext cx="181686" cy="181573"/>
        </a:xfrm>
        <a:prstGeom prst="ellipse">
          <a:avLst/>
        </a:prstGeom>
        <a:gradFill rotWithShape="0">
          <a:gsLst>
            <a:gs pos="0">
              <a:schemeClr val="accent5">
                <a:hueOff val="-5515009"/>
                <a:satOff val="-7671"/>
                <a:lumOff val="-2942"/>
                <a:alphaOff val="0"/>
                <a:lumMod val="110000"/>
                <a:satMod val="105000"/>
                <a:tint val="67000"/>
              </a:schemeClr>
            </a:gs>
            <a:gs pos="50000">
              <a:schemeClr val="accent5">
                <a:hueOff val="-5515009"/>
                <a:satOff val="-7671"/>
                <a:lumOff val="-2942"/>
                <a:alphaOff val="0"/>
                <a:lumMod val="105000"/>
                <a:satMod val="103000"/>
                <a:tint val="73000"/>
              </a:schemeClr>
            </a:gs>
            <a:gs pos="100000">
              <a:schemeClr val="accent5">
                <a:hueOff val="-5515009"/>
                <a:satOff val="-7671"/>
                <a:lumOff val="-294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56EF20A-F771-BA40-8524-954B12B2726F}">
      <dsp:nvSpPr>
        <dsp:cNvPr id="0" name=""/>
        <dsp:cNvSpPr/>
      </dsp:nvSpPr>
      <dsp:spPr>
        <a:xfrm>
          <a:off x="5607186" y="1625559"/>
          <a:ext cx="1547771" cy="1547779"/>
        </a:xfrm>
        <a:prstGeom prst="ellipse">
          <a:avLst/>
        </a:prstGeom>
        <a:gradFill rotWithShape="0">
          <a:gsLst>
            <a:gs pos="0">
              <a:schemeClr val="accent1">
                <a:lumMod val="20000"/>
                <a:lumOff val="80000"/>
              </a:schemeClr>
            </a:gs>
            <a:gs pos="50000">
              <a:schemeClr val="accent1">
                <a:lumMod val="40000"/>
                <a:lumOff val="60000"/>
              </a:schemeClr>
            </a:gs>
            <a:gs pos="100000">
              <a:schemeClr val="accent1"/>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latin typeface="Arial" panose="020B0604020202020204" pitchFamily="34" charset="0"/>
              <a:cs typeface="Arial" panose="020B0604020202020204" pitchFamily="34" charset="0"/>
            </a:rPr>
            <a:t>Values</a:t>
          </a:r>
        </a:p>
      </dsp:txBody>
      <dsp:txXfrm>
        <a:off x="5833852" y="1852226"/>
        <a:ext cx="1094439" cy="1094445"/>
      </dsp:txXfrm>
    </dsp:sp>
    <dsp:sp modelId="{D47A5608-EC1B-1B45-86EF-A4E21794651F}">
      <dsp:nvSpPr>
        <dsp:cNvPr id="0" name=""/>
        <dsp:cNvSpPr/>
      </dsp:nvSpPr>
      <dsp:spPr>
        <a:xfrm>
          <a:off x="4971137" y="1443984"/>
          <a:ext cx="181686" cy="181573"/>
        </a:xfrm>
        <a:prstGeom prst="ellipse">
          <a:avLst/>
        </a:prstGeom>
        <a:gradFill rotWithShape="0">
          <a:gsLst>
            <a:gs pos="0">
              <a:schemeClr val="accent5">
                <a:hueOff val="-6434176"/>
                <a:satOff val="-8949"/>
                <a:lumOff val="-3432"/>
                <a:alphaOff val="0"/>
                <a:lumMod val="110000"/>
                <a:satMod val="105000"/>
                <a:tint val="67000"/>
              </a:schemeClr>
            </a:gs>
            <a:gs pos="50000">
              <a:schemeClr val="accent5">
                <a:hueOff val="-6434176"/>
                <a:satOff val="-8949"/>
                <a:lumOff val="-3432"/>
                <a:alphaOff val="0"/>
                <a:lumMod val="105000"/>
                <a:satMod val="103000"/>
                <a:tint val="73000"/>
              </a:schemeClr>
            </a:gs>
            <a:gs pos="100000">
              <a:schemeClr val="accent5">
                <a:hueOff val="-6434176"/>
                <a:satOff val="-8949"/>
                <a:lumOff val="-343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718B3BC-9268-4243-B057-590C7B6E7965}">
      <dsp:nvSpPr>
        <dsp:cNvPr id="0" name=""/>
        <dsp:cNvSpPr/>
      </dsp:nvSpPr>
      <dsp:spPr>
        <a:xfrm>
          <a:off x="0" y="1728897"/>
          <a:ext cx="1547771" cy="1547779"/>
        </a:xfrm>
        <a:prstGeom prst="ellipse">
          <a:avLst/>
        </a:prstGeom>
        <a:gradFill rotWithShape="0">
          <a:gsLst>
            <a:gs pos="0">
              <a:schemeClr val="accent2">
                <a:lumMod val="20000"/>
                <a:lumOff val="80000"/>
              </a:schemeClr>
            </a:gs>
            <a:gs pos="50000">
              <a:schemeClr val="accent2">
                <a:lumMod val="40000"/>
                <a:lumOff val="60000"/>
              </a:schemeClr>
            </a:gs>
            <a:gs pos="100000">
              <a:schemeClr val="accent2"/>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latin typeface="Arial" panose="020B0604020202020204" pitchFamily="34" charset="0"/>
              <a:cs typeface="Arial" panose="020B0604020202020204" pitchFamily="34" charset="0"/>
            </a:rPr>
            <a:t>Family and home </a:t>
          </a:r>
        </a:p>
      </dsp:txBody>
      <dsp:txXfrm>
        <a:off x="226666" y="1955564"/>
        <a:ext cx="1094439" cy="1094445"/>
      </dsp:txXfrm>
    </dsp:sp>
    <dsp:sp modelId="{9526315B-D35A-094A-8E22-BB6CD70FE773}">
      <dsp:nvSpPr>
        <dsp:cNvPr id="0" name=""/>
        <dsp:cNvSpPr/>
      </dsp:nvSpPr>
      <dsp:spPr>
        <a:xfrm>
          <a:off x="4151435" y="2614564"/>
          <a:ext cx="181686" cy="181573"/>
        </a:xfrm>
        <a:prstGeom prst="ellipse">
          <a:avLst/>
        </a:prstGeom>
        <a:gradFill rotWithShape="0">
          <a:gsLst>
            <a:gs pos="0">
              <a:schemeClr val="accent5">
                <a:hueOff val="-7353344"/>
                <a:satOff val="-10228"/>
                <a:lumOff val="-3922"/>
                <a:alphaOff val="0"/>
                <a:lumMod val="110000"/>
                <a:satMod val="105000"/>
                <a:tint val="67000"/>
              </a:schemeClr>
            </a:gs>
            <a:gs pos="50000">
              <a:schemeClr val="accent5">
                <a:hueOff val="-7353344"/>
                <a:satOff val="-10228"/>
                <a:lumOff val="-3922"/>
                <a:alphaOff val="0"/>
                <a:lumMod val="105000"/>
                <a:satMod val="103000"/>
                <a:tint val="73000"/>
              </a:schemeClr>
            </a:gs>
            <a:gs pos="100000">
              <a:schemeClr val="accent5">
                <a:hueOff val="-7353344"/>
                <a:satOff val="-10228"/>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41F1A7-18FE-3A41-92D5-4B825B7A685A}">
      <dsp:nvSpPr>
        <dsp:cNvPr id="0" name=""/>
        <dsp:cNvSpPr/>
      </dsp:nvSpPr>
      <dsp:spPr>
        <a:xfrm>
          <a:off x="0" y="0"/>
          <a:ext cx="7956550" cy="1048742"/>
        </a:xfrm>
        <a:prstGeom prst="roundRect">
          <a:avLst>
            <a:gd name="adj" fmla="val 10000"/>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b="1" kern="1200" dirty="0">
              <a:solidFill>
                <a:schemeClr val="tx1"/>
              </a:solidFill>
              <a:latin typeface="Arial" panose="020B0604020202020204" pitchFamily="34" charset="0"/>
              <a:cs typeface="Arial" panose="020B0604020202020204" pitchFamily="34" charset="0"/>
            </a:rPr>
            <a:t>Elementary</a:t>
          </a:r>
        </a:p>
        <a:p>
          <a:pPr marL="171450" lvl="1" indent="-171450" algn="l" defTabSz="711200">
            <a:lnSpc>
              <a:spcPct val="90000"/>
            </a:lnSpc>
            <a:spcBef>
              <a:spcPct val="0"/>
            </a:spcBef>
            <a:spcAft>
              <a:spcPct val="15000"/>
            </a:spcAft>
            <a:buChar char="••"/>
          </a:pPr>
          <a:r>
            <a:rPr lang="en-US" sz="1600" kern="1200" dirty="0">
              <a:solidFill>
                <a:schemeClr val="tx1"/>
              </a:solidFill>
              <a:latin typeface="Arial" panose="020B0604020202020204" pitchFamily="34" charset="0"/>
              <a:cs typeface="Arial" panose="020B0604020202020204" pitchFamily="34" charset="0"/>
            </a:rPr>
            <a:t>Describe how people are similar and different</a:t>
          </a:r>
        </a:p>
        <a:p>
          <a:pPr marL="171450" lvl="1" indent="-171450" algn="l" defTabSz="711200">
            <a:lnSpc>
              <a:spcPct val="90000"/>
            </a:lnSpc>
            <a:spcBef>
              <a:spcPct val="0"/>
            </a:spcBef>
            <a:spcAft>
              <a:spcPct val="15000"/>
            </a:spcAft>
            <a:buChar char="••"/>
          </a:pPr>
          <a:r>
            <a:rPr lang="en-US" sz="1600" kern="1200" dirty="0">
              <a:solidFill>
                <a:schemeClr val="tx1"/>
              </a:solidFill>
              <a:latin typeface="Arial" panose="020B0604020202020204" pitchFamily="34" charset="0"/>
              <a:cs typeface="Arial" panose="020B0604020202020204" pitchFamily="34" charset="0"/>
            </a:rPr>
            <a:t>Identify positive qualities of characters</a:t>
          </a:r>
        </a:p>
      </dsp:txBody>
      <dsp:txXfrm>
        <a:off x="1696184" y="0"/>
        <a:ext cx="6260365" cy="1048742"/>
      </dsp:txXfrm>
    </dsp:sp>
    <dsp:sp modelId="{4603C94B-D075-8F4A-A0D4-FC7FEDF17DF3}">
      <dsp:nvSpPr>
        <dsp:cNvPr id="0" name=""/>
        <dsp:cNvSpPr/>
      </dsp:nvSpPr>
      <dsp:spPr>
        <a:xfrm>
          <a:off x="104874" y="104874"/>
          <a:ext cx="1591310" cy="838993"/>
        </a:xfrm>
        <a:prstGeom prst="roundRect">
          <a:avLst>
            <a:gd name="adj" fmla="val 10000"/>
          </a:avLst>
        </a:prstGeom>
        <a:blipFill>
          <a:blip xmlns:r="http://schemas.openxmlformats.org/officeDocument/2006/relationships" r:embed="rId1" cstate="print">
            <a:extLst>
              <a:ext uri="{BEBA8EAE-BF5A-486C-A8C5-ECC9F3942E4B}">
                <a14:imgProps xmlns:a14="http://schemas.microsoft.com/office/drawing/2010/main">
                  <a14:imgLayer r:embed="rId2">
                    <a14:imgEffect>
                      <a14:sharpenSoften amount="25000"/>
                    </a14:imgEffect>
                  </a14:imgLayer>
                </a14:imgProps>
              </a:ext>
              <a:ext uri="{28A0092B-C50C-407E-A947-70E740481C1C}">
                <a14:useLocalDpi xmlns:a14="http://schemas.microsoft.com/office/drawing/2010/main" val="0"/>
              </a:ext>
            </a:extLst>
          </a:blip>
          <a:srcRect/>
          <a:stretch>
            <a:fillRect t="-21000" b="-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3A8027-6102-0442-AA14-F30B632BE892}">
      <dsp:nvSpPr>
        <dsp:cNvPr id="0" name=""/>
        <dsp:cNvSpPr/>
      </dsp:nvSpPr>
      <dsp:spPr>
        <a:xfrm>
          <a:off x="0" y="1153616"/>
          <a:ext cx="7956550" cy="1048742"/>
        </a:xfrm>
        <a:prstGeom prst="roundRect">
          <a:avLst>
            <a:gd name="adj" fmla="val 10000"/>
          </a:avLst>
        </a:prstGeom>
        <a:solidFill>
          <a:schemeClr val="accent6">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b="1" kern="1200" dirty="0">
              <a:solidFill>
                <a:schemeClr val="tx1"/>
              </a:solidFill>
              <a:latin typeface="Arial" panose="020B0604020202020204" pitchFamily="34" charset="0"/>
              <a:cs typeface="Arial" panose="020B0604020202020204" pitchFamily="34" charset="0"/>
            </a:rPr>
            <a:t>Middle School</a:t>
          </a:r>
        </a:p>
        <a:p>
          <a:pPr marL="171450" lvl="1" indent="-171450" algn="l" defTabSz="711200">
            <a:lnSpc>
              <a:spcPct val="90000"/>
            </a:lnSpc>
            <a:spcBef>
              <a:spcPct val="0"/>
            </a:spcBef>
            <a:spcAft>
              <a:spcPct val="15000"/>
            </a:spcAft>
            <a:buChar char="••"/>
          </a:pPr>
          <a:r>
            <a:rPr lang="en-US" sz="1600" kern="1200" dirty="0">
              <a:solidFill>
                <a:schemeClr val="tx1"/>
              </a:solidFill>
              <a:latin typeface="Arial" panose="020B0604020202020204" pitchFamily="34" charset="0"/>
              <a:cs typeface="Arial" panose="020B0604020202020204" pitchFamily="34" charset="0"/>
            </a:rPr>
            <a:t>Analyze how behaviors affect others</a:t>
          </a:r>
        </a:p>
        <a:p>
          <a:pPr marL="171450" lvl="1" indent="-171450" algn="l" defTabSz="711200">
            <a:lnSpc>
              <a:spcPct val="90000"/>
            </a:lnSpc>
            <a:spcBef>
              <a:spcPct val="0"/>
            </a:spcBef>
            <a:spcAft>
              <a:spcPct val="15000"/>
            </a:spcAft>
            <a:buChar char="••"/>
          </a:pPr>
          <a:r>
            <a:rPr lang="en-US" sz="1600" kern="1200" dirty="0">
              <a:solidFill>
                <a:schemeClr val="tx1"/>
              </a:solidFill>
              <a:latin typeface="Arial" panose="020B0604020202020204" pitchFamily="34" charset="0"/>
              <a:cs typeface="Arial" panose="020B0604020202020204" pitchFamily="34" charset="0"/>
            </a:rPr>
            <a:t>Identify strategies to overcome misunderstanding</a:t>
          </a:r>
        </a:p>
      </dsp:txBody>
      <dsp:txXfrm>
        <a:off x="1696184" y="1153616"/>
        <a:ext cx="6260365" cy="1048742"/>
      </dsp:txXfrm>
    </dsp:sp>
    <dsp:sp modelId="{0EBB0687-C083-894D-9E68-183A1513B5D1}">
      <dsp:nvSpPr>
        <dsp:cNvPr id="0" name=""/>
        <dsp:cNvSpPr/>
      </dsp:nvSpPr>
      <dsp:spPr>
        <a:xfrm>
          <a:off x="104874" y="1258490"/>
          <a:ext cx="1591310" cy="838993"/>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21000" b="-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D262F0-4997-6D4C-BBD2-B74616BA414A}">
      <dsp:nvSpPr>
        <dsp:cNvPr id="0" name=""/>
        <dsp:cNvSpPr/>
      </dsp:nvSpPr>
      <dsp:spPr>
        <a:xfrm>
          <a:off x="0" y="2307232"/>
          <a:ext cx="7956550" cy="1048742"/>
        </a:xfrm>
        <a:prstGeom prst="roundRect">
          <a:avLst>
            <a:gd name="adj" fmla="val 10000"/>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b="1" kern="1200" dirty="0">
              <a:solidFill>
                <a:schemeClr val="tx1"/>
              </a:solidFill>
              <a:latin typeface="Arial" panose="020B0604020202020204" pitchFamily="34" charset="0"/>
              <a:cs typeface="Arial" panose="020B0604020202020204" pitchFamily="34" charset="0"/>
            </a:rPr>
            <a:t>High School</a:t>
          </a:r>
        </a:p>
        <a:p>
          <a:pPr marL="171450" lvl="1" indent="-171450" algn="l" defTabSz="711200">
            <a:lnSpc>
              <a:spcPct val="90000"/>
            </a:lnSpc>
            <a:spcBef>
              <a:spcPct val="0"/>
            </a:spcBef>
            <a:spcAft>
              <a:spcPct val="15000"/>
            </a:spcAft>
            <a:buChar char="••"/>
          </a:pPr>
          <a:r>
            <a:rPr lang="en-US" sz="1600" kern="1200" dirty="0">
              <a:solidFill>
                <a:schemeClr val="tx1"/>
              </a:solidFill>
              <a:latin typeface="Arial" panose="020B0604020202020204" pitchFamily="34" charset="0"/>
              <a:cs typeface="Arial" panose="020B0604020202020204" pitchFamily="34" charset="0"/>
            </a:rPr>
            <a:t>Analyze how careful listening and talking can resolve conflicts</a:t>
          </a:r>
        </a:p>
        <a:p>
          <a:pPr marL="171450" lvl="1" indent="-171450" algn="l" defTabSz="711200">
            <a:lnSpc>
              <a:spcPct val="90000"/>
            </a:lnSpc>
            <a:spcBef>
              <a:spcPct val="0"/>
            </a:spcBef>
            <a:spcAft>
              <a:spcPct val="15000"/>
            </a:spcAft>
            <a:buChar char="••"/>
          </a:pPr>
          <a:r>
            <a:rPr lang="en-US" sz="1600" kern="1200" dirty="0">
              <a:solidFill>
                <a:schemeClr val="tx1"/>
              </a:solidFill>
              <a:latin typeface="Arial" panose="020B0604020202020204" pitchFamily="34" charset="0"/>
              <a:cs typeface="Arial" panose="020B0604020202020204" pitchFamily="34" charset="0"/>
            </a:rPr>
            <a:t>Create a peer mediation protocol</a:t>
          </a:r>
        </a:p>
      </dsp:txBody>
      <dsp:txXfrm>
        <a:off x="1696184" y="2307232"/>
        <a:ext cx="6260365" cy="1048742"/>
      </dsp:txXfrm>
    </dsp:sp>
    <dsp:sp modelId="{0DA5CA1F-E5A4-D34A-899E-CA6DE0CE2547}">
      <dsp:nvSpPr>
        <dsp:cNvPr id="0" name=""/>
        <dsp:cNvSpPr/>
      </dsp:nvSpPr>
      <dsp:spPr>
        <a:xfrm>
          <a:off x="104874" y="2412107"/>
          <a:ext cx="1591310" cy="838993"/>
        </a:xfrm>
        <a:prstGeom prst="roundRect">
          <a:avLst>
            <a:gd name="adj" fmla="val 10000"/>
          </a:avLst>
        </a:prstGeom>
        <a:blipFill>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D9B715-3AC1-B042-8C68-35B4CB2ACBA4}" type="datetimeFigureOut">
              <a:rPr lang="en-US" smtClean="0"/>
              <a:t>12/17/2018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C8B38F-BEA7-ED45-94C2-403ED7B0907D}" type="slidenum">
              <a:rPr lang="en-US" smtClean="0"/>
              <a:t>‹#›</a:t>
            </a:fld>
            <a:endParaRPr lang="en-US"/>
          </a:p>
        </p:txBody>
      </p:sp>
    </p:spTree>
    <p:extLst>
      <p:ext uri="{BB962C8B-B14F-4D97-AF65-F5344CB8AC3E}">
        <p14:creationId xmlns:p14="http://schemas.microsoft.com/office/powerpoint/2010/main" val="7037107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youtu.be/tp_PJUH6Ig8"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youtu.be/cKNufWEECL8"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ilclassroomsinaction.org/sel.html"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tn.gov/content/dam/tn/education/safety/safe_sch/SPC_Resource_Guide.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Have you ever wanted to increase effective classroom communications with your students? Would you like to encourage students to take more intellectual risks or to engage in problem-solving about class issues or concerns?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What were your experiences in creating a classroom environment where all students were willing to share their thoughts? Did you find that some students were reluctant to engage in the discussion?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module gives you background information on how to develop a warm and supportive classroom where students feel comfortable engaging in classroom activities.   In this module, you will learn the definition of warmth and support, identify warmth and support strategies as a best practice to support student social and personal competencies, understand the benefits for students, and view video examples of Tennessee teachers using warmth and support strategies.  You will also receive guidance on next steps.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1</a:t>
            </a:fld>
            <a:endParaRPr lang="en-US"/>
          </a:p>
        </p:txBody>
      </p:sp>
    </p:spTree>
    <p:extLst>
      <p:ext uri="{BB962C8B-B14F-4D97-AF65-F5344CB8AC3E}">
        <p14:creationId xmlns:p14="http://schemas.microsoft.com/office/powerpoint/2010/main" val="1654675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Student-to-student and student-to-teacher relationships are critical for student success in school; however, not all students feel cared for or as though they trust each other. In a 2013-14 survey administered to almost 90,000 Tennessee middle and high school students, only 33 percent of the students agreed or strongly agreed that the students in their school respect others’ differences; and 34 percent agreed or strongly agreed that students in their school trust each other.  Only 39 percent of students agreed or strongly agreed that students at their school cared about each other. Although there appears to be a lack of trust or concern among student-student relationships, the story is slightly better for student-teacher relationships, where 75 percent of students agreed or strongly agreed that they had at least one teacher who cared about them; and 59 percent agreed or strongly agreed that they had at least one teacher who knew them well.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teachers, the ways we can create a positive classroom climate and culture for students to feel supported, cared for, and connected, has a dramatic effect on students’ social and personal competencies. So, what can you do about it? How can you help students learn to form more meaningful relationships in the classroom and create an environment that encourages trust, openness, and cooperation?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module will provide you with some strategies to consider, specifically in implementing effective warmth and support.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2</a:t>
            </a:fld>
            <a:endParaRPr lang="en-US"/>
          </a:p>
        </p:txBody>
      </p:sp>
    </p:spTree>
    <p:extLst>
      <p:ext uri="{BB962C8B-B14F-4D97-AF65-F5344CB8AC3E}">
        <p14:creationId xmlns:p14="http://schemas.microsoft.com/office/powerpoint/2010/main" val="2479146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Warmth and support strategies are integral for developing students’ social and personal competencies, as positive and meaningful relationships are central to their overall development. Warmth and support strategies can and should occur throughout the school day, as they create an environment where students know they are cared for, they feel valued, and they have regular opportunities and routines to be included and appreciated by their teachers and peers.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Warmth and Support is the fourth learning module in the Social and Personal Competencies Modules. If you have not already done so, you can review the </a:t>
            </a:r>
            <a:r>
              <a:rPr lang="en-US" sz="1200" i="1" kern="1200" dirty="0">
                <a:solidFill>
                  <a:schemeClr val="tx1"/>
                </a:solidFill>
                <a:effectLst/>
                <a:latin typeface="+mn-lt"/>
                <a:ea typeface="+mn-ea"/>
                <a:cs typeface="+mn-cs"/>
              </a:rPr>
              <a:t>Introduction to Social and Personal Competencies</a:t>
            </a:r>
            <a:r>
              <a:rPr lang="en-US" sz="1200" kern="1200" dirty="0">
                <a:solidFill>
                  <a:schemeClr val="tx1"/>
                </a:solidFill>
                <a:effectLst/>
                <a:latin typeface="+mn-lt"/>
                <a:ea typeface="+mn-ea"/>
                <a:cs typeface="+mn-cs"/>
              </a:rPr>
              <a:t> module to learn more about the goal and purposes of this series. Each of the ten modules in this series addresses one of the ten teaching practices that promote social and personal competencies as described in the Tennessee Toolkit called </a:t>
            </a:r>
            <a:r>
              <a:rPr lang="en-US" sz="1200" i="1" kern="1200" dirty="0">
                <a:solidFill>
                  <a:schemeClr val="tx1"/>
                </a:solidFill>
                <a:effectLst/>
                <a:latin typeface="+mn-lt"/>
                <a:ea typeface="+mn-ea"/>
                <a:cs typeface="+mn-cs"/>
              </a:rPr>
              <a:t>Incorporating Social and Personal Competencies into Classroom Instruction and Educator Effectiveness: A Toolkit for Tennessee Teachers and Administrators.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3</a:t>
            </a:fld>
            <a:endParaRPr lang="en-US"/>
          </a:p>
        </p:txBody>
      </p:sp>
    </p:spTree>
    <p:extLst>
      <p:ext uri="{BB962C8B-B14F-4D97-AF65-F5344CB8AC3E}">
        <p14:creationId xmlns:p14="http://schemas.microsoft.com/office/powerpoint/2010/main" val="699021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Warmth and support refer to the academic and social supports that students receive from their teacher and their peers. Characteristics of a warm and supportive classroom environment can include the following action(s):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creating an atmosphere for learning and personal development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promoting a sense of comfort and security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employing classroom procedures that meet the needs of all students; and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providing opportunities for students to take responsibility, advocate for themselves, and become motivated to learn.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Use of warmth and support strategies promotes a win-win environment and the opportunity to demonstrate the importance of learning for each person.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a supportive classroom environment, everyone has the opportunity to develop strong academic and personal relationships with peers and teachers. According to Hattie (2009), “Building teacher-student relationships implies agency, efficacy, respect by the teacher for what the student brings to the class from home, culture, and peers and recognitions of the life of the student” and generates an academic effect size of 0.72.  An effect size greater than 0.4 is shown to have a positive impact on student achievement.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have not already downloaded the handouts for this module, now is an excellent time to do so. You will be directed when to refer to each of them. </a:t>
            </a:r>
          </a:p>
        </p:txBody>
      </p:sp>
      <p:sp>
        <p:nvSpPr>
          <p:cNvPr id="4" name="Slide Number Placeholder 3"/>
          <p:cNvSpPr>
            <a:spLocks noGrp="1"/>
          </p:cNvSpPr>
          <p:nvPr>
            <p:ph type="sldNum" sz="quarter" idx="10"/>
          </p:nvPr>
        </p:nvSpPr>
        <p:spPr/>
        <p:txBody>
          <a:bodyPr/>
          <a:lstStyle/>
          <a:p>
            <a:fld id="{ADC8B38F-BEA7-ED45-94C2-403ED7B0907D}" type="slidenum">
              <a:rPr lang="en-US" smtClean="0"/>
              <a:t>4</a:t>
            </a:fld>
            <a:endParaRPr lang="en-US"/>
          </a:p>
        </p:txBody>
      </p:sp>
    </p:spTree>
    <p:extLst>
      <p:ext uri="{BB962C8B-B14F-4D97-AF65-F5344CB8AC3E}">
        <p14:creationId xmlns:p14="http://schemas.microsoft.com/office/powerpoint/2010/main" val="3964676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Impact of Building Teacher-Student Relationships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When teachers use warmth and support strategies, they create an environment that affords each student the opportunity to demonstrate their value and importance to the classroom community. In a supportive classroom environment everyone has the opportunity to develop meaningful relationships with peers and teachers. According to Hattie (2009), “Building teacher-student relationships implies agency, efficacy, respect by the teacher for what the student brings to the class from home, culture, and peers and recognitions of the life of the student” and generates an academic effect size of 0.72. An effect size greater than 0.4 is shown to have a positive impact on student achievement.</a:t>
            </a:r>
          </a:p>
          <a:p>
            <a:endParaRPr lang="en-US" dirty="0"/>
          </a:p>
        </p:txBody>
      </p:sp>
      <p:sp>
        <p:nvSpPr>
          <p:cNvPr id="4" name="Slide Number Placeholder 3"/>
          <p:cNvSpPr>
            <a:spLocks noGrp="1"/>
          </p:cNvSpPr>
          <p:nvPr>
            <p:ph type="sldNum" sz="quarter" idx="10"/>
          </p:nvPr>
        </p:nvSpPr>
        <p:spPr/>
        <p:txBody>
          <a:bodyPr/>
          <a:lstStyle/>
          <a:p>
            <a:fld id="{ADC8B38F-BEA7-ED45-94C2-403ED7B0907D}" type="slidenum">
              <a:rPr lang="en-US" smtClean="0"/>
              <a:t>5</a:t>
            </a:fld>
            <a:endParaRPr lang="en-US"/>
          </a:p>
        </p:txBody>
      </p:sp>
    </p:spTree>
    <p:extLst>
      <p:ext uri="{BB962C8B-B14F-4D97-AF65-F5344CB8AC3E}">
        <p14:creationId xmlns:p14="http://schemas.microsoft.com/office/powerpoint/2010/main" val="1853107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Each day teachers establish the tone for individual and group interactions. This tone is accomplished as the teacher models the desired behaviors and acknowledges each student as they engage with each other. As students engage in individual and group activities such as small groups, reading circles, hands-on science and academic activities, the desired behaviors are encouraged and reinforced by everyone in the class. Moreover, in a warm and supportive environment, the students’ comfort levels increase, and they learn it is “okay” to ask questions and even to make mistakes. Through this module, you will learn how your implementation of warmth and support strategies can improve the overall classroom environment, as well as student social and personal competencies, academic indicators, engagement, and connection to the school.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After you engage in this module, you will also be able to identify warmth and support best practices, strategies you can incorporate into your classroom, and resources to learn more.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At the completion of this module, you will be able to reflect on the presentation and plan a lesson with intentional implementation of warmth and support strategies. </a:t>
            </a: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6</a:t>
            </a:fld>
            <a:endParaRPr lang="en-US"/>
          </a:p>
        </p:txBody>
      </p:sp>
    </p:spTree>
    <p:extLst>
      <p:ext uri="{BB962C8B-B14F-4D97-AF65-F5344CB8AC3E}">
        <p14:creationId xmlns:p14="http://schemas.microsoft.com/office/powerpoint/2010/main" val="3165916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0" kern="1200" dirty="0" err="1">
                <a:solidFill>
                  <a:schemeClr val="tx1"/>
                </a:solidFill>
                <a:effectLst/>
                <a:latin typeface="+mn-lt"/>
                <a:ea typeface="+mn-ea"/>
                <a:cs typeface="+mn-cs"/>
              </a:rPr>
              <a:t>Wlodkowski</a:t>
            </a:r>
            <a:r>
              <a:rPr lang="en-US" sz="1200" i="0" kern="1200" dirty="0">
                <a:solidFill>
                  <a:schemeClr val="tx1"/>
                </a:solidFill>
                <a:effectLst/>
                <a:latin typeface="+mn-lt"/>
                <a:ea typeface="+mn-ea"/>
                <a:cs typeface="+mn-cs"/>
              </a:rPr>
              <a:t> and Ginsberg (1995) state that ”establishing a classroom tone that is friendly, caring and supportive, and that lets students explore the relationship between course material and personal and social experiences enhances, rather than undermines, students’ learning .”   As students experience a warm and supportive classroom with a student-centered curriculum, not only do they have a more positive and respectful learning environment, they will also learn how to apply knowledge to real-life situations and learn more competencies to help them be successful in school and life.  </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A warm and supportive classroom also contributes to academic gains.  </a:t>
            </a:r>
            <a:r>
              <a:rPr lang="en-US" sz="1200" i="0" kern="1200" dirty="0" err="1">
                <a:solidFill>
                  <a:schemeClr val="tx1"/>
                </a:solidFill>
                <a:effectLst/>
                <a:latin typeface="+mn-lt"/>
                <a:ea typeface="+mn-ea"/>
                <a:cs typeface="+mn-cs"/>
              </a:rPr>
              <a:t>Rimm</a:t>
            </a:r>
            <a:r>
              <a:rPr lang="en-US" sz="1200" i="0" kern="1200" dirty="0">
                <a:solidFill>
                  <a:schemeClr val="tx1"/>
                </a:solidFill>
                <a:effectLst/>
                <a:latin typeface="+mn-lt"/>
                <a:ea typeface="+mn-ea"/>
                <a:cs typeface="+mn-cs"/>
              </a:rPr>
              <a:t>-Kaufman, and </a:t>
            </a:r>
            <a:r>
              <a:rPr lang="en-US" sz="1200" i="0" kern="1200" dirty="0" err="1">
                <a:solidFill>
                  <a:schemeClr val="tx1"/>
                </a:solidFill>
                <a:effectLst/>
                <a:latin typeface="+mn-lt"/>
                <a:ea typeface="+mn-ea"/>
                <a:cs typeface="+mn-cs"/>
              </a:rPr>
              <a:t>Sandilos</a:t>
            </a:r>
            <a:r>
              <a:rPr lang="en-US" sz="1200" i="0" kern="1200" dirty="0">
                <a:solidFill>
                  <a:schemeClr val="tx1"/>
                </a:solidFill>
                <a:effectLst/>
                <a:latin typeface="+mn-lt"/>
                <a:ea typeface="+mn-ea"/>
                <a:cs typeface="+mn-cs"/>
              </a:rPr>
              <a:t> (2018) report that “Improving students' relationships with teachers has important, positive and long-lasting implications for both students' academic and social development.” Students who have close, positive and supportive relationships with their teachers will attain higher levels of achievement than those students with more conflict in their relationships.</a:t>
            </a:r>
            <a:r>
              <a:rPr lang="en-US" i="0" dirty="0">
                <a:effectLst/>
              </a:rPr>
              <a:t> </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Benefits include students who can:</a:t>
            </a:r>
            <a:r>
              <a:rPr lang="en-US" i="0" dirty="0">
                <a:effectLst/>
              </a:rPr>
              <a:t> </a:t>
            </a:r>
          </a:p>
          <a:p>
            <a:pPr marL="171450" indent="-171450">
              <a:buFont typeface="Arial" panose="020B0604020202020204" pitchFamily="34" charset="0"/>
              <a:buChar char="•"/>
            </a:pPr>
            <a:r>
              <a:rPr lang="en-US" sz="1200" i="0" kern="1200" dirty="0">
                <a:solidFill>
                  <a:schemeClr val="tx1"/>
                </a:solidFill>
                <a:effectLst/>
                <a:latin typeface="+mn-lt"/>
                <a:ea typeface="+mn-ea"/>
                <a:cs typeface="+mn-cs"/>
              </a:rPr>
              <a:t>communicate more effectively</a:t>
            </a:r>
          </a:p>
          <a:p>
            <a:pPr marL="171450" indent="-171450">
              <a:buFont typeface="Arial" panose="020B0604020202020204" pitchFamily="34" charset="0"/>
              <a:buChar char="•"/>
            </a:pPr>
            <a:r>
              <a:rPr lang="en-US" sz="1200" i="0" kern="1200" dirty="0">
                <a:solidFill>
                  <a:schemeClr val="tx1"/>
                </a:solidFill>
                <a:effectLst/>
                <a:latin typeface="+mn-lt"/>
                <a:ea typeface="+mn-ea"/>
                <a:cs typeface="+mn-cs"/>
              </a:rPr>
              <a:t>provide quality feedback to others</a:t>
            </a:r>
          </a:p>
          <a:p>
            <a:pPr marL="171450" indent="-171450">
              <a:buFont typeface="Arial" panose="020B0604020202020204" pitchFamily="34" charset="0"/>
              <a:buChar char="•"/>
            </a:pPr>
            <a:r>
              <a:rPr lang="en-US" sz="1200" i="0" kern="1200" dirty="0">
                <a:solidFill>
                  <a:schemeClr val="tx1"/>
                </a:solidFill>
                <a:effectLst/>
                <a:latin typeface="+mn-lt"/>
                <a:ea typeface="+mn-ea"/>
                <a:cs typeface="+mn-cs"/>
              </a:rPr>
              <a:t>consider the perspectives of other students</a:t>
            </a:r>
          </a:p>
          <a:p>
            <a:pPr marL="171450" indent="-171450">
              <a:buFont typeface="Arial" panose="020B0604020202020204" pitchFamily="34" charset="0"/>
              <a:buChar char="•"/>
            </a:pPr>
            <a:r>
              <a:rPr lang="en-US" sz="1200" i="0" kern="1200" dirty="0">
                <a:solidFill>
                  <a:schemeClr val="tx1"/>
                </a:solidFill>
                <a:effectLst/>
                <a:latin typeface="+mn-lt"/>
                <a:ea typeface="+mn-ea"/>
                <a:cs typeface="+mn-cs"/>
              </a:rPr>
              <a:t>negotiate the sharing of resources and tasks</a:t>
            </a:r>
          </a:p>
          <a:p>
            <a:pPr marL="171450" indent="-171450">
              <a:buFont typeface="Arial" panose="020B0604020202020204" pitchFamily="34" charset="0"/>
              <a:buChar char="•"/>
            </a:pPr>
            <a:r>
              <a:rPr lang="en-US" sz="1200" i="0" kern="1200" dirty="0">
                <a:solidFill>
                  <a:schemeClr val="tx1"/>
                </a:solidFill>
                <a:effectLst/>
                <a:latin typeface="+mn-lt"/>
                <a:ea typeface="+mn-ea"/>
                <a:cs typeface="+mn-cs"/>
              </a:rPr>
              <a:t>and</a:t>
            </a:r>
            <a:r>
              <a:rPr lang="en-US" i="0" dirty="0">
                <a:effectLst/>
              </a:rPr>
              <a:t> </a:t>
            </a:r>
            <a:r>
              <a:rPr lang="en-US" sz="1200" i="0" kern="1200" dirty="0">
                <a:solidFill>
                  <a:schemeClr val="tx1"/>
                </a:solidFill>
                <a:effectLst/>
                <a:latin typeface="+mn-lt"/>
                <a:ea typeface="+mn-ea"/>
                <a:cs typeface="+mn-cs"/>
              </a:rPr>
              <a:t>deal with conflicts as they arise.</a:t>
            </a:r>
            <a:r>
              <a:rPr lang="en-US" i="0" dirty="0">
                <a:effectLst/>
              </a:rPr>
              <a:t> </a:t>
            </a:r>
            <a:r>
              <a:rPr lang="en-US" sz="1200" i="0" kern="1200" dirty="0">
                <a:solidFill>
                  <a:schemeClr val="tx1"/>
                </a:solidFill>
                <a:effectLst/>
                <a:latin typeface="+mn-lt"/>
                <a:ea typeface="+mn-ea"/>
                <a:cs typeface="+mn-cs"/>
              </a:rPr>
              <a:t> </a:t>
            </a:r>
          </a:p>
          <a:p>
            <a:endParaRPr lang="en-US"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7</a:t>
            </a:fld>
            <a:endParaRPr lang="en-US"/>
          </a:p>
        </p:txBody>
      </p:sp>
    </p:spTree>
    <p:extLst>
      <p:ext uri="{BB962C8B-B14F-4D97-AF65-F5344CB8AC3E}">
        <p14:creationId xmlns:p14="http://schemas.microsoft.com/office/powerpoint/2010/main" val="2425279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Warmth and support strategies are reflected in the components of the Tennessee Educator Acceleration Model, commonly referred to as TEAM.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For example, the TEAM </a:t>
            </a:r>
            <a:r>
              <a:rPr lang="en-US" sz="1200" i="1" kern="1200" dirty="0">
                <a:solidFill>
                  <a:schemeClr val="tx1"/>
                </a:solidFill>
                <a:effectLst/>
                <a:latin typeface="+mn-lt"/>
                <a:ea typeface="+mn-ea"/>
                <a:cs typeface="+mn-cs"/>
              </a:rPr>
              <a:t>motivating students</a:t>
            </a:r>
            <a:r>
              <a:rPr lang="en-US" sz="1200" kern="1200" dirty="0">
                <a:solidFill>
                  <a:schemeClr val="tx1"/>
                </a:solidFill>
                <a:effectLst/>
                <a:latin typeface="+mn-lt"/>
                <a:ea typeface="+mn-ea"/>
                <a:cs typeface="+mn-cs"/>
              </a:rPr>
              <a:t> component embodies effective warmth and support strategies because it encourages teachers to make content more relevant for students.  This will require that teachers get to know and understand their students’ interests and, when possible, embed some of the high-interest topics in their instructional practice. Warmth and support strategies are in the</a:t>
            </a:r>
            <a:r>
              <a:rPr lang="en-US" sz="1200" i="1" kern="1200" dirty="0">
                <a:solidFill>
                  <a:schemeClr val="tx1"/>
                </a:solidFill>
                <a:effectLst/>
                <a:latin typeface="+mn-lt"/>
                <a:ea typeface="+mn-ea"/>
                <a:cs typeface="+mn-cs"/>
              </a:rPr>
              <a:t> activities and materials, academic feedback, teacher knowledge of students, instructional plans, student work, </a:t>
            </a:r>
            <a:r>
              <a:rPr lang="en-US" sz="1200" kern="1200" dirty="0">
                <a:solidFill>
                  <a:schemeClr val="tx1"/>
                </a:solidFill>
                <a:effectLst/>
                <a:latin typeface="+mn-lt"/>
                <a:ea typeface="+mn-ea"/>
                <a:cs typeface="+mn-cs"/>
              </a:rPr>
              <a:t>and</a:t>
            </a:r>
            <a:r>
              <a:rPr lang="en-US" sz="1200" i="1" kern="1200" dirty="0">
                <a:solidFill>
                  <a:schemeClr val="tx1"/>
                </a:solidFill>
                <a:effectLst/>
                <a:latin typeface="+mn-lt"/>
                <a:ea typeface="+mn-ea"/>
                <a:cs typeface="+mn-cs"/>
              </a:rPr>
              <a:t> expectations</a:t>
            </a:r>
            <a:r>
              <a:rPr lang="en-US" sz="1200" kern="1200" dirty="0">
                <a:solidFill>
                  <a:schemeClr val="tx1"/>
                </a:solidFill>
                <a:effectLst/>
                <a:latin typeface="+mn-lt"/>
                <a:ea typeface="+mn-ea"/>
                <a:cs typeface="+mn-cs"/>
              </a:rPr>
              <a:t> components of the TEAM General Educator Rubric.  Can you identify other, specific warmth and support components in the TEAM rubric?</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module will help you learn how to use warmth and support strategies in a way that is consistent with the “Significantly Above Expectations” category within the TEAM Rubric.</a:t>
            </a:r>
          </a:p>
        </p:txBody>
      </p:sp>
      <p:sp>
        <p:nvSpPr>
          <p:cNvPr id="4" name="Slide Number Placeholder 3"/>
          <p:cNvSpPr>
            <a:spLocks noGrp="1"/>
          </p:cNvSpPr>
          <p:nvPr>
            <p:ph type="sldNum" sz="quarter" idx="10"/>
          </p:nvPr>
        </p:nvSpPr>
        <p:spPr/>
        <p:txBody>
          <a:bodyPr/>
          <a:lstStyle/>
          <a:p>
            <a:fld id="{ADC8B38F-BEA7-ED45-94C2-403ED7B0907D}" type="slidenum">
              <a:rPr lang="en-US" smtClean="0"/>
              <a:t>8</a:t>
            </a:fld>
            <a:endParaRPr lang="en-US"/>
          </a:p>
        </p:txBody>
      </p:sp>
    </p:spTree>
    <p:extLst>
      <p:ext uri="{BB962C8B-B14F-4D97-AF65-F5344CB8AC3E}">
        <p14:creationId xmlns:p14="http://schemas.microsoft.com/office/powerpoint/2010/main" val="2365766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9</a:t>
            </a:fld>
            <a:endParaRPr lang="en-US"/>
          </a:p>
        </p:txBody>
      </p:sp>
    </p:spTree>
    <p:extLst>
      <p:ext uri="{BB962C8B-B14F-4D97-AF65-F5344CB8AC3E}">
        <p14:creationId xmlns:p14="http://schemas.microsoft.com/office/powerpoint/2010/main" val="1938264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Before you get started, take a few minutes to reflect on how you use warmth and support strategies in your own classroom and the ways students react to it. If it is helpful, reflect on your use of warmth and support strategies in a recent class, one that you can easily remember. Otherwise, try to think more holistically about your use of warmth and support during a typical day.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can refer to “Handout 1, Warmth and Support Self-Assessment”, to reflect on how you implement warmth and support strategies in your classes.</a:t>
            </a:r>
          </a:p>
        </p:txBody>
      </p:sp>
      <p:sp>
        <p:nvSpPr>
          <p:cNvPr id="4" name="Slide Number Placeholder 3"/>
          <p:cNvSpPr>
            <a:spLocks noGrp="1"/>
          </p:cNvSpPr>
          <p:nvPr>
            <p:ph type="sldNum" sz="quarter" idx="10"/>
          </p:nvPr>
        </p:nvSpPr>
        <p:spPr/>
        <p:txBody>
          <a:bodyPr/>
          <a:lstStyle/>
          <a:p>
            <a:fld id="{ADC8B38F-BEA7-ED45-94C2-403ED7B0907D}" type="slidenum">
              <a:rPr lang="en-US" smtClean="0"/>
              <a:t>10</a:t>
            </a:fld>
            <a:endParaRPr lang="en-US"/>
          </a:p>
        </p:txBody>
      </p:sp>
    </p:spTree>
    <p:extLst>
      <p:ext uri="{BB962C8B-B14F-4D97-AF65-F5344CB8AC3E}">
        <p14:creationId xmlns:p14="http://schemas.microsoft.com/office/powerpoint/2010/main" val="1507967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Now that you have reflected on your use of warmth and support strategies, take a deeper look at warmth and support in a Tennessee classroom.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Select one of the short videos based on whether you are interested in viewing an elementary or middle school classroom. As you watch the video, pay close attention to the teacher’s approach to implementing warmth and support strategies.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Refer to Handout 2, </a:t>
            </a:r>
            <a:r>
              <a:rPr lang="en-US" sz="1200" i="1" kern="1200" dirty="0">
                <a:solidFill>
                  <a:schemeClr val="tx1"/>
                </a:solidFill>
                <a:effectLst/>
                <a:latin typeface="+mn-lt"/>
                <a:ea typeface="+mn-ea"/>
                <a:cs typeface="+mn-cs"/>
              </a:rPr>
              <a:t>See It in Action Reflections: Warmth and Support</a:t>
            </a:r>
            <a:r>
              <a:rPr lang="en-US" sz="1200" kern="1200" dirty="0">
                <a:solidFill>
                  <a:schemeClr val="tx1"/>
                </a:solidFill>
                <a:effectLst/>
                <a:latin typeface="+mn-lt"/>
                <a:ea typeface="+mn-ea"/>
                <a:cs typeface="+mn-cs"/>
              </a:rPr>
              <a:t>, for some questions to reflect on as you watch the videos</a:t>
            </a:r>
            <a:r>
              <a:rPr lang="en-US" sz="1200" kern="120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Warmth and support in the middle school</a:t>
            </a:r>
            <a:endParaRPr lang="en-US" sz="1200" kern="1200" dirty="0" smtClean="0">
              <a:solidFill>
                <a:schemeClr val="tx1"/>
              </a:solidFill>
              <a:effectLst/>
              <a:latin typeface="+mn-lt"/>
              <a:ea typeface="+mn-ea"/>
              <a:cs typeface="+mn-cs"/>
            </a:endParaRPr>
          </a:p>
          <a:p>
            <a:r>
              <a:rPr lang="en-US" sz="1200" u="sng" kern="1200" dirty="0" smtClean="0">
                <a:solidFill>
                  <a:schemeClr val="tx1"/>
                </a:solidFill>
                <a:effectLst/>
                <a:latin typeface="+mn-lt"/>
                <a:ea typeface="+mn-ea"/>
                <a:cs typeface="+mn-cs"/>
                <a:hlinkClick r:id="rId3"/>
              </a:rPr>
              <a:t>https://youtu.be/tp_PJUH6Ig8</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Warmth and support in the elementary school</a:t>
            </a:r>
            <a:endParaRPr lang="en-US" sz="1200" kern="1200" dirty="0" smtClean="0">
              <a:solidFill>
                <a:schemeClr val="tx1"/>
              </a:solidFill>
              <a:effectLst/>
              <a:latin typeface="+mn-lt"/>
              <a:ea typeface="+mn-ea"/>
              <a:cs typeface="+mn-cs"/>
            </a:endParaRPr>
          </a:p>
          <a:p>
            <a:r>
              <a:rPr lang="en-US" sz="1200" u="sng" kern="1200" dirty="0" smtClean="0">
                <a:solidFill>
                  <a:schemeClr val="tx1"/>
                </a:solidFill>
                <a:effectLst/>
                <a:latin typeface="+mn-lt"/>
                <a:ea typeface="+mn-ea"/>
                <a:cs typeface="+mn-cs"/>
                <a:hlinkClick r:id="rId4"/>
              </a:rPr>
              <a:t>https://youtu.be/cKNufWEECL8</a:t>
            </a:r>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11</a:t>
            </a:fld>
            <a:endParaRPr lang="en-US"/>
          </a:p>
        </p:txBody>
      </p:sp>
    </p:spTree>
    <p:extLst>
      <p:ext uri="{BB962C8B-B14F-4D97-AF65-F5344CB8AC3E}">
        <p14:creationId xmlns:p14="http://schemas.microsoft.com/office/powerpoint/2010/main" val="4261789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a:solidFill>
                  <a:schemeClr val="tx1"/>
                </a:solidFill>
                <a:effectLst/>
                <a:latin typeface="+mn-lt"/>
                <a:ea typeface="+mn-ea"/>
                <a:cs typeface="+mn-cs"/>
              </a:rPr>
              <a:t>We need to see social and personal strategies, and we must attune to the importance of relationships between and among students and their teachers. Peer interactions have long been a focus in SPC efforts, but the quality of student-teacher [and peer to peer] relationships also have a substantial impact.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Because of the importance of a warm and supportive educational environment to the development of social and personal competencies, intentional efforts should be made to acknowledge the importance of relationships between students and teachers and among students. Peer interactions have long been a focus in SEL efforts, but the quality of student-teacher [and peer to peer] relationships also have a large impact and should also be emphasized. Teacher-student relationships characterized by warmth, trust, and low degrees of conflict are associated with social competence and positive school adjustment.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a warm and supportive classroom, a student feels valued, heard, and safe.  As you begin to implement warmth and support strategies in your classroom, there may be a need to design, test, and refine routines that best fit into your school culture. Moreover, there may be a need for differentiated levels of support to meet students’ needs (Lane et al., 2012; Lane et al., 2010).  For example, a teacher may need to deliberately engage with a reticent student on a specific schedule…perhaps 2 minutes per day for ten consecutive days.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You can find out more in </a:t>
            </a:r>
            <a:r>
              <a:rPr lang="en-US" sz="1200" i="1" kern="1200" dirty="0">
                <a:solidFill>
                  <a:schemeClr val="tx1"/>
                </a:solidFill>
                <a:effectLst/>
                <a:latin typeface="+mn-lt"/>
                <a:ea typeface="+mn-ea"/>
                <a:cs typeface="+mn-cs"/>
              </a:rPr>
              <a:t>Handout 4. Reflection and Additional Information.</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DC8B38F-BEA7-ED45-94C2-403ED7B0907D}" type="slidenum">
              <a:rPr lang="en-US" smtClean="0"/>
              <a:t>12</a:t>
            </a:fld>
            <a:endParaRPr lang="en-US"/>
          </a:p>
        </p:txBody>
      </p:sp>
    </p:spTree>
    <p:extLst>
      <p:ext uri="{BB962C8B-B14F-4D97-AF65-F5344CB8AC3E}">
        <p14:creationId xmlns:p14="http://schemas.microsoft.com/office/powerpoint/2010/main" val="1855636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There are multiple warmth and support practices that teachers can use to ensure that students feel safe, trusted and valued in the classroom, as well as develop student social and personal competencies. The remainder of this module will go into more detail about specific practices and examples of warmth and support practices. In the remainder of the module, we will explore each of these five practices.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Understanding of:</a:t>
            </a:r>
          </a:p>
          <a:p>
            <a:pPr marL="228600" lvl="0" indent="-228600">
              <a:buFont typeface="+mj-lt"/>
              <a:buAutoNum type="arabicPeriod"/>
            </a:pPr>
            <a:r>
              <a:rPr lang="en-US" sz="1200" kern="1200" dirty="0">
                <a:solidFill>
                  <a:schemeClr val="tx1"/>
                </a:solidFill>
                <a:effectLst/>
                <a:latin typeface="+mn-lt"/>
                <a:ea typeface="+mn-ea"/>
                <a:cs typeface="+mn-cs"/>
              </a:rPr>
              <a:t>How </a:t>
            </a:r>
            <a:r>
              <a:rPr lang="en-US" sz="1200" kern="1200" dirty="0" smtClean="0">
                <a:solidFill>
                  <a:schemeClr val="tx1"/>
                </a:solidFill>
                <a:effectLst/>
                <a:latin typeface="+mn-lt"/>
                <a:ea typeface="+mn-ea"/>
                <a:cs typeface="+mn-cs"/>
              </a:rPr>
              <a:t>teacher </a:t>
            </a:r>
            <a:r>
              <a:rPr lang="en-US" sz="1200" kern="1200" dirty="0">
                <a:solidFill>
                  <a:schemeClr val="tx1"/>
                </a:solidFill>
                <a:effectLst/>
                <a:latin typeface="+mn-lt"/>
                <a:ea typeface="+mn-ea"/>
                <a:cs typeface="+mn-cs"/>
              </a:rPr>
              <a:t>knowledge of each student and their interests contribute to learning</a:t>
            </a:r>
          </a:p>
          <a:p>
            <a:pPr marL="228600" lvl="0" indent="-228600">
              <a:buFont typeface="+mj-lt"/>
              <a:buAutoNum type="arabicPeriod"/>
            </a:pPr>
            <a:r>
              <a:rPr lang="en-US" sz="1200" kern="1200" dirty="0">
                <a:solidFill>
                  <a:schemeClr val="tx1"/>
                </a:solidFill>
                <a:effectLst/>
                <a:latin typeface="+mn-lt"/>
                <a:ea typeface="+mn-ea"/>
                <a:cs typeface="+mn-cs"/>
              </a:rPr>
              <a:t>How class activities can enable students to get to know and care about one another and their teacher</a:t>
            </a:r>
          </a:p>
          <a:p>
            <a:pPr marL="228600" lvl="0" indent="-228600">
              <a:buFont typeface="+mj-lt"/>
              <a:buAutoNum type="arabicPeriod"/>
            </a:pPr>
            <a:r>
              <a:rPr lang="en-US" sz="1200" kern="1200" dirty="0">
                <a:solidFill>
                  <a:schemeClr val="tx1"/>
                </a:solidFill>
                <a:effectLst/>
                <a:latin typeface="+mn-lt"/>
                <a:ea typeface="+mn-ea"/>
                <a:cs typeface="+mn-cs"/>
              </a:rPr>
              <a:t>How class meetings/advisory groups can be used to address common concerns and current issues</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How a supportive classroom environment contributes to student success.</a:t>
            </a:r>
            <a:r>
              <a:rPr lang="en-US" dirty="0">
                <a:effectLst/>
              </a:rPr>
              <a:t> </a:t>
            </a:r>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How lessons that reflect students’ interests can better engage students</a:t>
            </a:r>
          </a:p>
        </p:txBody>
      </p:sp>
      <p:sp>
        <p:nvSpPr>
          <p:cNvPr id="4" name="Slide Number Placeholder 3"/>
          <p:cNvSpPr>
            <a:spLocks noGrp="1"/>
          </p:cNvSpPr>
          <p:nvPr>
            <p:ph type="sldNum" sz="quarter" idx="10"/>
          </p:nvPr>
        </p:nvSpPr>
        <p:spPr/>
        <p:txBody>
          <a:bodyPr/>
          <a:lstStyle/>
          <a:p>
            <a:fld id="{ADC8B38F-BEA7-ED45-94C2-403ED7B0907D}" type="slidenum">
              <a:rPr lang="en-US" smtClean="0"/>
              <a:t>13</a:t>
            </a:fld>
            <a:endParaRPr lang="en-US"/>
          </a:p>
        </p:txBody>
      </p:sp>
    </p:spTree>
    <p:extLst>
      <p:ext uri="{BB962C8B-B14F-4D97-AF65-F5344CB8AC3E}">
        <p14:creationId xmlns:p14="http://schemas.microsoft.com/office/powerpoint/2010/main" val="2341684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The more you know about your students, the easier your job will become. This includes learning more about their learning styles, likes, dislikes, values, family, and home environment. This knowledge will help you to better support your students in the classroom.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Teachers can gain knowledge of their students through a variety of activities such as games and themed assignments reflecting identified student interests. When completed, these activities help students get to know each other. One example is a </a:t>
            </a:r>
            <a:r>
              <a:rPr lang="en-US" sz="1200" kern="1200" dirty="0" smtClean="0">
                <a:solidFill>
                  <a:schemeClr val="tx1"/>
                </a:solidFill>
                <a:effectLst/>
                <a:latin typeface="+mn-lt"/>
                <a:ea typeface="+mn-ea"/>
                <a:cs typeface="+mn-cs"/>
              </a:rPr>
              <a:t>student-created </a:t>
            </a:r>
            <a:r>
              <a:rPr lang="en-US" sz="1200" kern="1200" dirty="0">
                <a:solidFill>
                  <a:schemeClr val="tx1"/>
                </a:solidFill>
                <a:effectLst/>
                <a:latin typeface="+mn-lt"/>
                <a:ea typeface="+mn-ea"/>
                <a:cs typeface="+mn-cs"/>
              </a:rPr>
              <a:t>“postcard” introducing themselves, a favorite vacation, a hobby, or a pet. The students’ postcards can be shared by the student or posted on a bulletin board.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Greeting each child every day as they enter the classroom creates a way to develop a positive relationship with each child and a culture of open communication. Highly-effective teachers often view “hallway” or “bus room" duty as a time to informally interact with students – not just monitor student traffic.  Research suggests that teachers who approach their work with a relational orientation and regularly engage students in conversations, build expectations for future interactions and student success.</a:t>
            </a:r>
            <a:r>
              <a:rPr lang="en-US" dirty="0">
                <a:effectLst/>
              </a:rPr>
              <a:t> </a:t>
            </a:r>
            <a:endParaRPr lang="en-US" dirty="0"/>
          </a:p>
        </p:txBody>
      </p:sp>
      <p:sp>
        <p:nvSpPr>
          <p:cNvPr id="4" name="Slide Number Placeholder 3"/>
          <p:cNvSpPr>
            <a:spLocks noGrp="1"/>
          </p:cNvSpPr>
          <p:nvPr>
            <p:ph type="sldNum" sz="quarter" idx="10"/>
          </p:nvPr>
        </p:nvSpPr>
        <p:spPr/>
        <p:txBody>
          <a:bodyPr/>
          <a:lstStyle/>
          <a:p>
            <a:fld id="{ADC8B38F-BEA7-ED45-94C2-403ED7B0907D}" type="slidenum">
              <a:rPr lang="en-US" smtClean="0"/>
              <a:t>14</a:t>
            </a:fld>
            <a:endParaRPr lang="en-US"/>
          </a:p>
        </p:txBody>
      </p:sp>
    </p:spTree>
    <p:extLst>
      <p:ext uri="{BB962C8B-B14F-4D97-AF65-F5344CB8AC3E}">
        <p14:creationId xmlns:p14="http://schemas.microsoft.com/office/powerpoint/2010/main" val="1033621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a:solidFill>
                  <a:schemeClr val="tx1"/>
                </a:solidFill>
                <a:effectLst/>
                <a:latin typeface="+mn-lt"/>
                <a:ea typeface="+mn-ea"/>
                <a:cs typeface="+mn-cs"/>
              </a:rPr>
              <a:t>Warmth and support student activities should be appropriate for the students’ grade level. Teachers can integrate the activities with regular classroom instruction.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a:t>
            </a:r>
            <a:r>
              <a:rPr lang="en-US" sz="1200" b="1" kern="1200" dirty="0">
                <a:solidFill>
                  <a:schemeClr val="tx1"/>
                </a:solidFill>
                <a:effectLst/>
                <a:latin typeface="+mn-lt"/>
                <a:ea typeface="+mn-ea"/>
                <a:cs typeface="+mn-cs"/>
              </a:rPr>
              <a:t>elementary school classrooms</a:t>
            </a:r>
            <a:r>
              <a:rPr lang="en-US" sz="1200" kern="1200" dirty="0">
                <a:solidFill>
                  <a:schemeClr val="tx1"/>
                </a:solidFill>
                <a:effectLst/>
                <a:latin typeface="+mn-lt"/>
                <a:ea typeface="+mn-ea"/>
                <a:cs typeface="+mn-cs"/>
              </a:rPr>
              <a:t>, students may be asked to describe the ways that people are similar and different. An activity that a teacher could use to integrate into a reading activity might be asking students to describe some positive qualities of characters depicted in age-appropriate stories or poems.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a:t>
            </a:r>
            <a:r>
              <a:rPr lang="en-US" sz="1200" b="1" kern="1200" dirty="0">
                <a:solidFill>
                  <a:schemeClr val="tx1"/>
                </a:solidFill>
                <a:effectLst/>
                <a:latin typeface="+mn-lt"/>
                <a:ea typeface="+mn-ea"/>
                <a:cs typeface="+mn-cs"/>
              </a:rPr>
              <a:t>middle school classrooms</a:t>
            </a:r>
            <a:r>
              <a:rPr lang="en-US" sz="1200" kern="1200" dirty="0">
                <a:solidFill>
                  <a:schemeClr val="tx1"/>
                </a:solidFill>
                <a:effectLst/>
                <a:latin typeface="+mn-lt"/>
                <a:ea typeface="+mn-ea"/>
                <a:cs typeface="+mn-cs"/>
              </a:rPr>
              <a:t>, students might be asked to analyze how one’s behavior might affect others and identify ways to overcome misunderstanding within a group.  This learning can take place in a history or social studies setting.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a:t>
            </a:r>
            <a:r>
              <a:rPr lang="en-US" sz="1200" b="1" kern="1200" dirty="0">
                <a:solidFill>
                  <a:schemeClr val="tx1"/>
                </a:solidFill>
                <a:effectLst/>
                <a:latin typeface="+mn-lt"/>
                <a:ea typeface="+mn-ea"/>
                <a:cs typeface="+mn-cs"/>
              </a:rPr>
              <a:t>high school classrooms</a:t>
            </a:r>
            <a:r>
              <a:rPr lang="en-US" sz="1200" kern="1200" dirty="0">
                <a:solidFill>
                  <a:schemeClr val="tx1"/>
                </a:solidFill>
                <a:effectLst/>
                <a:latin typeface="+mn-lt"/>
                <a:ea typeface="+mn-ea"/>
                <a:cs typeface="+mn-cs"/>
              </a:rPr>
              <a:t>, students might be asked to analyze how carefully listening and accurately talking help to resolve conflicts by creating a peer mediation protocol in class.  This exercise could be used in ELA instruction or speech class.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is the case with most social and personal competencies, students are continually expanding and developing their competencies within their contexts. However, it is important to regularly reinforce the competencies that students need to engage in within your classroom.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additional ideas for student engagement with and academic integration of social and personal competency, please view other examples at the Classrooms in Action site: </a:t>
            </a:r>
            <a:r>
              <a:rPr lang="en-US" sz="1200" u="sng" kern="1200" dirty="0">
                <a:solidFill>
                  <a:schemeClr val="tx1"/>
                </a:solidFill>
                <a:effectLst/>
                <a:latin typeface="+mn-lt"/>
                <a:ea typeface="+mn-ea"/>
                <a:cs typeface="+mn-cs"/>
                <a:hlinkClick r:id="rId3"/>
              </a:rPr>
              <a:t>http://www.ilclassroomsinaction.org/sel.html</a:t>
            </a:r>
            <a:endParaRPr lang="en-US" sz="1200" u="sng" kern="1200" dirty="0">
              <a:solidFill>
                <a:schemeClr val="tx1"/>
              </a:solidFill>
              <a:effectLst/>
              <a:latin typeface="+mn-lt"/>
              <a:ea typeface="+mn-ea"/>
              <a:cs typeface="+mn-cs"/>
            </a:endParaRPr>
          </a:p>
          <a:p>
            <a:endParaRPr lang="en-US" sz="1200" u="sng"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15</a:t>
            </a:fld>
            <a:endParaRPr lang="en-US"/>
          </a:p>
        </p:txBody>
      </p:sp>
    </p:spTree>
    <p:extLst>
      <p:ext uri="{BB962C8B-B14F-4D97-AF65-F5344CB8AC3E}">
        <p14:creationId xmlns:p14="http://schemas.microsoft.com/office/powerpoint/2010/main" val="42339937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To help you connect with and plan for the implementation of Tennessee’s Social and Personal Competencies with warmth and support, please refer to </a:t>
            </a:r>
            <a:r>
              <a:rPr lang="en-US" sz="1200" i="1" kern="1200" dirty="0">
                <a:solidFill>
                  <a:schemeClr val="tx1"/>
                </a:solidFill>
                <a:effectLst/>
                <a:latin typeface="+mn-lt"/>
                <a:ea typeface="+mn-ea"/>
                <a:cs typeface="+mn-cs"/>
              </a:rPr>
              <a:t>Handout 3: Warmth and support Reviewing Social and Personal Competencie</a:t>
            </a:r>
            <a:r>
              <a:rPr lang="en-US" sz="1200" kern="1200" dirty="0">
                <a:solidFill>
                  <a:schemeClr val="tx1"/>
                </a:solidFill>
                <a:effectLst/>
                <a:latin typeface="+mn-lt"/>
                <a:ea typeface="+mn-ea"/>
                <a:cs typeface="+mn-cs"/>
              </a:rPr>
              <a:t>s and the </a:t>
            </a:r>
            <a:r>
              <a:rPr lang="en-US" sz="1200" i="1" kern="1200" dirty="0">
                <a:solidFill>
                  <a:schemeClr val="tx1"/>
                </a:solidFill>
                <a:effectLst/>
                <a:latin typeface="+mn-lt"/>
                <a:ea typeface="+mn-ea"/>
                <a:cs typeface="+mn-cs"/>
              </a:rPr>
              <a:t>Tennessee Department of Education’s  K-12 Social and Personal Competencies Resource Guide,</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3"/>
              </a:rPr>
              <a:t>https://www.tn.gov/content/dam/tn/education/safety/safe_sch/SPC_Resource_Guide.pdf</a:t>
            </a:r>
            <a:r>
              <a:rPr lang="en-US" sz="1200" u="sng"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16</a:t>
            </a:fld>
            <a:endParaRPr lang="en-US"/>
          </a:p>
        </p:txBody>
      </p:sp>
    </p:spTree>
    <p:extLst>
      <p:ext uri="{BB962C8B-B14F-4D97-AF65-F5344CB8AC3E}">
        <p14:creationId xmlns:p14="http://schemas.microsoft.com/office/powerpoint/2010/main" val="2622551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dirty="0">
                <a:solidFill>
                  <a:schemeClr val="tx1"/>
                </a:solidFill>
                <a:effectLst/>
                <a:latin typeface="+mn-lt"/>
                <a:ea typeface="+mn-ea"/>
                <a:cs typeface="+mn-cs"/>
              </a:rPr>
              <a:t>Class Meetings/Advisory Groups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offers students a consistent, dependable opportunity to get to know themselves and each other, to build social strengths, to warm up their thinking selves in a wide variety of mentally challenging games and relevant activities, and to have fun doing so.” </a:t>
            </a:r>
            <a:r>
              <a:rPr lang="en-US" sz="1200" kern="1200" dirty="0">
                <a:solidFill>
                  <a:schemeClr val="tx1"/>
                </a:solidFill>
                <a:effectLst/>
                <a:latin typeface="+mn-lt"/>
                <a:ea typeface="+mn-ea"/>
                <a:cs typeface="+mn-cs"/>
              </a:rPr>
              <a:t> The Advisory Book, p.10</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Warmth and support strategies are effective when used in classroom meetings or advisories. Through participation in advisories, teachers and students can model, practice, and learn SPC knowledge and skills.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Lasting about 20-30 minutes, a meeting/advisory can set the tone for the day and foreshadow students’ expectations for the week.  This is a great time to share information about school events or news. During the morning meetings and/or advisories students should be encouraged to take risks by asking questions, voicing concerns, and engaging in authentic problem-solving in a safe environment.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Morning meetings/advisories also create opportunities for students and teachers to practice: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Greeting each other by name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Sharing important events in their lives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Good listening skills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Interacting with others by reciting a poem, singing songs or playing a game.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meeting/advisory becomes a forum for: respectful learning; trust; student motivation; empathy and collaboration; and support for the development of other social and personal competencies.</a:t>
            </a:r>
            <a:r>
              <a:rPr lang="en-US" dirty="0">
                <a:effectLst/>
              </a:rPr>
              <a:t> </a:t>
            </a:r>
            <a:endParaRPr lang="en-US" dirty="0"/>
          </a:p>
        </p:txBody>
      </p:sp>
      <p:sp>
        <p:nvSpPr>
          <p:cNvPr id="4" name="Slide Number Placeholder 3"/>
          <p:cNvSpPr>
            <a:spLocks noGrp="1"/>
          </p:cNvSpPr>
          <p:nvPr>
            <p:ph type="sldNum" sz="quarter" idx="10"/>
          </p:nvPr>
        </p:nvSpPr>
        <p:spPr/>
        <p:txBody>
          <a:bodyPr/>
          <a:lstStyle/>
          <a:p>
            <a:fld id="{ADC8B38F-BEA7-ED45-94C2-403ED7B0907D}" type="slidenum">
              <a:rPr lang="en-US" smtClean="0"/>
              <a:t>17</a:t>
            </a:fld>
            <a:endParaRPr lang="en-US"/>
          </a:p>
        </p:txBody>
      </p:sp>
    </p:spTree>
    <p:extLst>
      <p:ext uri="{BB962C8B-B14F-4D97-AF65-F5344CB8AC3E}">
        <p14:creationId xmlns:p14="http://schemas.microsoft.com/office/powerpoint/2010/main" val="3958755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a:solidFill>
                  <a:schemeClr val="tx1"/>
                </a:solidFill>
                <a:effectLst/>
                <a:latin typeface="+mn-lt"/>
                <a:ea typeface="+mn-ea"/>
                <a:cs typeface="+mn-cs"/>
              </a:rPr>
              <a:t>There are multiple indicators of a supportive classroom environment.  One indicator might be categorized as </a:t>
            </a:r>
            <a:r>
              <a:rPr lang="en-US" sz="1200" b="1" kern="1200" dirty="0">
                <a:solidFill>
                  <a:schemeClr val="tx1"/>
                </a:solidFill>
                <a:effectLst/>
                <a:latin typeface="+mn-lt"/>
                <a:ea typeface="+mn-ea"/>
                <a:cs typeface="+mn-cs"/>
              </a:rPr>
              <a:t>academic</a:t>
            </a:r>
            <a:r>
              <a:rPr lang="en-US" sz="1200" kern="1200" dirty="0">
                <a:solidFill>
                  <a:schemeClr val="tx1"/>
                </a:solidFill>
                <a:effectLst/>
                <a:latin typeface="+mn-lt"/>
                <a:ea typeface="+mn-ea"/>
                <a:cs typeface="+mn-cs"/>
              </a:rPr>
              <a:t> where highly effective educators engage </a:t>
            </a:r>
            <a:r>
              <a:rPr lang="en-US" sz="1200" u="sng" kern="1200" dirty="0">
                <a:solidFill>
                  <a:schemeClr val="tx1"/>
                </a:solidFill>
                <a:effectLst/>
                <a:latin typeface="+mn-lt"/>
                <a:ea typeface="+mn-ea"/>
                <a:cs typeface="+mn-cs"/>
              </a:rPr>
              <a:t>all</a:t>
            </a:r>
            <a:r>
              <a:rPr lang="en-US" sz="1200" kern="1200" dirty="0">
                <a:solidFill>
                  <a:schemeClr val="tx1"/>
                </a:solidFill>
                <a:effectLst/>
                <a:latin typeface="+mn-lt"/>
                <a:ea typeface="+mn-ea"/>
                <a:cs typeface="+mn-cs"/>
              </a:rPr>
              <a:t> students through the provision of differentiated instructional strategies, and assessments </a:t>
            </a:r>
            <a:r>
              <a:rPr lang="en-US" sz="1200" u="sng" kern="1200" dirty="0">
                <a:solidFill>
                  <a:schemeClr val="tx1"/>
                </a:solidFill>
                <a:effectLst/>
                <a:latin typeface="+mn-lt"/>
                <a:ea typeface="+mn-ea"/>
                <a:cs typeface="+mn-cs"/>
              </a:rPr>
              <a:t>for</a:t>
            </a:r>
            <a:r>
              <a:rPr lang="en-US" sz="1200" kern="1200" dirty="0">
                <a:solidFill>
                  <a:schemeClr val="tx1"/>
                </a:solidFill>
                <a:effectLst/>
                <a:latin typeface="+mn-lt"/>
                <a:ea typeface="+mn-ea"/>
                <a:cs typeface="+mn-cs"/>
              </a:rPr>
              <a:t> learning.  Therefore, students have more options for demonstrating mastery. Other indicators might be categorized as more </a:t>
            </a:r>
            <a:r>
              <a:rPr lang="en-US" sz="1200" b="1" kern="1200" dirty="0">
                <a:solidFill>
                  <a:schemeClr val="tx1"/>
                </a:solidFill>
                <a:effectLst/>
                <a:latin typeface="+mn-lt"/>
                <a:ea typeface="+mn-ea"/>
                <a:cs typeface="+mn-cs"/>
              </a:rPr>
              <a:t>material or aesthetic</a:t>
            </a:r>
            <a:r>
              <a:rPr lang="en-US" sz="1200" kern="1200" dirty="0">
                <a:solidFill>
                  <a:schemeClr val="tx1"/>
                </a:solidFill>
                <a:effectLst/>
                <a:latin typeface="+mn-lt"/>
                <a:ea typeface="+mn-ea"/>
                <a:cs typeface="+mn-cs"/>
              </a:rPr>
              <a:t> and include classroom design for safety, security, and comfort.  In this type of environment, the opportunity for academic success increases because meeting the students’ social and personal competency needs allow for greater focus and commitment to learning.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Characteristics of a warm and supportive classroom environment include: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recognition of each students’ value and contribution to the learning environment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consistently positive classroom </a:t>
            </a:r>
            <a:r>
              <a:rPr lang="en-US" sz="1200" kern="1200" dirty="0" smtClean="0">
                <a:solidFill>
                  <a:schemeClr val="tx1"/>
                </a:solidFill>
                <a:effectLst/>
                <a:latin typeface="+mn-lt"/>
                <a:ea typeface="+mn-ea"/>
                <a:cs typeface="+mn-cs"/>
              </a:rPr>
              <a:t>climate/culture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delivery of an engaging and relevant </a:t>
            </a:r>
            <a:r>
              <a:rPr lang="en-US" sz="1200" kern="1200" dirty="0" smtClean="0">
                <a:solidFill>
                  <a:schemeClr val="tx1"/>
                </a:solidFill>
                <a:effectLst/>
                <a:latin typeface="+mn-lt"/>
                <a:ea typeface="+mn-ea"/>
                <a:cs typeface="+mn-cs"/>
              </a:rPr>
              <a:t>curriculum</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use of structures and processes enabling each student to feel </a:t>
            </a:r>
            <a:r>
              <a:rPr lang="en-US" sz="1200" kern="1200" dirty="0" smtClean="0">
                <a:solidFill>
                  <a:schemeClr val="tx1"/>
                </a:solidFill>
                <a:effectLst/>
                <a:latin typeface="+mn-lt"/>
                <a:ea typeface="+mn-ea"/>
                <a:cs typeface="+mn-cs"/>
              </a:rPr>
              <a:t>safe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least one caring adult and a caring peer community for each student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students who are risk-takers and are comfortable sharing ideas, including concerns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team approach to learning, a win-win philosophy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Classroom procedures, such as meetings and advisories , also contribute to a warm and supportive classroom by helping to ensure a sense of consistency classroom procedures, positive feelings, class community, and relationships with other students and the teacher .   </a:t>
            </a:r>
          </a:p>
        </p:txBody>
      </p:sp>
      <p:sp>
        <p:nvSpPr>
          <p:cNvPr id="4" name="Slide Number Placeholder 3"/>
          <p:cNvSpPr>
            <a:spLocks noGrp="1"/>
          </p:cNvSpPr>
          <p:nvPr>
            <p:ph type="sldNum" sz="quarter" idx="10"/>
          </p:nvPr>
        </p:nvSpPr>
        <p:spPr/>
        <p:txBody>
          <a:bodyPr/>
          <a:lstStyle/>
          <a:p>
            <a:fld id="{ADC8B38F-BEA7-ED45-94C2-403ED7B0907D}" type="slidenum">
              <a:rPr lang="en-US" smtClean="0"/>
              <a:t>18</a:t>
            </a:fld>
            <a:endParaRPr lang="en-US"/>
          </a:p>
        </p:txBody>
      </p:sp>
    </p:spTree>
    <p:extLst>
      <p:ext uri="{BB962C8B-B14F-4D97-AF65-F5344CB8AC3E}">
        <p14:creationId xmlns:p14="http://schemas.microsoft.com/office/powerpoint/2010/main" val="1126090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“Handout 3 Planning for Warmth and Support” provides you with a planning template, guiding questions, resources, and a section to write your notes to as you plan to deliver a lesson with embedded warmth and support strategies.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Consider these additional tips to ensure effective implementation of warmth and support in your classroom.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Select a venue to introduce and practice this strategy.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Model the strategy by using good and “not-so-good” examples.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Select a topic or multiple topics which </a:t>
            </a:r>
            <a:r>
              <a:rPr lang="en-US" sz="1200" kern="1200" dirty="0" smtClean="0">
                <a:solidFill>
                  <a:schemeClr val="tx1"/>
                </a:solidFill>
                <a:effectLst/>
                <a:latin typeface="+mn-lt"/>
                <a:ea typeface="+mn-ea"/>
                <a:cs typeface="+mn-cs"/>
              </a:rPr>
              <a:t>reflect </a:t>
            </a:r>
            <a:r>
              <a:rPr lang="en-US" sz="1200" kern="1200" dirty="0">
                <a:solidFill>
                  <a:schemeClr val="tx1"/>
                </a:solidFill>
                <a:effectLst/>
                <a:latin typeface="+mn-lt"/>
                <a:ea typeface="+mn-ea"/>
                <a:cs typeface="+mn-cs"/>
              </a:rPr>
              <a:t>student interests.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Allow time for student-to-student interactions.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Monitor student conversations to listen for their use of warmth and support strategies.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Acknowledge student use of the strategy.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feedback to reinforce the practiced strategy.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Please take a few minutes to review Handout 3</a:t>
            </a:r>
            <a:r>
              <a:rPr lang="en-US" dirty="0">
                <a:effectLst/>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19</a:t>
            </a:fld>
            <a:endParaRPr lang="en-US"/>
          </a:p>
        </p:txBody>
      </p:sp>
    </p:spTree>
    <p:extLst>
      <p:ext uri="{BB962C8B-B14F-4D97-AF65-F5344CB8AC3E}">
        <p14:creationId xmlns:p14="http://schemas.microsoft.com/office/powerpoint/2010/main" val="2749242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Warmth and support strategies are used with students of all ages and abilities, in a variety of situations across subject areas, and for different purposes. Teachers who plan to implement warmth and support activities need: knowledge of their students’ backgrounds and interests; to prepare and deliver lessons that reflect students’ interests; design class activities which promote students caring about one another; facilitate class meetings/advisory groups to address common concerns/issues and co-develop with their students a supportive classroom environment.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Well-planned warmth and support strategies help to improve school climate and classroom interactions in a way that promotes student social and personal competencies and prepares students for success in the classroom and school, as well as in the world and workforce.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Center for Academic, Social, and Emotional Learning (</a:t>
            </a:r>
            <a:r>
              <a:rPr lang="en-US" sz="1200" kern="1200" dirty="0" smtClean="0">
                <a:solidFill>
                  <a:schemeClr val="tx1"/>
                </a:solidFill>
                <a:effectLst/>
                <a:latin typeface="+mn-lt"/>
                <a:ea typeface="+mn-ea"/>
                <a:cs typeface="+mn-cs"/>
              </a:rPr>
              <a:t>CASEL) </a:t>
            </a:r>
            <a:r>
              <a:rPr lang="en-US" sz="1200" kern="1200" dirty="0">
                <a:solidFill>
                  <a:schemeClr val="tx1"/>
                </a:solidFill>
                <a:effectLst/>
                <a:latin typeface="+mn-lt"/>
                <a:ea typeface="+mn-ea"/>
                <a:cs typeface="+mn-cs"/>
              </a:rPr>
              <a:t>2014 reports that implementation of SPC practices enables individuals to learn about “the knowledge, skills, attitudes, and behaviors that individuals need to make successful choices.”</a:t>
            </a:r>
          </a:p>
        </p:txBody>
      </p:sp>
      <p:sp>
        <p:nvSpPr>
          <p:cNvPr id="4" name="Slide Number Placeholder 3"/>
          <p:cNvSpPr>
            <a:spLocks noGrp="1"/>
          </p:cNvSpPr>
          <p:nvPr>
            <p:ph type="sldNum" sz="quarter" idx="10"/>
          </p:nvPr>
        </p:nvSpPr>
        <p:spPr/>
        <p:txBody>
          <a:bodyPr/>
          <a:lstStyle/>
          <a:p>
            <a:fld id="{ADC8B38F-BEA7-ED45-94C2-403ED7B0907D}" type="slidenum">
              <a:rPr lang="en-US" smtClean="0"/>
              <a:t>20</a:t>
            </a:fld>
            <a:endParaRPr lang="en-US"/>
          </a:p>
        </p:txBody>
      </p:sp>
    </p:spTree>
    <p:extLst>
      <p:ext uri="{BB962C8B-B14F-4D97-AF65-F5344CB8AC3E}">
        <p14:creationId xmlns:p14="http://schemas.microsoft.com/office/powerpoint/2010/main" val="25080138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dirty="0">
                <a:solidFill>
                  <a:schemeClr val="tx1"/>
                </a:solidFill>
                <a:effectLst/>
                <a:latin typeface="+mn-lt"/>
                <a:ea typeface="+mn-ea"/>
                <a:cs typeface="+mn-cs"/>
              </a:rPr>
              <a:t>Implementing warmth and support strategies that support student social and personal competencies can be complex, as they require to know your students better and develop deeper relationships with your students. To help you plan for using warmth and support more effectively in your class, complete the final handout, “Handout 4, Warmth and Support Reflection and Additional Information.” It contains questions for reflection that can lead to concrete action steps to impact your use of cooperative learning. This handout also provides additional resources that you can call on to find more information about warmth and support, as well as the references cited in the module’s facilitator guide. As you consider your own plan of action, keep in mind the following helpful hints:</a:t>
            </a:r>
          </a:p>
          <a:p>
            <a:r>
              <a:rPr lang="en-US" sz="1200" kern="1200" dirty="0">
                <a:solidFill>
                  <a:schemeClr val="tx1"/>
                </a:solidFill>
                <a:effectLst/>
                <a:latin typeface="+mn-lt"/>
                <a:ea typeface="+mn-ea"/>
                <a:cs typeface="+mn-cs"/>
              </a:rPr>
              <a:t> </a:t>
            </a:r>
          </a:p>
          <a:p>
            <a:pPr marL="228600" lvl="0" indent="-228600">
              <a:buFont typeface="+mj-lt"/>
              <a:buAutoNum type="arabicPeriod"/>
            </a:pPr>
            <a:r>
              <a:rPr lang="en-US" sz="1200" b="1" kern="1200" dirty="0">
                <a:solidFill>
                  <a:schemeClr val="tx1"/>
                </a:solidFill>
                <a:effectLst/>
                <a:latin typeface="+mn-lt"/>
                <a:ea typeface="+mn-ea"/>
                <a:cs typeface="+mn-cs"/>
              </a:rPr>
              <a:t>Set a goal. </a:t>
            </a:r>
            <a:r>
              <a:rPr lang="en-US" sz="1200" kern="1200" dirty="0">
                <a:solidFill>
                  <a:schemeClr val="tx1"/>
                </a:solidFill>
                <a:effectLst/>
                <a:latin typeface="+mn-lt"/>
                <a:ea typeface="+mn-ea"/>
                <a:cs typeface="+mn-cs"/>
              </a:rPr>
              <a:t>Identify realistic goals for yourself in implementing warmth and support strategies in your classroom. Also, be mindful of what warmth and support strategies may look like depending on your students and the grade and subject you teach. Ask yourself if you need to teach students how to use this SPC strategy. In what ways will you model the desired </a:t>
            </a:r>
            <a:r>
              <a:rPr lang="en-US" sz="1200" kern="1200" dirty="0" smtClean="0">
                <a:solidFill>
                  <a:schemeClr val="tx1"/>
                </a:solidFill>
                <a:effectLst/>
                <a:latin typeface="+mn-lt"/>
                <a:ea typeface="+mn-ea"/>
                <a:cs typeface="+mn-cs"/>
              </a:rPr>
              <a:t>behavior? </a:t>
            </a:r>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b="1" kern="1200" dirty="0">
                <a:solidFill>
                  <a:schemeClr val="tx1"/>
                </a:solidFill>
                <a:effectLst/>
                <a:latin typeface="+mn-lt"/>
                <a:ea typeface="+mn-ea"/>
                <a:cs typeface="+mn-cs"/>
              </a:rPr>
              <a:t>Involve students.</a:t>
            </a:r>
            <a:r>
              <a:rPr lang="en-US" sz="1200" kern="1200" dirty="0">
                <a:solidFill>
                  <a:schemeClr val="tx1"/>
                </a:solidFill>
                <a:effectLst/>
                <a:latin typeface="+mn-lt"/>
                <a:ea typeface="+mn-ea"/>
                <a:cs typeface="+mn-cs"/>
              </a:rPr>
              <a:t> As you learn more about your students’ interests, explore ways to incorporate their interests into lesson plans, class activities, individual, and group work.</a:t>
            </a:r>
          </a:p>
          <a:p>
            <a:pPr marL="228600" lvl="0" indent="-228600">
              <a:buFont typeface="+mj-lt"/>
              <a:buAutoNum type="arabicPeriod"/>
            </a:pPr>
            <a:r>
              <a:rPr lang="en-US" sz="1200" b="1" kern="1200" dirty="0">
                <a:solidFill>
                  <a:schemeClr val="tx1"/>
                </a:solidFill>
                <a:effectLst/>
                <a:latin typeface="+mn-lt"/>
                <a:ea typeface="+mn-ea"/>
                <a:cs typeface="+mn-cs"/>
              </a:rPr>
              <a:t>Be reflective.</a:t>
            </a:r>
            <a:r>
              <a:rPr lang="en-US" sz="1200" kern="1200" dirty="0">
                <a:solidFill>
                  <a:schemeClr val="tx1"/>
                </a:solidFill>
                <a:effectLst/>
                <a:latin typeface="+mn-lt"/>
                <a:ea typeface="+mn-ea"/>
                <a:cs typeface="+mn-cs"/>
              </a:rPr>
              <a:t> Based on the benefits associated with a warm and supportive classroom, what changes do you plan to make in planning, implementing, and evaluating warmth and support in your classes? How will you know if the changes you make are beneficial to your students?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you are reviewing this information to better understand the TEAM Rubric, consider how you might share your action steps with coaches, mentor teachers, administrators, or those who might observe your class. They will benefit from knowing your efforts and may be able to provide feedback on your actions. </a:t>
            </a:r>
            <a:endParaRPr lang="en-US" dirty="0"/>
          </a:p>
        </p:txBody>
      </p:sp>
      <p:sp>
        <p:nvSpPr>
          <p:cNvPr id="4" name="Slide Number Placeholder 3"/>
          <p:cNvSpPr>
            <a:spLocks noGrp="1"/>
          </p:cNvSpPr>
          <p:nvPr>
            <p:ph type="sldNum" sz="quarter" idx="10"/>
          </p:nvPr>
        </p:nvSpPr>
        <p:spPr/>
        <p:txBody>
          <a:bodyPr/>
          <a:lstStyle/>
          <a:p>
            <a:fld id="{ADC8B38F-BEA7-ED45-94C2-403ED7B0907D}" type="slidenum">
              <a:rPr lang="en-US" smtClean="0"/>
              <a:t>21</a:t>
            </a:fld>
            <a:endParaRPr lang="en-US"/>
          </a:p>
        </p:txBody>
      </p:sp>
    </p:spTree>
    <p:extLst>
      <p:ext uri="{BB962C8B-B14F-4D97-AF65-F5344CB8AC3E}">
        <p14:creationId xmlns:p14="http://schemas.microsoft.com/office/powerpoint/2010/main" val="31547396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Tennessee Department of Education developed this online module in collaboration with the Center on Great Teachers and Leaders and the Appalachia Regional Comprehensive Center, which are funded by the U.S. Department of Education. If you want to find out more information about the online modules or SPC, please contact the Office of Safe and Supportive Schools, Division of Student Support Services, at the Tennessee Department of Education.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Thank you again for participating in the warmth and support online module. We encourage you to complete the online evaluation of the learning module. We also encourage you to review the other online modules that provide knowledge, tools, resources, and strategies to embed SPC within your classes</a:t>
            </a:r>
            <a:r>
              <a:rPr lang="en-US" sz="1200" kern="120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Evaluation Link:  https://warmthandsupport.questionpro.com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22</a:t>
            </a:fld>
            <a:endParaRPr lang="en-US"/>
          </a:p>
        </p:txBody>
      </p:sp>
    </p:spTree>
    <p:extLst>
      <p:ext uri="{BB962C8B-B14F-4D97-AF65-F5344CB8AC3E}">
        <p14:creationId xmlns:p14="http://schemas.microsoft.com/office/powerpoint/2010/main" val="7297867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C8B38F-BEA7-ED45-94C2-403ED7B0907D}" type="slidenum">
              <a:rPr lang="en-US" smtClean="0"/>
              <a:t>23</a:t>
            </a:fld>
            <a:endParaRPr lang="en-US"/>
          </a:p>
        </p:txBody>
      </p:sp>
    </p:spTree>
    <p:extLst>
      <p:ext uri="{BB962C8B-B14F-4D97-AF65-F5344CB8AC3E}">
        <p14:creationId xmlns:p14="http://schemas.microsoft.com/office/powerpoint/2010/main" val="2151590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C8B38F-BEA7-ED45-94C2-403ED7B0907D}" type="slidenum">
              <a:rPr lang="en-US" smtClean="0"/>
              <a:t>24</a:t>
            </a:fld>
            <a:endParaRPr lang="en-US"/>
          </a:p>
        </p:txBody>
      </p:sp>
    </p:spTree>
    <p:extLst>
      <p:ext uri="{BB962C8B-B14F-4D97-AF65-F5344CB8AC3E}">
        <p14:creationId xmlns:p14="http://schemas.microsoft.com/office/powerpoint/2010/main" val="12175707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{music}</a:t>
            </a:r>
          </a:p>
          <a:p>
            <a:endParaRPr lang="en-US"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ADC8B38F-BEA7-ED45-94C2-403ED7B0907D}" type="slidenum">
              <a:rPr lang="en-US" smtClean="0"/>
              <a:t>25</a:t>
            </a:fld>
            <a:endParaRPr lang="en-US"/>
          </a:p>
        </p:txBody>
      </p:sp>
    </p:spTree>
    <p:extLst>
      <p:ext uri="{BB962C8B-B14F-4D97-AF65-F5344CB8AC3E}">
        <p14:creationId xmlns:p14="http://schemas.microsoft.com/office/powerpoint/2010/main" val="586226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3.xml"/><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3.xml"/><Relationship Id="rId1" Type="http://schemas.openxmlformats.org/officeDocument/2006/relationships/tags" Target="../tags/tag11.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3.xml"/><Relationship Id="rId1" Type="http://schemas.openxmlformats.org/officeDocument/2006/relationships/tags" Target="../tags/tag12.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3.xml"/><Relationship Id="rId1" Type="http://schemas.openxmlformats.org/officeDocument/2006/relationships/tags" Target="../tags/tag13.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4.xml"/><Relationship Id="rId1" Type="http://schemas.openxmlformats.org/officeDocument/2006/relationships/tags" Target="../tags/tag14.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4.xml"/><Relationship Id="rId1" Type="http://schemas.openxmlformats.org/officeDocument/2006/relationships/tags" Target="../tags/tag15.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4.xml"/><Relationship Id="rId1" Type="http://schemas.openxmlformats.org/officeDocument/2006/relationships/tags" Target="../tags/tag16.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4.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5.xml"/><Relationship Id="rId1" Type="http://schemas.openxmlformats.org/officeDocument/2006/relationships/tags" Target="../tags/tag18.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5.xml"/><Relationship Id="rId1" Type="http://schemas.openxmlformats.org/officeDocument/2006/relationships/tags" Target="../tags/tag19.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5.xml"/><Relationship Id="rId1" Type="http://schemas.openxmlformats.org/officeDocument/2006/relationships/tags" Target="../tags/tag20.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5.xml"/><Relationship Id="rId1" Type="http://schemas.openxmlformats.org/officeDocument/2006/relationships/tags" Target="../tags/tag21.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7.xml"/><Relationship Id="rId1" Type="http://schemas.openxmlformats.org/officeDocument/2006/relationships/tags" Target="../tags/tag22.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7.xml"/><Relationship Id="rId1" Type="http://schemas.openxmlformats.org/officeDocument/2006/relationships/tags" Target="../tags/tag23.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7.xml"/><Relationship Id="rId1" Type="http://schemas.openxmlformats.org/officeDocument/2006/relationships/tags" Target="../tags/tag24.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7.xml"/><Relationship Id="rId1" Type="http://schemas.openxmlformats.org/officeDocument/2006/relationships/tags" Target="../tags/tag25.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8.xml"/><Relationship Id="rId1" Type="http://schemas.openxmlformats.org/officeDocument/2006/relationships/tags" Target="../tags/tag26.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8.xml"/><Relationship Id="rId1" Type="http://schemas.openxmlformats.org/officeDocument/2006/relationships/tags" Target="../tags/tag27.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8.xml"/><Relationship Id="rId1" Type="http://schemas.openxmlformats.org/officeDocument/2006/relationships/tags" Target="../tags/tag28.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8.xml"/><Relationship Id="rId1" Type="http://schemas.openxmlformats.org/officeDocument/2006/relationships/tags" Target="../tags/tag29.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9.xml"/><Relationship Id="rId1" Type="http://schemas.openxmlformats.org/officeDocument/2006/relationships/tags" Target="../tags/tag30.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9.xml"/><Relationship Id="rId1" Type="http://schemas.openxmlformats.org/officeDocument/2006/relationships/tags" Target="../tags/tag31.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9.xml"/><Relationship Id="rId1" Type="http://schemas.openxmlformats.org/officeDocument/2006/relationships/tags" Target="../tags/tag32.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9.xml"/><Relationship Id="rId1" Type="http://schemas.openxmlformats.org/officeDocument/2006/relationships/tags" Target="../tags/tag33.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0.xml"/><Relationship Id="rId1" Type="http://schemas.openxmlformats.org/officeDocument/2006/relationships/tags" Target="../tags/tag34.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0.xml"/><Relationship Id="rId1" Type="http://schemas.openxmlformats.org/officeDocument/2006/relationships/tags" Target="../tags/tag35.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0.xml"/><Relationship Id="rId1" Type="http://schemas.openxmlformats.org/officeDocument/2006/relationships/tags" Target="../tags/tag36.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0.xml"/><Relationship Id="rId1" Type="http://schemas.openxmlformats.org/officeDocument/2006/relationships/tags" Target="../tags/tag37.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1.xml"/><Relationship Id="rId1" Type="http://schemas.openxmlformats.org/officeDocument/2006/relationships/tags" Target="../tags/tag38.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1.xml"/><Relationship Id="rId1" Type="http://schemas.openxmlformats.org/officeDocument/2006/relationships/tags" Target="../tags/tag39.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1.xml"/><Relationship Id="rId1" Type="http://schemas.openxmlformats.org/officeDocument/2006/relationships/tags" Target="../tags/tag40.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1.xml"/><Relationship Id="rId1" Type="http://schemas.openxmlformats.org/officeDocument/2006/relationships/tags" Target="../tags/tag41.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2.xml"/><Relationship Id="rId1" Type="http://schemas.openxmlformats.org/officeDocument/2006/relationships/tags" Target="../tags/tag42.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2.xml"/><Relationship Id="rId1" Type="http://schemas.openxmlformats.org/officeDocument/2006/relationships/tags" Target="../tags/tag43.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2.xml"/><Relationship Id="rId1" Type="http://schemas.openxmlformats.org/officeDocument/2006/relationships/tags" Target="../tags/tag44.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2.xml"/><Relationship Id="rId1" Type="http://schemas.openxmlformats.org/officeDocument/2006/relationships/tags" Target="../tags/tag45.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3.xml"/><Relationship Id="rId1" Type="http://schemas.openxmlformats.org/officeDocument/2006/relationships/tags" Target="../tags/tag46.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3.xml"/><Relationship Id="rId1" Type="http://schemas.openxmlformats.org/officeDocument/2006/relationships/tags" Target="../tags/tag47.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3.xml"/><Relationship Id="rId1" Type="http://schemas.openxmlformats.org/officeDocument/2006/relationships/tags" Target="../tags/tag48.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3.xml"/><Relationship Id="rId1" Type="http://schemas.openxmlformats.org/officeDocument/2006/relationships/tags" Target="../tags/tag49.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4.xml"/><Relationship Id="rId1" Type="http://schemas.openxmlformats.org/officeDocument/2006/relationships/tags" Target="../tags/tag50.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4.xml"/><Relationship Id="rId1" Type="http://schemas.openxmlformats.org/officeDocument/2006/relationships/tags" Target="../tags/tag51.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4.xml"/><Relationship Id="rId1" Type="http://schemas.openxmlformats.org/officeDocument/2006/relationships/tags" Target="../tags/tag52.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4.xml"/><Relationship Id="rId1" Type="http://schemas.openxmlformats.org/officeDocument/2006/relationships/tags" Target="../tags/tag53.xml"/><Relationship Id="rId5" Type="http://schemas.openxmlformats.org/officeDocument/2006/relationships/image" Target="../media/image2.png"/><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5734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3344068"/>
          </a:xfrm>
          <a:prstGeom prst="rect">
            <a:avLst/>
          </a:prstGeom>
          <a:solidFill>
            <a:schemeClr val="accent2">
              <a:lumMod val="60000"/>
              <a:lumOff val="40000"/>
            </a:schemeClr>
          </a:solidFill>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1895734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chemeClr val="accent2">
              <a:lumMod val="60000"/>
              <a:lumOff val="40000"/>
            </a:schemeClr>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1350808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642651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545097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907834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2320555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0116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AAC843-FCF7-3441-AFE7-9C8951187E0E}"/>
              </a:ext>
            </a:extLst>
          </p:cNvPr>
          <p:cNvSpPr/>
          <p:nvPr userDrawn="1"/>
        </p:nvSpPr>
        <p:spPr>
          <a:xfrm>
            <a:off x="6210300" y="783266"/>
            <a:ext cx="2781300" cy="3327400"/>
          </a:xfrm>
          <a:prstGeom prst="rect">
            <a:avLst/>
          </a:prstGeom>
          <a:solidFill>
            <a:srgbClr val="FFD966"/>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5">
            <a:extLst>
              <a:ext uri="{FF2B5EF4-FFF2-40B4-BE49-F238E27FC236}">
                <a16:creationId xmlns:a16="http://schemas.microsoft.com/office/drawing/2014/main" id="{4DBCDF97-A26A-0743-9B3E-9DB09838276E}"/>
              </a:ext>
            </a:extLst>
          </p:cNvPr>
          <p:cNvSpPr>
            <a:spLocks noGrp="1"/>
          </p:cNvSpPr>
          <p:nvPr>
            <p:ph sz="quarter" idx="13"/>
          </p:nvPr>
        </p:nvSpPr>
        <p:spPr>
          <a:xfrm>
            <a:off x="6210300" y="770732"/>
            <a:ext cx="2743200" cy="3344068"/>
          </a:xfrm>
          <a:prstGeom prst="rect">
            <a:avLst/>
          </a:prstGeom>
          <a:solidFill>
            <a:schemeClr val="accent4">
              <a:lumMod val="60000"/>
              <a:lumOff val="40000"/>
            </a:schemeClr>
          </a:solidFill>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2619748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chemeClr val="accent4">
              <a:lumMod val="60000"/>
              <a:lumOff val="40000"/>
            </a:schemeClr>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2478696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028043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520546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175860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7597485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91254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3344068"/>
          </a:xfrm>
          <a:prstGeom prst="rect">
            <a:avLst/>
          </a:prstGeom>
          <a:solidFill>
            <a:schemeClr val="bg1"/>
          </a:solidFill>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9797217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chemeClr val="bg1"/>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485740"/>
            <a:ext cx="2743200" cy="1654460"/>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819481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486248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3470710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36824391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17049104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59621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3344068"/>
          </a:xfrm>
          <a:prstGeom prst="rect">
            <a:avLst/>
          </a:prstGeom>
          <a:solidFill>
            <a:schemeClr val="accent6">
              <a:lumMod val="60000"/>
              <a:lumOff val="40000"/>
            </a:schemeClr>
          </a:solidFill>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6571568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chemeClr val="accent6">
              <a:lumMod val="60000"/>
              <a:lumOff val="40000"/>
            </a:schemeClr>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6722670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0143836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5490658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2188625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10881295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18348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3344068"/>
          </a:xfrm>
          <a:prstGeom prst="rect">
            <a:avLst/>
          </a:prstGeom>
          <a:solidFill>
            <a:schemeClr val="accent1">
              <a:lumMod val="60000"/>
              <a:lumOff val="40000"/>
            </a:schemeClr>
          </a:solidFill>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32034756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chemeClr val="accent1">
              <a:lumMod val="60000"/>
              <a:lumOff val="40000"/>
            </a:schemeClr>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31118928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5113047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025520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14713686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32424009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1382854-8DFA-3242-B123-8FF059FFA47F}"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382854-8DFA-3242-B123-8FF059FFA47F}"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382854-8DFA-3242-B123-8FF059FFA47F}"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382854-8DFA-3242-B123-8FF059FFA47F}" type="datetimeFigureOut">
              <a:rPr lang="en-US" smtClean="0"/>
              <a:t>12/17/2018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1382854-8DFA-3242-B123-8FF059FFA47F}" type="datetimeFigureOut">
              <a:rPr lang="en-US" smtClean="0"/>
              <a:t>12/17/2018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382854-8DFA-3242-B123-8FF059FFA47F}" type="datetimeFigureOut">
              <a:rPr lang="en-US" smtClean="0"/>
              <a:t>12/17/2018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382854-8DFA-3242-B123-8FF059FFA47F}" type="datetimeFigureOut">
              <a:rPr lang="en-US" smtClean="0"/>
              <a:t>12/17/2018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382854-8DFA-3242-B123-8FF059FFA47F}" type="datetimeFigureOut">
              <a:rPr lang="en-US" smtClean="0"/>
              <a:t>12/17/2018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382854-8DFA-3242-B123-8FF059FFA47F}" type="datetimeFigureOut">
              <a:rPr lang="en-US" smtClean="0"/>
              <a:t>12/17/2018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382854-8DFA-3242-B123-8FF059FFA47F}"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382854-8DFA-3242-B123-8FF059FFA47F}"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173231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41305480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28551278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7926344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4664408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24142232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33847799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10794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FFD966"/>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48400" y="753666"/>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6083740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rgbClr val="FFD966"/>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35923915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79073277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743831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23114337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316060630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030816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A9D18E"/>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48400" y="79613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9749254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rgbClr val="A9D18E"/>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189301522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7158562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7022067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19702257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4118326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34369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chemeClr val="bg1"/>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8978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159941478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chemeClr val="bg1"/>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216580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9652510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6033792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476263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20262161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20735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A9D18E"/>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48400" y="783336"/>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12119267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rgbClr val="A9D18E"/>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25630820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4267237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8649528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41706756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73731189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62632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FFD966"/>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48400" y="79613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2874412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rgbClr val="FFD966"/>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320341400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87139019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55715078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250753265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299431972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9896468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9DC3E6"/>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29350" y="77419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306368697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rgbClr val="9DC3E6"/>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114405615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41309590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39855054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18066085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63977551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20491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375896115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227006369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409097380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70720016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363840985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1165247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image" Target="../media/image5.png"/><Relationship Id="rId18" Type="http://schemas.openxmlformats.org/officeDocument/2006/relationships/image" Target="../media/image9.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17" Type="http://schemas.openxmlformats.org/officeDocument/2006/relationships/image" Target="../media/image8.png"/><Relationship Id="rId2" Type="http://schemas.openxmlformats.org/officeDocument/2006/relationships/slideLayout" Target="../slideLayouts/slideLayout2.xml"/><Relationship Id="rId16"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 Target="../slides/slide2.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 Id="rId14"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13" Type="http://schemas.openxmlformats.org/officeDocument/2006/relationships/image" Target="../media/image5.png"/><Relationship Id="rId18" Type="http://schemas.openxmlformats.org/officeDocument/2006/relationships/slide" Target="../slides/slid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slideLayout" Target="../slideLayouts/slideLayout9.xml"/><Relationship Id="rId16"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image" Target="../media/image3.png"/><Relationship Id="rId5" Type="http://schemas.openxmlformats.org/officeDocument/2006/relationships/slideLayout" Target="../slideLayouts/slideLayout12.xml"/><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slideLayout" Target="../slideLayouts/slideLayout11.xml"/><Relationship Id="rId9" Type="http://schemas.openxmlformats.org/officeDocument/2006/relationships/image" Target="../media/image1.png"/><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13" Type="http://schemas.openxmlformats.org/officeDocument/2006/relationships/image" Target="../media/image5.png"/><Relationship Id="rId18" Type="http://schemas.openxmlformats.org/officeDocument/2006/relationships/slide" Target="../slides/slid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slideLayout" Target="../slideLayouts/slideLayout16.xml"/><Relationship Id="rId16" Type="http://schemas.openxmlformats.org/officeDocument/2006/relationships/image" Target="../media/image8.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3.png"/><Relationship Id="rId5" Type="http://schemas.openxmlformats.org/officeDocument/2006/relationships/slideLayout" Target="../slideLayouts/slideLayout19.xml"/><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slideLayout" Target="../slideLayouts/slideLayout18.xml"/><Relationship Id="rId9" Type="http://schemas.openxmlformats.org/officeDocument/2006/relationships/image" Target="../media/image1.png"/><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13" Type="http://schemas.openxmlformats.org/officeDocument/2006/relationships/image" Target="../media/image5.png"/><Relationship Id="rId18" Type="http://schemas.openxmlformats.org/officeDocument/2006/relationships/slide" Target="../slides/slide2.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slideLayout" Target="../slideLayouts/slideLayout23.xml"/><Relationship Id="rId16" Type="http://schemas.openxmlformats.org/officeDocument/2006/relationships/image" Target="../media/image8.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image" Target="../media/image3.png"/><Relationship Id="rId5" Type="http://schemas.openxmlformats.org/officeDocument/2006/relationships/slideLayout" Target="../slideLayouts/slideLayout26.xml"/><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slideLayout" Target="../slideLayouts/slideLayout25.xml"/><Relationship Id="rId9" Type="http://schemas.openxmlformats.org/officeDocument/2006/relationships/image" Target="../media/image1.png"/><Relationship Id="rId14"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13" Type="http://schemas.openxmlformats.org/officeDocument/2006/relationships/image" Target="../media/image5.png"/><Relationship Id="rId18" Type="http://schemas.openxmlformats.org/officeDocument/2006/relationships/slide" Target="../slides/slide2.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image" Target="../media/image3.png"/><Relationship Id="rId5" Type="http://schemas.openxmlformats.org/officeDocument/2006/relationships/slideLayout" Target="../slideLayouts/slideLayout33.xml"/><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slideLayout" Target="../slideLayouts/slideLayout32.xml"/><Relationship Id="rId9" Type="http://schemas.openxmlformats.org/officeDocument/2006/relationships/image" Target="../media/image1.png"/><Relationship Id="rId14"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2.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4.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3.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13" Type="http://schemas.openxmlformats.org/officeDocument/2006/relationships/image" Target="../media/image7.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image" Target="../media/image17.pn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16.png"/><Relationship Id="rId5" Type="http://schemas.openxmlformats.org/officeDocument/2006/relationships/slideLayout" Target="../slideLayouts/slideLayout51.xml"/><Relationship Id="rId15" Type="http://schemas.openxmlformats.org/officeDocument/2006/relationships/image" Target="../media/image9.png"/><Relationship Id="rId10" Type="http://schemas.openxmlformats.org/officeDocument/2006/relationships/image" Target="../media/image15.png"/><Relationship Id="rId4" Type="http://schemas.openxmlformats.org/officeDocument/2006/relationships/slideLayout" Target="../slideLayouts/slideLayout50.xml"/><Relationship Id="rId9" Type="http://schemas.openxmlformats.org/officeDocument/2006/relationships/image" Target="../media/image2.png"/><Relationship Id="rId14" Type="http://schemas.openxmlformats.org/officeDocument/2006/relationships/image" Target="../media/image8.pn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13" Type="http://schemas.openxmlformats.org/officeDocument/2006/relationships/image" Target="../media/image7.pn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image" Target="../media/image17.png"/><Relationship Id="rId2" Type="http://schemas.openxmlformats.org/officeDocument/2006/relationships/slideLayout" Target="../slideLayouts/slideLayout55.xml"/><Relationship Id="rId16" Type="http://schemas.openxmlformats.org/officeDocument/2006/relationships/image" Target="../media/image15.png"/><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image" Target="../media/image16.png"/><Relationship Id="rId5" Type="http://schemas.openxmlformats.org/officeDocument/2006/relationships/slideLayout" Target="../slideLayouts/slideLayout58.xml"/><Relationship Id="rId15" Type="http://schemas.openxmlformats.org/officeDocument/2006/relationships/image" Target="../media/image9.png"/><Relationship Id="rId10" Type="http://schemas.openxmlformats.org/officeDocument/2006/relationships/image" Target="../media/image2.png"/><Relationship Id="rId4" Type="http://schemas.openxmlformats.org/officeDocument/2006/relationships/slideLayout" Target="../slideLayouts/slideLayout57.xml"/><Relationship Id="rId9" Type="http://schemas.openxmlformats.org/officeDocument/2006/relationships/image" Target="../media/image18.png"/><Relationship Id="rId14" Type="http://schemas.openxmlformats.org/officeDocument/2006/relationships/image" Target="../media/image8.pn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13" Type="http://schemas.openxmlformats.org/officeDocument/2006/relationships/image" Target="../media/image8.png"/><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image" Target="../media/image7.png"/><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image" Target="../media/image17.png"/><Relationship Id="rId5" Type="http://schemas.openxmlformats.org/officeDocument/2006/relationships/slideLayout" Target="../slideLayouts/slideLayout65.xml"/><Relationship Id="rId15" Type="http://schemas.openxmlformats.org/officeDocument/2006/relationships/image" Target="../media/image15.png"/><Relationship Id="rId10" Type="http://schemas.openxmlformats.org/officeDocument/2006/relationships/image" Target="../media/image16.png"/><Relationship Id="rId4" Type="http://schemas.openxmlformats.org/officeDocument/2006/relationships/slideLayout" Target="../slideLayouts/slideLayout64.xml"/><Relationship Id="rId9" Type="http://schemas.openxmlformats.org/officeDocument/2006/relationships/image" Target="../media/image2.png"/><Relationship Id="rId14" Type="http://schemas.openxmlformats.org/officeDocument/2006/relationships/image" Target="../media/image9.png"/></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13" Type="http://schemas.openxmlformats.org/officeDocument/2006/relationships/image" Target="../media/image8.pn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image" Target="../media/image7.png"/><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image" Target="../media/image17.png"/><Relationship Id="rId5" Type="http://schemas.openxmlformats.org/officeDocument/2006/relationships/slideLayout" Target="../slideLayouts/slideLayout72.xml"/><Relationship Id="rId15" Type="http://schemas.openxmlformats.org/officeDocument/2006/relationships/image" Target="../media/image15.png"/><Relationship Id="rId10" Type="http://schemas.openxmlformats.org/officeDocument/2006/relationships/image" Target="../media/image16.png"/><Relationship Id="rId4" Type="http://schemas.openxmlformats.org/officeDocument/2006/relationships/slideLayout" Target="../slideLayouts/slideLayout71.xml"/><Relationship Id="rId9" Type="http://schemas.openxmlformats.org/officeDocument/2006/relationships/image" Target="../media/image2.png"/><Relationship Id="rId14" Type="http://schemas.openxmlformats.org/officeDocument/2006/relationships/image" Target="../media/image9.png"/></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13" Type="http://schemas.openxmlformats.org/officeDocument/2006/relationships/image" Target="../media/image8.pn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image" Target="../media/image7.png"/><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7.png"/><Relationship Id="rId5" Type="http://schemas.openxmlformats.org/officeDocument/2006/relationships/slideLayout" Target="../slideLayouts/slideLayout79.xml"/><Relationship Id="rId15" Type="http://schemas.openxmlformats.org/officeDocument/2006/relationships/image" Target="../media/image15.png"/><Relationship Id="rId10" Type="http://schemas.openxmlformats.org/officeDocument/2006/relationships/image" Target="../media/image16.png"/><Relationship Id="rId4" Type="http://schemas.openxmlformats.org/officeDocument/2006/relationships/slideLayout" Target="../slideLayouts/slideLayout78.xml"/><Relationship Id="rId9" Type="http://schemas.openxmlformats.org/officeDocument/2006/relationships/image" Target="../media/image2.png"/><Relationship Id="rId14" Type="http://schemas.openxmlformats.org/officeDocument/2006/relationships/image" Target="../media/image9.png"/></Relationships>
</file>

<file path=ppt/slideMasters/_rels/slideMaster12.xml.rels><?xml version="1.0" encoding="UTF-8" standalone="yes"?>
<Relationships xmlns="http://schemas.openxmlformats.org/package/2006/relationships"><Relationship Id="rId8" Type="http://schemas.openxmlformats.org/officeDocument/2006/relationships/theme" Target="../theme/theme12.xml"/><Relationship Id="rId13" Type="http://schemas.openxmlformats.org/officeDocument/2006/relationships/image" Target="../media/image8.png"/><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image" Target="../media/image7.png"/><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image" Target="../media/image17.png"/><Relationship Id="rId5" Type="http://schemas.openxmlformats.org/officeDocument/2006/relationships/slideLayout" Target="../slideLayouts/slideLayout86.xml"/><Relationship Id="rId15" Type="http://schemas.openxmlformats.org/officeDocument/2006/relationships/image" Target="../media/image15.png"/><Relationship Id="rId10" Type="http://schemas.openxmlformats.org/officeDocument/2006/relationships/image" Target="../media/image16.png"/><Relationship Id="rId4" Type="http://schemas.openxmlformats.org/officeDocument/2006/relationships/slideLayout" Target="../slideLayouts/slideLayout85.xml"/><Relationship Id="rId9" Type="http://schemas.openxmlformats.org/officeDocument/2006/relationships/image" Target="../media/image2.png"/><Relationship Id="rId14" Type="http://schemas.openxmlformats.org/officeDocument/2006/relationships/image" Target="../media/image9.png"/></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13" Type="http://schemas.openxmlformats.org/officeDocument/2006/relationships/image" Target="../media/image8.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image" Target="../media/image7.png"/><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image" Target="../media/image17.png"/><Relationship Id="rId5" Type="http://schemas.openxmlformats.org/officeDocument/2006/relationships/slideLayout" Target="../slideLayouts/slideLayout93.xml"/><Relationship Id="rId15" Type="http://schemas.openxmlformats.org/officeDocument/2006/relationships/image" Target="../media/image15.png"/><Relationship Id="rId10" Type="http://schemas.openxmlformats.org/officeDocument/2006/relationships/image" Target="../media/image16.png"/><Relationship Id="rId4" Type="http://schemas.openxmlformats.org/officeDocument/2006/relationships/slideLayout" Target="../slideLayouts/slideLayout92.xml"/><Relationship Id="rId9" Type="http://schemas.openxmlformats.org/officeDocument/2006/relationships/image" Target="../media/image2.png"/><Relationship Id="rId14" Type="http://schemas.openxmlformats.org/officeDocument/2006/relationships/image" Target="../media/image9.png"/></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13" Type="http://schemas.openxmlformats.org/officeDocument/2006/relationships/image" Target="../media/image21.png"/><Relationship Id="rId18" Type="http://schemas.openxmlformats.org/officeDocument/2006/relationships/image" Target="../media/image15.png"/><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image" Target="../media/image20.png"/><Relationship Id="rId17" Type="http://schemas.openxmlformats.org/officeDocument/2006/relationships/image" Target="../media/image9.png"/><Relationship Id="rId2" Type="http://schemas.openxmlformats.org/officeDocument/2006/relationships/slideLayout" Target="../slideLayouts/slideLayout97.xml"/><Relationship Id="rId16" Type="http://schemas.openxmlformats.org/officeDocument/2006/relationships/image" Target="../media/image8.png"/><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image" Target="../media/image19.png"/><Relationship Id="rId5" Type="http://schemas.openxmlformats.org/officeDocument/2006/relationships/slideLayout" Target="../slideLayouts/slideLayout100.xml"/><Relationship Id="rId15" Type="http://schemas.openxmlformats.org/officeDocument/2006/relationships/image" Target="../media/image7.png"/><Relationship Id="rId10" Type="http://schemas.openxmlformats.org/officeDocument/2006/relationships/image" Target="../media/image16.png"/><Relationship Id="rId4" Type="http://schemas.openxmlformats.org/officeDocument/2006/relationships/slideLayout" Target="../slideLayouts/slideLayout99.xml"/><Relationship Id="rId9" Type="http://schemas.openxmlformats.org/officeDocument/2006/relationships/image" Target="../media/image2.png"/><Relationship Id="rId1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B365D"/>
        </a:solidFill>
        <a:effectLst/>
      </p:bgPr>
    </p:bg>
    <p:spTree>
      <p:nvGrpSpPr>
        <p:cNvPr id="1" name=""/>
        <p:cNvGrpSpPr/>
        <p:nvPr/>
      </p:nvGrpSpPr>
      <p:grpSpPr>
        <a:xfrm>
          <a:off x="0" y="0"/>
          <a:ext cx="0" cy="0"/>
          <a:chOff x="0" y="0"/>
          <a:chExt cx="0" cy="0"/>
        </a:xfrm>
      </p:grpSpPr>
      <p:sp>
        <p:nvSpPr>
          <p:cNvPr id="33" name="Round Same Side Corner Rectangle 32"/>
          <p:cNvSpPr/>
          <p:nvPr userDrawn="1"/>
        </p:nvSpPr>
        <p:spPr>
          <a:xfrm rot="16200000">
            <a:off x="363691" y="3424884"/>
            <a:ext cx="685800"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363690" y="827646"/>
            <a:ext cx="685800"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363691" y="1693392"/>
            <a:ext cx="685800"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userDrawn="1"/>
        </p:nvPicPr>
        <p:blipFill>
          <a:blip r:embed="rId9"/>
          <a:srcRect r="84703"/>
          <a:stretch>
            <a:fillRect/>
          </a:stretch>
        </p:blipFill>
        <p:spPr>
          <a:xfrm>
            <a:off x="338713" y="1884091"/>
            <a:ext cx="457200" cy="533003"/>
          </a:xfrm>
          <a:prstGeom prst="rect">
            <a:avLst/>
          </a:prstGeom>
        </p:spPr>
      </p:pic>
      <p:sp>
        <p:nvSpPr>
          <p:cNvPr id="42" name="Round Same Side Corner Rectangle 41"/>
          <p:cNvSpPr/>
          <p:nvPr userDrawn="1"/>
        </p:nvSpPr>
        <p:spPr>
          <a:xfrm rot="16200000">
            <a:off x="226530" y="-38100"/>
            <a:ext cx="685800"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363691" y="2559138"/>
            <a:ext cx="685800"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2050" name="Picture 2" descr="https://mail.google.com/mail/u/0/?ui=2&amp;ik=201fd33973&amp;view=fimg&amp;th=154a1b0e2e302fe5&amp;attid=0.1.1&amp;disp=emb&amp;attbid=ANGjdJ9RXCQB0HqnnkgcD6W2dGmMgkeCW1uoggPWNQM7hqjmQzXwmbqWDzd2wyOMVCS4MNa6kS2kmk4H5o6C4QxkosL6sEQO9KAYfqHS1aZqoZncru8HY-8zsd-N6J0&amp;sz=w540-h524&amp;ats=1463001611407&amp;rm=154a1b0e2e302fe5&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144998" y="144780"/>
            <a:ext cx="565392"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276007" y="1010526"/>
            <a:ext cx="540167"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mail.google.com/mail/u/0/?ui=2&amp;ik=201fd33973&amp;view=fimg&amp;th=154a1a987f0a23e3&amp;attid=0.1.3&amp;disp=emb&amp;attbid=ANGjdJ_8H6TpQRIBK4AHw5dwn0Q6agc0hIk06hTiHMTNHU8PUePX_fwppYC_Uy5idlW1qG3_6z4kUvm98_CBOVIaOr_Mvy2MOu9d2am6yb4XGw8IYo69KNs55ZavhXI&amp;sz=w520-h510&amp;ats=1463001688267&amp;rm=154a1a987f0a23e3&amp;zw&amp;atsh=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76007" y="2742018"/>
            <a:ext cx="559398"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mail.google.com/mail/u/0/?ui=2&amp;ik=201fd33973&amp;view=fimg&amp;th=154a1c07e2414278&amp;attid=0.1.1&amp;disp=emb&amp;attbid=ANGjdJ-jVxyEs5JJLQgC_pyeKBea8TEhhBUlE43GnQBiysMTynCf8GJwwZfRofqduAq6BRJ7dmF3GVuxht4--nAyPBiz4GURFqURpyk8n3Le1EYnR7m94EbH0jsyFHk&amp;sz=w540-h524&amp;ats=1463002633926&amp;rm=154a1c07e2414278&amp;zw&amp;atsh=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76007" y="3607764"/>
            <a:ext cx="565392" cy="548640"/>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hlinkClick r:id="" action="ppaction://noaction"/>
          </p:cNvPr>
          <p:cNvSpPr txBox="1"/>
          <p:nvPr userDrawn="1"/>
        </p:nvSpPr>
        <p:spPr>
          <a:xfrm>
            <a:off x="177800" y="952500"/>
            <a:ext cx="660400" cy="685800"/>
          </a:xfrm>
          <a:prstGeom prst="rect">
            <a:avLst/>
          </a:prstGeom>
          <a:noFill/>
        </p:spPr>
        <p:txBody>
          <a:bodyPr wrap="square" rtlCol="0">
            <a:spAutoFit/>
          </a:bodyPr>
          <a:lstStyle/>
          <a:p>
            <a:endParaRPr lang="en-US" dirty="0"/>
          </a:p>
        </p:txBody>
      </p:sp>
      <p:sp>
        <p:nvSpPr>
          <p:cNvPr id="47" name="TextBox 46">
            <a:hlinkClick r:id="" action="ppaction://noaction"/>
          </p:cNvPr>
          <p:cNvSpPr txBox="1"/>
          <p:nvPr userDrawn="1"/>
        </p:nvSpPr>
        <p:spPr>
          <a:xfrm>
            <a:off x="177800" y="1790700"/>
            <a:ext cx="660400" cy="685800"/>
          </a:xfrm>
          <a:prstGeom prst="rect">
            <a:avLst/>
          </a:prstGeom>
          <a:noFill/>
        </p:spPr>
        <p:txBody>
          <a:bodyPr wrap="square" rtlCol="0">
            <a:spAutoFit/>
          </a:bodyPr>
          <a:lstStyle/>
          <a:p>
            <a:endParaRPr lang="en-US" dirty="0"/>
          </a:p>
        </p:txBody>
      </p:sp>
      <p:sp>
        <p:nvSpPr>
          <p:cNvPr id="48" name="TextBox 47">
            <a:hlinkClick r:id="" action="ppaction://noaction"/>
          </p:cNvPr>
          <p:cNvSpPr txBox="1"/>
          <p:nvPr userDrawn="1"/>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49" name="TextBox 48">
            <a:hlinkClick r:id="" action="ppaction://noaction"/>
          </p:cNvPr>
          <p:cNvSpPr txBox="1"/>
          <p:nvPr userDrawn="1"/>
        </p:nvSpPr>
        <p:spPr>
          <a:xfrm>
            <a:off x="177800" y="3530600"/>
            <a:ext cx="660400" cy="685800"/>
          </a:xfrm>
          <a:prstGeom prst="rect">
            <a:avLst/>
          </a:prstGeom>
          <a:noFill/>
        </p:spPr>
        <p:txBody>
          <a:bodyPr wrap="square" rtlCol="0">
            <a:spAutoFit/>
          </a:bodyPr>
          <a:lstStyle/>
          <a:p>
            <a:endParaRPr lang="en-US" dirty="0"/>
          </a:p>
        </p:txBody>
      </p:sp>
      <p:sp>
        <p:nvSpPr>
          <p:cNvPr id="50" name="TextBox 49">
            <a:hlinkClick r:id="rId15" action="ppaction://hlinksldjump"/>
          </p:cNvPr>
          <p:cNvSpPr txBox="1"/>
          <p:nvPr userDrawn="1"/>
        </p:nvSpPr>
        <p:spPr>
          <a:xfrm>
            <a:off x="177800" y="88900"/>
            <a:ext cx="660400" cy="685800"/>
          </a:xfrm>
          <a:prstGeom prst="rect">
            <a:avLst/>
          </a:prstGeom>
          <a:noFill/>
        </p:spPr>
        <p:txBody>
          <a:bodyPr wrap="square" rtlCol="0">
            <a:spAutoFit/>
          </a:bodyPr>
          <a:lstStyle/>
          <a:p>
            <a:endParaRPr lang="en-US" dirty="0"/>
          </a:p>
        </p:txBody>
      </p:sp>
      <p:grpSp>
        <p:nvGrpSpPr>
          <p:cNvPr id="30" name="Group 29"/>
          <p:cNvGrpSpPr/>
          <p:nvPr userDrawn="1"/>
        </p:nvGrpSpPr>
        <p:grpSpPr>
          <a:xfrm>
            <a:off x="5324919" y="4591269"/>
            <a:ext cx="3698484" cy="514728"/>
            <a:chOff x="5324919" y="4591269"/>
            <a:chExt cx="3698484" cy="514728"/>
          </a:xfrm>
        </p:grpSpPr>
        <p:pic>
          <p:nvPicPr>
            <p:cNvPr id="31" name="Shape 33"/>
            <p:cNvPicPr preferRelativeResize="0"/>
            <p:nvPr userDrawn="1"/>
          </p:nvPicPr>
          <p:blipFill rotWithShape="1">
            <a:blip r:embed="rId16">
              <a:alphaModFix/>
            </a:blip>
            <a:srcRect/>
            <a:stretch/>
          </p:blipFill>
          <p:spPr>
            <a:xfrm>
              <a:off x="5324919" y="4591269"/>
              <a:ext cx="1301071" cy="514728"/>
            </a:xfrm>
            <a:prstGeom prst="rect">
              <a:avLst/>
            </a:prstGeom>
            <a:noFill/>
            <a:ln>
              <a:noFill/>
            </a:ln>
          </p:spPr>
        </p:pic>
        <p:pic>
          <p:nvPicPr>
            <p:cNvPr id="32" name="Shape 35"/>
            <p:cNvPicPr preferRelativeResize="0"/>
            <p:nvPr userDrawn="1"/>
          </p:nvPicPr>
          <p:blipFill rotWithShape="1">
            <a:blip r:embed="rId17">
              <a:alphaModFix/>
            </a:blip>
            <a:srcRect/>
            <a:stretch/>
          </p:blipFill>
          <p:spPr>
            <a:xfrm>
              <a:off x="6898791" y="4644168"/>
              <a:ext cx="1046962" cy="461829"/>
            </a:xfrm>
            <a:prstGeom prst="rect">
              <a:avLst/>
            </a:prstGeom>
            <a:noFill/>
            <a:ln>
              <a:noFill/>
            </a:ln>
          </p:spPr>
        </p:pic>
        <p:pic>
          <p:nvPicPr>
            <p:cNvPr id="34" name="Shape 36"/>
            <p:cNvPicPr preferRelativeResize="0"/>
            <p:nvPr userDrawn="1"/>
          </p:nvPicPr>
          <p:blipFill rotWithShape="1">
            <a:blip r:embed="rId18">
              <a:alphaModFix/>
            </a:blip>
            <a:srcRect/>
            <a:stretch/>
          </p:blipFill>
          <p:spPr>
            <a:xfrm>
              <a:off x="8218554" y="4600627"/>
              <a:ext cx="804849" cy="505370"/>
            </a:xfrm>
            <a:prstGeom prst="rect">
              <a:avLst/>
            </a:prstGeom>
            <a:noFill/>
            <a:ln>
              <a:noFill/>
            </a:ln>
          </p:spPr>
        </p:pic>
      </p:grpSp>
    </p:spTree>
    <p:extLst>
      <p:ext uri="{BB962C8B-B14F-4D97-AF65-F5344CB8AC3E}">
        <p14:creationId xmlns:p14="http://schemas.microsoft.com/office/powerpoint/2010/main" val="3523445988"/>
      </p:ext>
    </p:extLst>
  </p:cSld>
  <p:clrMap bg1="lt1" tx1="dk1" bg2="lt2" tx2="dk2" accent1="accent1" accent2="accent2" accent3="accent3" accent4="accent4" accent5="accent5" accent6="accent6" hlink="hlink" folHlink="folHlink"/>
  <p:sldLayoutIdLst>
    <p:sldLayoutId id="2147483661" r:id="rId1"/>
    <p:sldLayoutId id="2147483729" r:id="rId2"/>
    <p:sldLayoutId id="2147483733" r:id="rId3"/>
    <p:sldLayoutId id="2147483664" r:id="rId4"/>
    <p:sldLayoutId id="2147483711" r:id="rId5"/>
    <p:sldLayoutId id="2147483712" r:id="rId6"/>
    <p:sldLayoutId id="2147483713"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33" name="Round Same Side Corner Rectangle 32"/>
          <p:cNvSpPr/>
          <p:nvPr userDrawn="1"/>
        </p:nvSpPr>
        <p:spPr>
          <a:xfrm rot="16200000">
            <a:off x="363690" y="3424884"/>
            <a:ext cx="685800"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233055" y="827646"/>
            <a:ext cx="685800"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363691" y="1693392"/>
            <a:ext cx="685800"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userDrawn="1"/>
        </p:nvPicPr>
        <p:blipFill>
          <a:blip r:embed="rId9"/>
          <a:srcRect r="84703"/>
          <a:stretch>
            <a:fillRect/>
          </a:stretch>
        </p:blipFill>
        <p:spPr>
          <a:xfrm>
            <a:off x="338713" y="1884091"/>
            <a:ext cx="457200" cy="533003"/>
          </a:xfrm>
          <a:prstGeom prst="rect">
            <a:avLst/>
          </a:prstGeom>
        </p:spPr>
      </p:pic>
      <p:sp>
        <p:nvSpPr>
          <p:cNvPr id="42" name="Round Same Side Corner Rectangle 41"/>
          <p:cNvSpPr/>
          <p:nvPr userDrawn="1"/>
        </p:nvSpPr>
        <p:spPr>
          <a:xfrm rot="16200000">
            <a:off x="363691" y="-38100"/>
            <a:ext cx="685800"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363690" y="2559138"/>
            <a:ext cx="685800"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2050" name="Picture 2" descr="https://mail.google.com/mail/u/0/?ui=2&amp;ik=201fd33973&amp;view=fimg&amp;th=154a1b0e2e302fe5&amp;attid=0.1.1&amp;disp=emb&amp;attbid=ANGjdJ9RXCQB0HqnnkgcD6W2dGmMgkeCW1uoggPWNQM7hqjmQzXwmbqWDzd2wyOMVCS4MNa6kS2kmk4H5o6C4QxkosL6sEQO9KAYfqHS1aZqoZncru8HY-8zsd-N6J0&amp;sz=w540-h524&amp;ats=1463001611407&amp;rm=154a1b0e2e302fe5&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275633" y="144780"/>
            <a:ext cx="565392"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45372" y="1010526"/>
            <a:ext cx="540167"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mail.google.com/mail/u/0/?ui=2&amp;ik=201fd33973&amp;view=fimg&amp;th=154a1a987f0a23e3&amp;attid=0.1.3&amp;disp=emb&amp;attbid=ANGjdJ_8H6TpQRIBK4AHw5dwn0Q6agc0hIk06hTiHMTNHU8PUePX_fwppYC_Uy5idlW1qG3_6z4kUvm98_CBOVIaOr_Mvy2MOu9d2am6yb4XGw8IYo69KNs55ZavhXI&amp;sz=w520-h510&amp;ats=1463001688267&amp;rm=154a1a987f0a23e3&amp;zw&amp;atsh=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76007" y="2742018"/>
            <a:ext cx="559398"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mail.google.com/mail/u/0/?ui=2&amp;ik=201fd33973&amp;view=fimg&amp;th=154a1c07e2414278&amp;attid=0.1.1&amp;disp=emb&amp;attbid=ANGjdJ-jVxyEs5JJLQgC_pyeKBea8TEhhBUlE43GnQBiysMTynCf8GJwwZfRofqduAq6BRJ7dmF3GVuxht4--nAyPBiz4GURFqURpyk8n3Le1EYnR7m94EbH0jsyFHk&amp;sz=w540-h524&amp;ats=1463002633926&amp;rm=154a1c07e2414278&amp;zw&amp;atsh=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76007" y="3607764"/>
            <a:ext cx="565392" cy="548640"/>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oup 29"/>
          <p:cNvGrpSpPr/>
          <p:nvPr userDrawn="1"/>
        </p:nvGrpSpPr>
        <p:grpSpPr>
          <a:xfrm>
            <a:off x="5324919" y="4591269"/>
            <a:ext cx="3698484" cy="514728"/>
            <a:chOff x="5324919" y="4591269"/>
            <a:chExt cx="3698484" cy="514728"/>
          </a:xfrm>
        </p:grpSpPr>
        <p:pic>
          <p:nvPicPr>
            <p:cNvPr id="31" name="Shape 33"/>
            <p:cNvPicPr preferRelativeResize="0"/>
            <p:nvPr userDrawn="1"/>
          </p:nvPicPr>
          <p:blipFill rotWithShape="1">
            <a:blip r:embed="rId15">
              <a:alphaModFix/>
            </a:blip>
            <a:srcRect/>
            <a:stretch/>
          </p:blipFill>
          <p:spPr>
            <a:xfrm>
              <a:off x="5324919" y="4591269"/>
              <a:ext cx="1301071" cy="514728"/>
            </a:xfrm>
            <a:prstGeom prst="rect">
              <a:avLst/>
            </a:prstGeom>
            <a:noFill/>
            <a:ln>
              <a:noFill/>
            </a:ln>
          </p:spPr>
        </p:pic>
        <p:pic>
          <p:nvPicPr>
            <p:cNvPr id="32" name="Shape 35"/>
            <p:cNvPicPr preferRelativeResize="0"/>
            <p:nvPr userDrawn="1"/>
          </p:nvPicPr>
          <p:blipFill rotWithShape="1">
            <a:blip r:embed="rId16">
              <a:alphaModFix/>
            </a:blip>
            <a:srcRect/>
            <a:stretch/>
          </p:blipFill>
          <p:spPr>
            <a:xfrm>
              <a:off x="6898791" y="4644168"/>
              <a:ext cx="1046962" cy="461829"/>
            </a:xfrm>
            <a:prstGeom prst="rect">
              <a:avLst/>
            </a:prstGeom>
            <a:noFill/>
            <a:ln>
              <a:noFill/>
            </a:ln>
          </p:spPr>
        </p:pic>
        <p:pic>
          <p:nvPicPr>
            <p:cNvPr id="34" name="Shape 36"/>
            <p:cNvPicPr preferRelativeResize="0"/>
            <p:nvPr userDrawn="1"/>
          </p:nvPicPr>
          <p:blipFill rotWithShape="1">
            <a:blip r:embed="rId17">
              <a:alphaModFix/>
            </a:blip>
            <a:srcRect/>
            <a:stretch/>
          </p:blipFill>
          <p:spPr>
            <a:xfrm>
              <a:off x="8218554" y="4600627"/>
              <a:ext cx="804849" cy="505370"/>
            </a:xfrm>
            <a:prstGeom prst="rect">
              <a:avLst/>
            </a:prstGeom>
            <a:noFill/>
            <a:ln>
              <a:noFill/>
            </a:ln>
          </p:spPr>
        </p:pic>
      </p:grpSp>
      <p:sp>
        <p:nvSpPr>
          <p:cNvPr id="35" name="TextBox 34">
            <a:hlinkClick r:id="" action="ppaction://noaction"/>
            <a:extLst>
              <a:ext uri="{FF2B5EF4-FFF2-40B4-BE49-F238E27FC236}">
                <a16:creationId xmlns:a16="http://schemas.microsoft.com/office/drawing/2014/main" id="{51B223EC-0E3A-7640-A060-32CB99773AE1}"/>
              </a:ext>
            </a:extLst>
          </p:cNvPr>
          <p:cNvSpPr txBox="1"/>
          <p:nvPr userDrawn="1"/>
        </p:nvSpPr>
        <p:spPr>
          <a:xfrm>
            <a:off x="177800" y="1790700"/>
            <a:ext cx="660400" cy="685800"/>
          </a:xfrm>
          <a:prstGeom prst="rect">
            <a:avLst/>
          </a:prstGeom>
          <a:noFill/>
        </p:spPr>
        <p:txBody>
          <a:bodyPr wrap="square" rtlCol="0">
            <a:spAutoFit/>
          </a:bodyPr>
          <a:lstStyle/>
          <a:p>
            <a:endParaRPr lang="en-US" dirty="0"/>
          </a:p>
        </p:txBody>
      </p:sp>
      <p:sp>
        <p:nvSpPr>
          <p:cNvPr id="37" name="TextBox 36">
            <a:hlinkClick r:id="" action="ppaction://noaction"/>
            <a:extLst>
              <a:ext uri="{FF2B5EF4-FFF2-40B4-BE49-F238E27FC236}">
                <a16:creationId xmlns:a16="http://schemas.microsoft.com/office/drawing/2014/main" id="{C7D5266A-77D6-6545-9ED3-5D77E21A7ECD}"/>
              </a:ext>
            </a:extLst>
          </p:cNvPr>
          <p:cNvSpPr txBox="1"/>
          <p:nvPr userDrawn="1"/>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38" name="TextBox 37">
            <a:hlinkClick r:id="" action="ppaction://noaction"/>
            <a:extLst>
              <a:ext uri="{FF2B5EF4-FFF2-40B4-BE49-F238E27FC236}">
                <a16:creationId xmlns:a16="http://schemas.microsoft.com/office/drawing/2014/main" id="{2947233F-04A3-D74B-A531-FFDD2E7EABBB}"/>
              </a:ext>
            </a:extLst>
          </p:cNvPr>
          <p:cNvSpPr txBox="1"/>
          <p:nvPr userDrawn="1"/>
        </p:nvSpPr>
        <p:spPr>
          <a:xfrm>
            <a:off x="177800" y="3530600"/>
            <a:ext cx="660400" cy="685800"/>
          </a:xfrm>
          <a:prstGeom prst="rect">
            <a:avLst/>
          </a:prstGeom>
          <a:noFill/>
        </p:spPr>
        <p:txBody>
          <a:bodyPr wrap="square" rtlCol="0">
            <a:spAutoFit/>
          </a:bodyPr>
          <a:lstStyle/>
          <a:p>
            <a:endParaRPr lang="en-US" dirty="0"/>
          </a:p>
        </p:txBody>
      </p:sp>
      <p:sp>
        <p:nvSpPr>
          <p:cNvPr id="41" name="TextBox 40">
            <a:hlinkClick r:id="rId18" action="ppaction://hlinksldjump"/>
            <a:extLst>
              <a:ext uri="{FF2B5EF4-FFF2-40B4-BE49-F238E27FC236}">
                <a16:creationId xmlns:a16="http://schemas.microsoft.com/office/drawing/2014/main" id="{F0A11CD2-30A0-5D4C-81B7-A23376E6E3F8}"/>
              </a:ext>
            </a:extLst>
          </p:cNvPr>
          <p:cNvSpPr txBox="1"/>
          <p:nvPr userDrawn="1"/>
        </p:nvSpPr>
        <p:spPr>
          <a:xfrm>
            <a:off x="177800" y="88900"/>
            <a:ext cx="660400" cy="6858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47516458"/>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33" name="Round Same Side Corner Rectangle 32"/>
          <p:cNvSpPr/>
          <p:nvPr userDrawn="1"/>
        </p:nvSpPr>
        <p:spPr>
          <a:xfrm rot="16200000">
            <a:off x="363691" y="3424884"/>
            <a:ext cx="685800"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363690" y="827646"/>
            <a:ext cx="685800"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205768" y="1693392"/>
            <a:ext cx="685800"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userDrawn="1"/>
        </p:nvPicPr>
        <p:blipFill>
          <a:blip r:embed="rId9"/>
          <a:srcRect r="84703"/>
          <a:stretch>
            <a:fillRect/>
          </a:stretch>
        </p:blipFill>
        <p:spPr>
          <a:xfrm>
            <a:off x="180790" y="1884091"/>
            <a:ext cx="457200" cy="533003"/>
          </a:xfrm>
          <a:prstGeom prst="rect">
            <a:avLst/>
          </a:prstGeom>
        </p:spPr>
      </p:pic>
      <p:sp>
        <p:nvSpPr>
          <p:cNvPr id="42" name="Round Same Side Corner Rectangle 41"/>
          <p:cNvSpPr/>
          <p:nvPr userDrawn="1"/>
        </p:nvSpPr>
        <p:spPr>
          <a:xfrm rot="16200000">
            <a:off x="374814" y="-38100"/>
            <a:ext cx="685800"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363691" y="2559138"/>
            <a:ext cx="685800"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2050" name="Picture 2" descr="https://mail.google.com/mail/u/0/?ui=2&amp;ik=201fd33973&amp;view=fimg&amp;th=154a1b0e2e302fe5&amp;attid=0.1.1&amp;disp=emb&amp;attbid=ANGjdJ9RXCQB0HqnnkgcD6W2dGmMgkeCW1uoggPWNQM7hqjmQzXwmbqWDzd2wyOMVCS4MNa6kS2kmk4H5o6C4QxkosL6sEQO9KAYfqHS1aZqoZncru8HY-8zsd-N6J0&amp;sz=w540-h524&amp;ats=1463001611407&amp;rm=154a1b0e2e302fe5&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293282" y="144780"/>
            <a:ext cx="565392"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276007" y="1010526"/>
            <a:ext cx="540167"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mail.google.com/mail/u/0/?ui=2&amp;ik=201fd33973&amp;view=fimg&amp;th=154a1a987f0a23e3&amp;attid=0.1.3&amp;disp=emb&amp;attbid=ANGjdJ_8H6TpQRIBK4AHw5dwn0Q6agc0hIk06hTiHMTNHU8PUePX_fwppYC_Uy5idlW1qG3_6z4kUvm98_CBOVIaOr_Mvy2MOu9d2am6yb4XGw8IYo69KNs55ZavhXI&amp;sz=w520-h510&amp;ats=1463001688267&amp;rm=154a1a987f0a23e3&amp;zw&amp;atsh=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76007" y="2742018"/>
            <a:ext cx="559398"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mail.google.com/mail/u/0/?ui=2&amp;ik=201fd33973&amp;view=fimg&amp;th=154a1c07e2414278&amp;attid=0.1.1&amp;disp=emb&amp;attbid=ANGjdJ-jVxyEs5JJLQgC_pyeKBea8TEhhBUlE43GnQBiysMTynCf8GJwwZfRofqduAq6BRJ7dmF3GVuxht4--nAyPBiz4GURFqURpyk8n3Le1EYnR7m94EbH0jsyFHk&amp;sz=w540-h524&amp;ats=1463002633926&amp;rm=154a1c07e2414278&amp;zw&amp;atsh=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76007" y="3607764"/>
            <a:ext cx="565392" cy="548640"/>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hlinkClick r:id="" action="ppaction://noaction"/>
          </p:cNvPr>
          <p:cNvSpPr txBox="1"/>
          <p:nvPr userDrawn="1"/>
        </p:nvSpPr>
        <p:spPr>
          <a:xfrm>
            <a:off x="177800" y="952500"/>
            <a:ext cx="660400" cy="685800"/>
          </a:xfrm>
          <a:prstGeom prst="rect">
            <a:avLst/>
          </a:prstGeom>
          <a:noFill/>
        </p:spPr>
        <p:txBody>
          <a:bodyPr wrap="square" rtlCol="0">
            <a:spAutoFit/>
          </a:bodyPr>
          <a:lstStyle/>
          <a:p>
            <a:endParaRPr lang="en-US" dirty="0"/>
          </a:p>
        </p:txBody>
      </p:sp>
      <p:sp>
        <p:nvSpPr>
          <p:cNvPr id="48" name="TextBox 47">
            <a:hlinkClick r:id="" action="ppaction://noaction"/>
          </p:cNvPr>
          <p:cNvSpPr txBox="1"/>
          <p:nvPr userDrawn="1"/>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49" name="TextBox 48">
            <a:hlinkClick r:id="" action="ppaction://noaction"/>
          </p:cNvPr>
          <p:cNvSpPr txBox="1"/>
          <p:nvPr userDrawn="1"/>
        </p:nvSpPr>
        <p:spPr>
          <a:xfrm>
            <a:off x="177800" y="3530600"/>
            <a:ext cx="660400" cy="685800"/>
          </a:xfrm>
          <a:prstGeom prst="rect">
            <a:avLst/>
          </a:prstGeom>
          <a:noFill/>
        </p:spPr>
        <p:txBody>
          <a:bodyPr wrap="square" rtlCol="0">
            <a:spAutoFit/>
          </a:bodyPr>
          <a:lstStyle/>
          <a:p>
            <a:endParaRPr lang="en-US" dirty="0"/>
          </a:p>
        </p:txBody>
      </p:sp>
      <p:grpSp>
        <p:nvGrpSpPr>
          <p:cNvPr id="30" name="Group 29"/>
          <p:cNvGrpSpPr/>
          <p:nvPr userDrawn="1"/>
        </p:nvGrpSpPr>
        <p:grpSpPr>
          <a:xfrm>
            <a:off x="5324919" y="4591269"/>
            <a:ext cx="3698484" cy="514728"/>
            <a:chOff x="5324919" y="4591269"/>
            <a:chExt cx="3698484" cy="514728"/>
          </a:xfrm>
        </p:grpSpPr>
        <p:pic>
          <p:nvPicPr>
            <p:cNvPr id="31" name="Shape 33"/>
            <p:cNvPicPr preferRelativeResize="0"/>
            <p:nvPr userDrawn="1"/>
          </p:nvPicPr>
          <p:blipFill rotWithShape="1">
            <a:blip r:embed="rId15">
              <a:alphaModFix/>
            </a:blip>
            <a:srcRect/>
            <a:stretch/>
          </p:blipFill>
          <p:spPr>
            <a:xfrm>
              <a:off x="5324919" y="4591269"/>
              <a:ext cx="1301071" cy="514728"/>
            </a:xfrm>
            <a:prstGeom prst="rect">
              <a:avLst/>
            </a:prstGeom>
            <a:noFill/>
            <a:ln>
              <a:noFill/>
            </a:ln>
          </p:spPr>
        </p:pic>
        <p:pic>
          <p:nvPicPr>
            <p:cNvPr id="32" name="Shape 35"/>
            <p:cNvPicPr preferRelativeResize="0"/>
            <p:nvPr userDrawn="1"/>
          </p:nvPicPr>
          <p:blipFill rotWithShape="1">
            <a:blip r:embed="rId16">
              <a:alphaModFix/>
            </a:blip>
            <a:srcRect/>
            <a:stretch/>
          </p:blipFill>
          <p:spPr>
            <a:xfrm>
              <a:off x="6898791" y="4644168"/>
              <a:ext cx="1046962" cy="461829"/>
            </a:xfrm>
            <a:prstGeom prst="rect">
              <a:avLst/>
            </a:prstGeom>
            <a:noFill/>
            <a:ln>
              <a:noFill/>
            </a:ln>
          </p:spPr>
        </p:pic>
        <p:pic>
          <p:nvPicPr>
            <p:cNvPr id="34" name="Shape 36"/>
            <p:cNvPicPr preferRelativeResize="0"/>
            <p:nvPr userDrawn="1"/>
          </p:nvPicPr>
          <p:blipFill rotWithShape="1">
            <a:blip r:embed="rId17">
              <a:alphaModFix/>
            </a:blip>
            <a:srcRect/>
            <a:stretch/>
          </p:blipFill>
          <p:spPr>
            <a:xfrm>
              <a:off x="8218554" y="4600627"/>
              <a:ext cx="804849" cy="505370"/>
            </a:xfrm>
            <a:prstGeom prst="rect">
              <a:avLst/>
            </a:prstGeom>
            <a:noFill/>
            <a:ln>
              <a:noFill/>
            </a:ln>
          </p:spPr>
        </p:pic>
      </p:grpSp>
      <p:sp>
        <p:nvSpPr>
          <p:cNvPr id="27" name="TextBox 26">
            <a:hlinkClick r:id="rId18" action="ppaction://hlinksldjump"/>
            <a:extLst>
              <a:ext uri="{FF2B5EF4-FFF2-40B4-BE49-F238E27FC236}">
                <a16:creationId xmlns:a16="http://schemas.microsoft.com/office/drawing/2014/main" id="{AA100F4B-B8E8-3847-BC04-2E3B7FB4A66C}"/>
              </a:ext>
            </a:extLst>
          </p:cNvPr>
          <p:cNvSpPr txBox="1"/>
          <p:nvPr userDrawn="1"/>
        </p:nvSpPr>
        <p:spPr>
          <a:xfrm>
            <a:off x="177800" y="88900"/>
            <a:ext cx="660400" cy="685800"/>
          </a:xfrm>
          <a:prstGeom prst="rect">
            <a:avLst/>
          </a:prstGeom>
          <a:noFill/>
        </p:spPr>
        <p:txBody>
          <a:bodyPr wrap="square" rtlCol="0">
            <a:spAutoFit/>
          </a:bodyPr>
          <a:lstStyle/>
          <a:p>
            <a:endParaRPr lang="en-US" dirty="0"/>
          </a:p>
        </p:txBody>
      </p:sp>
      <p:sp>
        <p:nvSpPr>
          <p:cNvPr id="29" name="TextBox 28">
            <a:hlinkClick r:id="" action="ppaction://noaction"/>
            <a:extLst>
              <a:ext uri="{FF2B5EF4-FFF2-40B4-BE49-F238E27FC236}">
                <a16:creationId xmlns:a16="http://schemas.microsoft.com/office/drawing/2014/main" id="{72C5B1E0-DE2B-2D43-A9C6-92A25DE56CCE}"/>
              </a:ext>
            </a:extLst>
          </p:cNvPr>
          <p:cNvSpPr txBox="1"/>
          <p:nvPr userDrawn="1"/>
        </p:nvSpPr>
        <p:spPr>
          <a:xfrm>
            <a:off x="177800" y="1790700"/>
            <a:ext cx="660400" cy="6858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405843191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33" name="Round Same Side Corner Rectangle 32"/>
          <p:cNvSpPr/>
          <p:nvPr userDrawn="1"/>
        </p:nvSpPr>
        <p:spPr>
          <a:xfrm rot="16200000">
            <a:off x="363691" y="3424884"/>
            <a:ext cx="685800"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363690" y="827646"/>
            <a:ext cx="685800"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363691" y="1693392"/>
            <a:ext cx="685800"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userDrawn="1"/>
        </p:nvPicPr>
        <p:blipFill>
          <a:blip r:embed="rId9"/>
          <a:srcRect r="84703"/>
          <a:stretch>
            <a:fillRect/>
          </a:stretch>
        </p:blipFill>
        <p:spPr>
          <a:xfrm>
            <a:off x="338713" y="1884091"/>
            <a:ext cx="457200" cy="533003"/>
          </a:xfrm>
          <a:prstGeom prst="rect">
            <a:avLst/>
          </a:prstGeom>
        </p:spPr>
      </p:pic>
      <p:sp>
        <p:nvSpPr>
          <p:cNvPr id="42" name="Round Same Side Corner Rectangle 41"/>
          <p:cNvSpPr/>
          <p:nvPr userDrawn="1"/>
        </p:nvSpPr>
        <p:spPr>
          <a:xfrm rot="16200000">
            <a:off x="374814" y="-38100"/>
            <a:ext cx="685800"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205768" y="2559138"/>
            <a:ext cx="685800"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2050" name="Picture 2" descr="https://mail.google.com/mail/u/0/?ui=2&amp;ik=201fd33973&amp;view=fimg&amp;th=154a1b0e2e302fe5&amp;attid=0.1.1&amp;disp=emb&amp;attbid=ANGjdJ9RXCQB0HqnnkgcD6W2dGmMgkeCW1uoggPWNQM7hqjmQzXwmbqWDzd2wyOMVCS4MNa6kS2kmk4H5o6C4QxkosL6sEQO9KAYfqHS1aZqoZncru8HY-8zsd-N6J0&amp;sz=w540-h524&amp;ats=1463001611407&amp;rm=154a1b0e2e302fe5&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293282" y="144780"/>
            <a:ext cx="565392"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276007" y="1010526"/>
            <a:ext cx="540167"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mail.google.com/mail/u/0/?ui=2&amp;ik=201fd33973&amp;view=fimg&amp;th=154a1a987f0a23e3&amp;attid=0.1.3&amp;disp=emb&amp;attbid=ANGjdJ_8H6TpQRIBK4AHw5dwn0Q6agc0hIk06hTiHMTNHU8PUePX_fwppYC_Uy5idlW1qG3_6z4kUvm98_CBOVIaOr_Mvy2MOu9d2am6yb4XGw8IYo69KNs55ZavhXI&amp;sz=w520-h510&amp;ats=1463001688267&amp;rm=154a1a987f0a23e3&amp;zw&amp;atsh=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18084" y="2742018"/>
            <a:ext cx="559398"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mail.google.com/mail/u/0/?ui=2&amp;ik=201fd33973&amp;view=fimg&amp;th=154a1c07e2414278&amp;attid=0.1.1&amp;disp=emb&amp;attbid=ANGjdJ-jVxyEs5JJLQgC_pyeKBea8TEhhBUlE43GnQBiysMTynCf8GJwwZfRofqduAq6BRJ7dmF3GVuxht4--nAyPBiz4GURFqURpyk8n3Le1EYnR7m94EbH0jsyFHk&amp;sz=w540-h524&amp;ats=1463002633926&amp;rm=154a1c07e2414278&amp;zw&amp;atsh=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76007" y="3607764"/>
            <a:ext cx="565392" cy="548640"/>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hlinkClick r:id="" action="ppaction://noaction"/>
          </p:cNvPr>
          <p:cNvSpPr txBox="1"/>
          <p:nvPr userDrawn="1"/>
        </p:nvSpPr>
        <p:spPr>
          <a:xfrm>
            <a:off x="177800" y="952500"/>
            <a:ext cx="660400" cy="685800"/>
          </a:xfrm>
          <a:prstGeom prst="rect">
            <a:avLst/>
          </a:prstGeom>
          <a:noFill/>
        </p:spPr>
        <p:txBody>
          <a:bodyPr wrap="square" rtlCol="0">
            <a:spAutoFit/>
          </a:bodyPr>
          <a:lstStyle/>
          <a:p>
            <a:endParaRPr lang="en-US" dirty="0"/>
          </a:p>
        </p:txBody>
      </p:sp>
      <p:sp>
        <p:nvSpPr>
          <p:cNvPr id="47" name="TextBox 46">
            <a:hlinkClick r:id="" action="ppaction://noaction"/>
          </p:cNvPr>
          <p:cNvSpPr txBox="1"/>
          <p:nvPr userDrawn="1"/>
        </p:nvSpPr>
        <p:spPr>
          <a:xfrm>
            <a:off x="177800" y="1790700"/>
            <a:ext cx="660400" cy="685800"/>
          </a:xfrm>
          <a:prstGeom prst="rect">
            <a:avLst/>
          </a:prstGeom>
          <a:noFill/>
        </p:spPr>
        <p:txBody>
          <a:bodyPr wrap="square" rtlCol="0">
            <a:spAutoFit/>
          </a:bodyPr>
          <a:lstStyle/>
          <a:p>
            <a:endParaRPr lang="en-US" dirty="0"/>
          </a:p>
        </p:txBody>
      </p:sp>
      <p:sp>
        <p:nvSpPr>
          <p:cNvPr id="49" name="TextBox 48">
            <a:hlinkClick r:id="" action="ppaction://noaction"/>
          </p:cNvPr>
          <p:cNvSpPr txBox="1"/>
          <p:nvPr userDrawn="1"/>
        </p:nvSpPr>
        <p:spPr>
          <a:xfrm>
            <a:off x="177800" y="3530600"/>
            <a:ext cx="660400" cy="685800"/>
          </a:xfrm>
          <a:prstGeom prst="rect">
            <a:avLst/>
          </a:prstGeom>
          <a:noFill/>
        </p:spPr>
        <p:txBody>
          <a:bodyPr wrap="square" rtlCol="0">
            <a:spAutoFit/>
          </a:bodyPr>
          <a:lstStyle/>
          <a:p>
            <a:endParaRPr lang="en-US" dirty="0"/>
          </a:p>
        </p:txBody>
      </p:sp>
      <p:grpSp>
        <p:nvGrpSpPr>
          <p:cNvPr id="30" name="Group 29"/>
          <p:cNvGrpSpPr/>
          <p:nvPr userDrawn="1"/>
        </p:nvGrpSpPr>
        <p:grpSpPr>
          <a:xfrm>
            <a:off x="5324919" y="4591269"/>
            <a:ext cx="3698484" cy="514728"/>
            <a:chOff x="5324919" y="4591269"/>
            <a:chExt cx="3698484" cy="514728"/>
          </a:xfrm>
        </p:grpSpPr>
        <p:pic>
          <p:nvPicPr>
            <p:cNvPr id="31" name="Shape 33"/>
            <p:cNvPicPr preferRelativeResize="0"/>
            <p:nvPr userDrawn="1"/>
          </p:nvPicPr>
          <p:blipFill rotWithShape="1">
            <a:blip r:embed="rId15">
              <a:alphaModFix/>
            </a:blip>
            <a:srcRect/>
            <a:stretch/>
          </p:blipFill>
          <p:spPr>
            <a:xfrm>
              <a:off x="5324919" y="4591269"/>
              <a:ext cx="1301071" cy="514728"/>
            </a:xfrm>
            <a:prstGeom prst="rect">
              <a:avLst/>
            </a:prstGeom>
            <a:noFill/>
            <a:ln>
              <a:noFill/>
            </a:ln>
          </p:spPr>
        </p:pic>
        <p:pic>
          <p:nvPicPr>
            <p:cNvPr id="32" name="Shape 35"/>
            <p:cNvPicPr preferRelativeResize="0"/>
            <p:nvPr userDrawn="1"/>
          </p:nvPicPr>
          <p:blipFill rotWithShape="1">
            <a:blip r:embed="rId16">
              <a:alphaModFix/>
            </a:blip>
            <a:srcRect/>
            <a:stretch/>
          </p:blipFill>
          <p:spPr>
            <a:xfrm>
              <a:off x="6898791" y="4644168"/>
              <a:ext cx="1046962" cy="461829"/>
            </a:xfrm>
            <a:prstGeom prst="rect">
              <a:avLst/>
            </a:prstGeom>
            <a:noFill/>
            <a:ln>
              <a:noFill/>
            </a:ln>
          </p:spPr>
        </p:pic>
        <p:pic>
          <p:nvPicPr>
            <p:cNvPr id="34" name="Shape 36"/>
            <p:cNvPicPr preferRelativeResize="0"/>
            <p:nvPr userDrawn="1"/>
          </p:nvPicPr>
          <p:blipFill rotWithShape="1">
            <a:blip r:embed="rId17">
              <a:alphaModFix/>
            </a:blip>
            <a:srcRect/>
            <a:stretch/>
          </p:blipFill>
          <p:spPr>
            <a:xfrm>
              <a:off x="8218554" y="4600627"/>
              <a:ext cx="804849" cy="505370"/>
            </a:xfrm>
            <a:prstGeom prst="rect">
              <a:avLst/>
            </a:prstGeom>
            <a:noFill/>
            <a:ln>
              <a:noFill/>
            </a:ln>
          </p:spPr>
        </p:pic>
      </p:grpSp>
      <p:sp>
        <p:nvSpPr>
          <p:cNvPr id="27" name="TextBox 26">
            <a:hlinkClick r:id="rId18" action="ppaction://hlinksldjump"/>
            <a:extLst>
              <a:ext uri="{FF2B5EF4-FFF2-40B4-BE49-F238E27FC236}">
                <a16:creationId xmlns:a16="http://schemas.microsoft.com/office/drawing/2014/main" id="{993D0066-3126-AE4A-BF6B-87C4E20A35DE}"/>
              </a:ext>
            </a:extLst>
          </p:cNvPr>
          <p:cNvSpPr txBox="1"/>
          <p:nvPr userDrawn="1"/>
        </p:nvSpPr>
        <p:spPr>
          <a:xfrm>
            <a:off x="177800" y="88900"/>
            <a:ext cx="660400" cy="685800"/>
          </a:xfrm>
          <a:prstGeom prst="rect">
            <a:avLst/>
          </a:prstGeom>
          <a:noFill/>
        </p:spPr>
        <p:txBody>
          <a:bodyPr wrap="square" rtlCol="0">
            <a:spAutoFit/>
          </a:bodyPr>
          <a:lstStyle/>
          <a:p>
            <a:endParaRPr lang="en-US" dirty="0"/>
          </a:p>
        </p:txBody>
      </p:sp>
      <p:sp>
        <p:nvSpPr>
          <p:cNvPr id="29" name="TextBox 28">
            <a:hlinkClick r:id="" action="ppaction://noaction"/>
            <a:extLst>
              <a:ext uri="{FF2B5EF4-FFF2-40B4-BE49-F238E27FC236}">
                <a16:creationId xmlns:a16="http://schemas.microsoft.com/office/drawing/2014/main" id="{80133F32-A5E7-8F4A-A135-107BF82AB19D}"/>
              </a:ext>
            </a:extLst>
          </p:cNvPr>
          <p:cNvSpPr txBox="1"/>
          <p:nvPr userDrawn="1"/>
        </p:nvSpPr>
        <p:spPr>
          <a:xfrm>
            <a:off x="177800" y="2692400"/>
            <a:ext cx="660400" cy="646331"/>
          </a:xfrm>
          <a:prstGeom prst="rect">
            <a:avLst/>
          </a:prstGeom>
          <a:noFill/>
        </p:spPr>
        <p:txBody>
          <a:bodyPr wrap="square" rtlCol="0">
            <a:spAutoFit/>
          </a:bodyPr>
          <a:lstStyle/>
          <a:p>
            <a:endParaRPr lang="en-US" dirty="0"/>
          </a:p>
          <a:p>
            <a:endParaRPr lang="en-US" dirty="0"/>
          </a:p>
        </p:txBody>
      </p:sp>
    </p:spTree>
    <p:extLst>
      <p:ext uri="{BB962C8B-B14F-4D97-AF65-F5344CB8AC3E}">
        <p14:creationId xmlns:p14="http://schemas.microsoft.com/office/powerpoint/2010/main" val="400054475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33" name="Round Same Side Corner Rectangle 32"/>
          <p:cNvSpPr/>
          <p:nvPr userDrawn="1"/>
        </p:nvSpPr>
        <p:spPr>
          <a:xfrm rot="16200000">
            <a:off x="253963" y="3424884"/>
            <a:ext cx="685800"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363690" y="827646"/>
            <a:ext cx="685800"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363691" y="1693392"/>
            <a:ext cx="685800"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userDrawn="1"/>
        </p:nvPicPr>
        <p:blipFill>
          <a:blip r:embed="rId9"/>
          <a:srcRect r="84703"/>
          <a:stretch>
            <a:fillRect/>
          </a:stretch>
        </p:blipFill>
        <p:spPr>
          <a:xfrm>
            <a:off x="338713" y="1884091"/>
            <a:ext cx="457200" cy="533003"/>
          </a:xfrm>
          <a:prstGeom prst="rect">
            <a:avLst/>
          </a:prstGeom>
        </p:spPr>
      </p:pic>
      <p:sp>
        <p:nvSpPr>
          <p:cNvPr id="42" name="Round Same Side Corner Rectangle 41"/>
          <p:cNvSpPr/>
          <p:nvPr userDrawn="1"/>
        </p:nvSpPr>
        <p:spPr>
          <a:xfrm rot="16200000">
            <a:off x="336258" y="-38100"/>
            <a:ext cx="685800"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363691" y="2559138"/>
            <a:ext cx="685800"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2050" name="Picture 2" descr="https://mail.google.com/mail/u/0/?ui=2&amp;ik=201fd33973&amp;view=fimg&amp;th=154a1b0e2e302fe5&amp;attid=0.1.1&amp;disp=emb&amp;attbid=ANGjdJ9RXCQB0HqnnkgcD6W2dGmMgkeCW1uoggPWNQM7hqjmQzXwmbqWDzd2wyOMVCS4MNa6kS2kmk4H5o6C4QxkosL6sEQO9KAYfqHS1aZqoZncru8HY-8zsd-N6J0&amp;sz=w540-h524&amp;ats=1463001611407&amp;rm=154a1b0e2e302fe5&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254726" y="144780"/>
            <a:ext cx="565392"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276007" y="1010526"/>
            <a:ext cx="540167"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mail.google.com/mail/u/0/?ui=2&amp;ik=201fd33973&amp;view=fimg&amp;th=154a1a987f0a23e3&amp;attid=0.1.3&amp;disp=emb&amp;attbid=ANGjdJ_8H6TpQRIBK4AHw5dwn0Q6agc0hIk06hTiHMTNHU8PUePX_fwppYC_Uy5idlW1qG3_6z4kUvm98_CBOVIaOr_Mvy2MOu9d2am6yb4XGw8IYo69KNs55ZavhXI&amp;sz=w520-h510&amp;ats=1463001688267&amp;rm=154a1a987f0a23e3&amp;zw&amp;atsh=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76007" y="2742018"/>
            <a:ext cx="559398"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mail.google.com/mail/u/0/?ui=2&amp;ik=201fd33973&amp;view=fimg&amp;th=154a1c07e2414278&amp;attid=0.1.1&amp;disp=emb&amp;attbid=ANGjdJ-jVxyEs5JJLQgC_pyeKBea8TEhhBUlE43GnQBiysMTynCf8GJwwZfRofqduAq6BRJ7dmF3GVuxht4--nAyPBiz4GURFqURpyk8n3Le1EYnR7m94EbH0jsyFHk&amp;sz=w540-h524&amp;ats=1463002633926&amp;rm=154a1c07e2414278&amp;zw&amp;atsh=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66279" y="3607764"/>
            <a:ext cx="565392" cy="548640"/>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hlinkClick r:id="" action="ppaction://noaction"/>
          </p:cNvPr>
          <p:cNvSpPr txBox="1"/>
          <p:nvPr userDrawn="1"/>
        </p:nvSpPr>
        <p:spPr>
          <a:xfrm>
            <a:off x="177800" y="952500"/>
            <a:ext cx="660400" cy="685800"/>
          </a:xfrm>
          <a:prstGeom prst="rect">
            <a:avLst/>
          </a:prstGeom>
          <a:noFill/>
        </p:spPr>
        <p:txBody>
          <a:bodyPr wrap="square" rtlCol="0">
            <a:spAutoFit/>
          </a:bodyPr>
          <a:lstStyle/>
          <a:p>
            <a:endParaRPr lang="en-US" dirty="0"/>
          </a:p>
        </p:txBody>
      </p:sp>
      <p:sp>
        <p:nvSpPr>
          <p:cNvPr id="47" name="TextBox 46">
            <a:hlinkClick r:id="" action="ppaction://noaction"/>
          </p:cNvPr>
          <p:cNvSpPr txBox="1"/>
          <p:nvPr userDrawn="1"/>
        </p:nvSpPr>
        <p:spPr>
          <a:xfrm>
            <a:off x="177800" y="1790700"/>
            <a:ext cx="660400" cy="685800"/>
          </a:xfrm>
          <a:prstGeom prst="rect">
            <a:avLst/>
          </a:prstGeom>
          <a:noFill/>
        </p:spPr>
        <p:txBody>
          <a:bodyPr wrap="square" rtlCol="0">
            <a:spAutoFit/>
          </a:bodyPr>
          <a:lstStyle/>
          <a:p>
            <a:endParaRPr lang="en-US" dirty="0"/>
          </a:p>
        </p:txBody>
      </p:sp>
      <p:sp>
        <p:nvSpPr>
          <p:cNvPr id="48" name="TextBox 47">
            <a:hlinkClick r:id="" action="ppaction://noaction"/>
          </p:cNvPr>
          <p:cNvSpPr txBox="1"/>
          <p:nvPr userDrawn="1"/>
        </p:nvSpPr>
        <p:spPr>
          <a:xfrm>
            <a:off x="177800" y="2692400"/>
            <a:ext cx="660400" cy="646331"/>
          </a:xfrm>
          <a:prstGeom prst="rect">
            <a:avLst/>
          </a:prstGeom>
          <a:noFill/>
        </p:spPr>
        <p:txBody>
          <a:bodyPr wrap="square" rtlCol="0">
            <a:spAutoFit/>
          </a:bodyPr>
          <a:lstStyle/>
          <a:p>
            <a:endParaRPr lang="en-US" dirty="0"/>
          </a:p>
          <a:p>
            <a:endParaRPr lang="en-US" dirty="0"/>
          </a:p>
        </p:txBody>
      </p:sp>
      <p:grpSp>
        <p:nvGrpSpPr>
          <p:cNvPr id="30" name="Group 29"/>
          <p:cNvGrpSpPr/>
          <p:nvPr userDrawn="1"/>
        </p:nvGrpSpPr>
        <p:grpSpPr>
          <a:xfrm>
            <a:off x="5324919" y="4591269"/>
            <a:ext cx="3698484" cy="514728"/>
            <a:chOff x="5324919" y="4591269"/>
            <a:chExt cx="3698484" cy="514728"/>
          </a:xfrm>
        </p:grpSpPr>
        <p:pic>
          <p:nvPicPr>
            <p:cNvPr id="31" name="Shape 33"/>
            <p:cNvPicPr preferRelativeResize="0"/>
            <p:nvPr userDrawn="1"/>
          </p:nvPicPr>
          <p:blipFill rotWithShape="1">
            <a:blip r:embed="rId15">
              <a:alphaModFix/>
            </a:blip>
            <a:srcRect/>
            <a:stretch/>
          </p:blipFill>
          <p:spPr>
            <a:xfrm>
              <a:off x="5324919" y="4591269"/>
              <a:ext cx="1301071" cy="514728"/>
            </a:xfrm>
            <a:prstGeom prst="rect">
              <a:avLst/>
            </a:prstGeom>
            <a:noFill/>
            <a:ln>
              <a:noFill/>
            </a:ln>
          </p:spPr>
        </p:pic>
        <p:pic>
          <p:nvPicPr>
            <p:cNvPr id="32" name="Shape 35"/>
            <p:cNvPicPr preferRelativeResize="0"/>
            <p:nvPr userDrawn="1"/>
          </p:nvPicPr>
          <p:blipFill rotWithShape="1">
            <a:blip r:embed="rId16">
              <a:alphaModFix/>
            </a:blip>
            <a:srcRect/>
            <a:stretch/>
          </p:blipFill>
          <p:spPr>
            <a:xfrm>
              <a:off x="6898791" y="4644168"/>
              <a:ext cx="1046962" cy="461829"/>
            </a:xfrm>
            <a:prstGeom prst="rect">
              <a:avLst/>
            </a:prstGeom>
            <a:noFill/>
            <a:ln>
              <a:noFill/>
            </a:ln>
          </p:spPr>
        </p:pic>
        <p:pic>
          <p:nvPicPr>
            <p:cNvPr id="34" name="Shape 36"/>
            <p:cNvPicPr preferRelativeResize="0"/>
            <p:nvPr userDrawn="1"/>
          </p:nvPicPr>
          <p:blipFill rotWithShape="1">
            <a:blip r:embed="rId17">
              <a:alphaModFix/>
            </a:blip>
            <a:srcRect/>
            <a:stretch/>
          </p:blipFill>
          <p:spPr>
            <a:xfrm>
              <a:off x="8218554" y="4600627"/>
              <a:ext cx="804849" cy="505370"/>
            </a:xfrm>
            <a:prstGeom prst="rect">
              <a:avLst/>
            </a:prstGeom>
            <a:noFill/>
            <a:ln>
              <a:noFill/>
            </a:ln>
          </p:spPr>
        </p:pic>
      </p:grpSp>
      <p:sp>
        <p:nvSpPr>
          <p:cNvPr id="27" name="TextBox 26">
            <a:hlinkClick r:id="rId18" action="ppaction://hlinksldjump"/>
            <a:extLst>
              <a:ext uri="{FF2B5EF4-FFF2-40B4-BE49-F238E27FC236}">
                <a16:creationId xmlns:a16="http://schemas.microsoft.com/office/drawing/2014/main" id="{BEE4E6DB-7696-7843-8F44-A74E07893A2D}"/>
              </a:ext>
            </a:extLst>
          </p:cNvPr>
          <p:cNvSpPr txBox="1"/>
          <p:nvPr userDrawn="1"/>
        </p:nvSpPr>
        <p:spPr>
          <a:xfrm>
            <a:off x="177800" y="88900"/>
            <a:ext cx="660400" cy="685800"/>
          </a:xfrm>
          <a:prstGeom prst="rect">
            <a:avLst/>
          </a:prstGeom>
          <a:noFill/>
        </p:spPr>
        <p:txBody>
          <a:bodyPr wrap="square" rtlCol="0">
            <a:spAutoFit/>
          </a:bodyPr>
          <a:lstStyle/>
          <a:p>
            <a:endParaRPr lang="en-US" dirty="0"/>
          </a:p>
        </p:txBody>
      </p:sp>
      <p:sp>
        <p:nvSpPr>
          <p:cNvPr id="28" name="TextBox 27">
            <a:hlinkClick r:id="" action="ppaction://noaction"/>
            <a:extLst>
              <a:ext uri="{FF2B5EF4-FFF2-40B4-BE49-F238E27FC236}">
                <a16:creationId xmlns:a16="http://schemas.microsoft.com/office/drawing/2014/main" id="{D8F12B6B-9EBE-EE43-A48A-A0FF6C52E25C}"/>
              </a:ext>
            </a:extLst>
          </p:cNvPr>
          <p:cNvSpPr txBox="1"/>
          <p:nvPr userDrawn="1"/>
        </p:nvSpPr>
        <p:spPr>
          <a:xfrm>
            <a:off x="177800" y="3530600"/>
            <a:ext cx="660400" cy="6858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3690633574"/>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Shape 17"/>
          <p:cNvSpPr/>
          <p:nvPr userDrawn="1"/>
        </p:nvSpPr>
        <p:spPr>
          <a:xfrm>
            <a:off x="-2405" y="1968500"/>
            <a:ext cx="9146405" cy="2743199"/>
          </a:xfrm>
          <a:prstGeom prst="rect">
            <a:avLst/>
          </a:prstGeom>
          <a:solidFill>
            <a:srgbClr val="1B365D"/>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2" name="Title Placeholder 1"/>
          <p:cNvSpPr>
            <a:spLocks noGrp="1"/>
          </p:cNvSpPr>
          <p:nvPr>
            <p:ph type="title"/>
          </p:nvPr>
        </p:nvSpPr>
        <p:spPr>
          <a:xfrm>
            <a:off x="444500" y="2149475"/>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3060700"/>
            <a:ext cx="8229600" cy="1533525"/>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D1382854-8DFA-3242-B123-8FF059FFA47F}" type="datetimeFigureOut">
              <a:rPr lang="en-US" smtClean="0"/>
              <a:t>12/17/2018</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B412AED9-7922-D644-BA74-A4CB476740D5}" type="slidenum">
              <a:rPr lang="en-US" smtClean="0"/>
              <a:t>‹#›</a:t>
            </a:fld>
            <a:endParaRPr lang="en-US"/>
          </a:p>
        </p:txBody>
      </p:sp>
      <p:grpSp>
        <p:nvGrpSpPr>
          <p:cNvPr id="12" name="Group 11"/>
          <p:cNvGrpSpPr/>
          <p:nvPr userDrawn="1"/>
        </p:nvGrpSpPr>
        <p:grpSpPr>
          <a:xfrm>
            <a:off x="1188348" y="863090"/>
            <a:ext cx="5959241" cy="838199"/>
            <a:chOff x="1188348" y="863090"/>
            <a:chExt cx="5959241" cy="838199"/>
          </a:xfrm>
        </p:grpSpPr>
        <p:pic>
          <p:nvPicPr>
            <p:cNvPr id="13" name="Shape 22"/>
            <p:cNvPicPr preferRelativeResize="0"/>
            <p:nvPr userDrawn="1"/>
          </p:nvPicPr>
          <p:blipFill rotWithShape="1">
            <a:blip r:embed="rId13">
              <a:alphaModFix/>
            </a:blip>
            <a:srcRect/>
            <a:stretch/>
          </p:blipFill>
          <p:spPr>
            <a:xfrm>
              <a:off x="1188348" y="863090"/>
              <a:ext cx="2118703" cy="838199"/>
            </a:xfrm>
            <a:prstGeom prst="rect">
              <a:avLst/>
            </a:prstGeom>
            <a:noFill/>
            <a:ln>
              <a:noFill/>
            </a:ln>
          </p:spPr>
        </p:pic>
        <p:pic>
          <p:nvPicPr>
            <p:cNvPr id="14" name="Shape 24"/>
            <p:cNvPicPr preferRelativeResize="0"/>
            <p:nvPr userDrawn="1"/>
          </p:nvPicPr>
          <p:blipFill rotWithShape="1">
            <a:blip r:embed="rId14">
              <a:alphaModFix/>
            </a:blip>
            <a:srcRect/>
            <a:stretch/>
          </p:blipFill>
          <p:spPr>
            <a:xfrm>
              <a:off x="3719549" y="949233"/>
              <a:ext cx="1704903" cy="752056"/>
            </a:xfrm>
            <a:prstGeom prst="rect">
              <a:avLst/>
            </a:prstGeom>
            <a:noFill/>
            <a:ln>
              <a:noFill/>
            </a:ln>
          </p:spPr>
        </p:pic>
        <p:pic>
          <p:nvPicPr>
            <p:cNvPr id="15" name="Shape 25"/>
            <p:cNvPicPr preferRelativeResize="0"/>
            <p:nvPr userDrawn="1"/>
          </p:nvPicPr>
          <p:blipFill rotWithShape="1">
            <a:blip r:embed="rId15">
              <a:alphaModFix/>
            </a:blip>
            <a:srcRect/>
            <a:stretch/>
          </p:blipFill>
          <p:spPr>
            <a:xfrm>
              <a:off x="5836950" y="878329"/>
              <a:ext cx="1310639" cy="822960"/>
            </a:xfrm>
            <a:prstGeom prst="rect">
              <a:avLst/>
            </a:prstGeom>
            <a:noFill/>
            <a:ln>
              <a:noFill/>
            </a:ln>
          </p:spPr>
        </p:pic>
      </p:gr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ctr" defTabSz="457200" rtl="0" eaLnBrk="1" latinLnBrk="0" hangingPunct="1">
        <a:spcBef>
          <a:spcPct val="0"/>
        </a:spcBef>
        <a:buNone/>
        <a:defRPr sz="3200" b="1" kern="1200">
          <a:solidFill>
            <a:srgbClr val="FFFFFF"/>
          </a:solidFill>
          <a:latin typeface="Arial"/>
          <a:ea typeface="+mj-ea"/>
          <a:cs typeface="Arial"/>
        </a:defRPr>
      </a:lvl1pPr>
    </p:titleStyle>
    <p:bodyStyle>
      <a:lvl1pPr marL="342900" indent="-342900" algn="ctr" defTabSz="457200" rtl="0" eaLnBrk="1" latinLnBrk="0" hangingPunct="1">
        <a:spcBef>
          <a:spcPct val="20000"/>
        </a:spcBef>
        <a:buFont typeface="Arial"/>
        <a:buNone/>
        <a:defRPr sz="2400" kern="1200">
          <a:solidFill>
            <a:srgbClr val="FFFFFF"/>
          </a:solidFill>
          <a:latin typeface="Arial"/>
          <a:ea typeface="+mn-ea"/>
          <a:cs typeface="Arial"/>
        </a:defRPr>
      </a:lvl1pPr>
      <a:lvl2pPr marL="742950" indent="-285750" algn="ctr" defTabSz="457200" rtl="0" eaLnBrk="1" latinLnBrk="0" hangingPunct="1">
        <a:spcBef>
          <a:spcPct val="20000"/>
        </a:spcBef>
        <a:buFont typeface="Arial"/>
        <a:buNone/>
        <a:defRPr sz="2800" kern="1200">
          <a:solidFill>
            <a:srgbClr val="FFFFFF"/>
          </a:solidFill>
          <a:latin typeface="Arial"/>
          <a:ea typeface="+mn-ea"/>
          <a:cs typeface="Arial"/>
        </a:defRPr>
      </a:lvl2pPr>
      <a:lvl3pPr marL="1143000" indent="-228600" algn="ctr" defTabSz="457200" rtl="0" eaLnBrk="1" latinLnBrk="0" hangingPunct="1">
        <a:spcBef>
          <a:spcPct val="20000"/>
        </a:spcBef>
        <a:buFont typeface="Arial"/>
        <a:buNone/>
        <a:defRPr sz="2400" kern="1200">
          <a:solidFill>
            <a:srgbClr val="FFFFFF"/>
          </a:solidFill>
          <a:latin typeface="Arial"/>
          <a:ea typeface="+mn-ea"/>
          <a:cs typeface="Arial"/>
        </a:defRPr>
      </a:lvl3pPr>
      <a:lvl4pPr marL="1600200" indent="-228600" algn="ctr" defTabSz="457200" rtl="0" eaLnBrk="1" latinLnBrk="0" hangingPunct="1">
        <a:spcBef>
          <a:spcPct val="20000"/>
        </a:spcBef>
        <a:buFont typeface="Arial"/>
        <a:buNone/>
        <a:defRPr sz="2000" kern="1200">
          <a:solidFill>
            <a:srgbClr val="FFFFFF"/>
          </a:solidFill>
          <a:latin typeface="Arial"/>
          <a:ea typeface="+mn-ea"/>
          <a:cs typeface="Arial"/>
        </a:defRPr>
      </a:lvl4pPr>
      <a:lvl5pPr marL="2057400" indent="-228600" algn="ctr" defTabSz="457200" rtl="0" eaLnBrk="1" latinLnBrk="0" hangingPunct="1">
        <a:spcBef>
          <a:spcPct val="20000"/>
        </a:spcBef>
        <a:buFont typeface="Arial"/>
        <a:buNone/>
        <a:defRPr sz="2000" kern="1200">
          <a:solidFill>
            <a:srgbClr val="FFFFF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42" name="Round Same Side Corner Rectangle 41"/>
          <p:cNvSpPr/>
          <p:nvPr userDrawn="1"/>
        </p:nvSpPr>
        <p:spPr>
          <a:xfrm rot="16200000">
            <a:off x="28139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 Same Side Corner Rectangle 45"/>
          <p:cNvSpPr/>
          <p:nvPr userDrawn="1"/>
        </p:nvSpPr>
        <p:spPr>
          <a:xfrm rot="16200000">
            <a:off x="464276"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46427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 Same Side Corner Rectangle 32"/>
          <p:cNvSpPr/>
          <p:nvPr userDrawn="1"/>
        </p:nvSpPr>
        <p:spPr>
          <a:xfrm rot="16200000">
            <a:off x="464276"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464276"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464275"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464275"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1026" name="Picture 2"/>
          <p:cNvPicPr>
            <a:picLocks noChangeAspect="1" noChangeArrowheads="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a:off x="291004"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p:cNvPicPr>
            <a:picLocks noChangeAspect="1" noChangeArrowheads="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rot="5400000">
            <a:off x="29100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p:cNvPicPr>
            <a:picLocks noChangeAspect="1" noChangeArrowheads="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rot="10800000">
            <a:off x="291004"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p:cNvPicPr>
            <a:picLocks noChangeAspect="1" noChangeArrowheads="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rot="16200000">
            <a:off x="29100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p:cNvPicPr>
            <a:picLocks noChangeAspect="1" noChangeArrowheads="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a:off x="29100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hlinkClick r:id="" action="ppaction://noaction"/>
          </p:cNvPr>
          <p:cNvSpPr txBox="1"/>
          <p:nvPr userDrawn="1"/>
        </p:nvSpPr>
        <p:spPr>
          <a:xfrm>
            <a:off x="88900" y="1301750"/>
            <a:ext cx="730250" cy="488950"/>
          </a:xfrm>
          <a:prstGeom prst="rect">
            <a:avLst/>
          </a:prstGeom>
          <a:noFill/>
        </p:spPr>
        <p:txBody>
          <a:bodyPr wrap="square" rtlCol="0">
            <a:spAutoFit/>
          </a:bodyPr>
          <a:lstStyle/>
          <a:p>
            <a:endParaRPr lang="en-US"/>
          </a:p>
        </p:txBody>
      </p:sp>
      <p:pic>
        <p:nvPicPr>
          <p:cNvPr id="32"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297098"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02132"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hlinkClick r:id="" action="ppaction://noaction"/>
          </p:cNvPr>
          <p:cNvSpPr txBox="1"/>
          <p:nvPr userDrawn="1"/>
        </p:nvSpPr>
        <p:spPr>
          <a:xfrm>
            <a:off x="88900" y="1911350"/>
            <a:ext cx="730250" cy="488950"/>
          </a:xfrm>
          <a:prstGeom prst="rect">
            <a:avLst/>
          </a:prstGeom>
          <a:noFill/>
        </p:spPr>
        <p:txBody>
          <a:bodyPr wrap="square" rtlCol="0">
            <a:spAutoFit/>
          </a:bodyPr>
          <a:lstStyle/>
          <a:p>
            <a:endParaRPr lang="en-US"/>
          </a:p>
        </p:txBody>
      </p:sp>
      <p:sp>
        <p:nvSpPr>
          <p:cNvPr id="44" name="TextBox 43">
            <a:hlinkClick r:id="" action="ppaction://noaction"/>
          </p:cNvPr>
          <p:cNvSpPr txBox="1"/>
          <p:nvPr userDrawn="1"/>
        </p:nvSpPr>
        <p:spPr>
          <a:xfrm>
            <a:off x="88900" y="2527300"/>
            <a:ext cx="730250" cy="488950"/>
          </a:xfrm>
          <a:prstGeom prst="rect">
            <a:avLst/>
          </a:prstGeom>
          <a:noFill/>
        </p:spPr>
        <p:txBody>
          <a:bodyPr wrap="square" rtlCol="0">
            <a:spAutoFit/>
          </a:bodyPr>
          <a:lstStyle/>
          <a:p>
            <a:endParaRPr lang="en-US"/>
          </a:p>
        </p:txBody>
      </p:sp>
      <p:sp>
        <p:nvSpPr>
          <p:cNvPr id="49" name="TextBox 48">
            <a:hlinkClick r:id="" action="ppaction://noaction"/>
          </p:cNvPr>
          <p:cNvSpPr txBox="1"/>
          <p:nvPr userDrawn="1"/>
        </p:nvSpPr>
        <p:spPr>
          <a:xfrm>
            <a:off x="88900" y="3130550"/>
            <a:ext cx="730250" cy="488950"/>
          </a:xfrm>
          <a:prstGeom prst="rect">
            <a:avLst/>
          </a:prstGeom>
          <a:noFill/>
        </p:spPr>
        <p:txBody>
          <a:bodyPr wrap="square" rtlCol="0">
            <a:spAutoFit/>
          </a:bodyPr>
          <a:lstStyle/>
          <a:p>
            <a:endParaRPr lang="en-US"/>
          </a:p>
        </p:txBody>
      </p:sp>
      <p:sp>
        <p:nvSpPr>
          <p:cNvPr id="51" name="TextBox 50">
            <a:hlinkClick r:id="" action="ppaction://noaction"/>
          </p:cNvPr>
          <p:cNvSpPr txBox="1"/>
          <p:nvPr userDrawn="1"/>
        </p:nvSpPr>
        <p:spPr>
          <a:xfrm>
            <a:off x="88900" y="688975"/>
            <a:ext cx="730250" cy="488950"/>
          </a:xfrm>
          <a:prstGeom prst="rect">
            <a:avLst/>
          </a:prstGeom>
          <a:noFill/>
        </p:spPr>
        <p:txBody>
          <a:bodyPr wrap="square" rtlCol="0">
            <a:spAutoFit/>
          </a:bodyPr>
          <a:lstStyle/>
          <a:p>
            <a:endParaRPr lang="en-US" dirty="0"/>
          </a:p>
        </p:txBody>
      </p:sp>
      <p:sp>
        <p:nvSpPr>
          <p:cNvPr id="50" name="TextBox 49">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52" name="TextBox 51">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4" name="Group 33"/>
          <p:cNvGrpSpPr/>
          <p:nvPr userDrawn="1"/>
        </p:nvGrpSpPr>
        <p:grpSpPr>
          <a:xfrm>
            <a:off x="5324919" y="4591269"/>
            <a:ext cx="3698484" cy="514728"/>
            <a:chOff x="5324919" y="4591269"/>
            <a:chExt cx="3698484" cy="514728"/>
          </a:xfrm>
        </p:grpSpPr>
        <p:pic>
          <p:nvPicPr>
            <p:cNvPr id="35" name="Shape 33"/>
            <p:cNvPicPr preferRelativeResize="0"/>
            <p:nvPr userDrawn="1"/>
          </p:nvPicPr>
          <p:blipFill rotWithShape="1">
            <a:blip r:embed="rId13">
              <a:alphaModFix/>
            </a:blip>
            <a:srcRect/>
            <a:stretch/>
          </p:blipFill>
          <p:spPr>
            <a:xfrm>
              <a:off x="5324919" y="4591269"/>
              <a:ext cx="1301071" cy="514728"/>
            </a:xfrm>
            <a:prstGeom prst="rect">
              <a:avLst/>
            </a:prstGeom>
            <a:noFill/>
            <a:ln>
              <a:noFill/>
            </a:ln>
          </p:spPr>
        </p:pic>
        <p:pic>
          <p:nvPicPr>
            <p:cNvPr id="37" name="Shape 35"/>
            <p:cNvPicPr preferRelativeResize="0"/>
            <p:nvPr userDrawn="1"/>
          </p:nvPicPr>
          <p:blipFill rotWithShape="1">
            <a:blip r:embed="rId14">
              <a:alphaModFix/>
            </a:blip>
            <a:srcRect/>
            <a:stretch/>
          </p:blipFill>
          <p:spPr>
            <a:xfrm>
              <a:off x="6898791" y="4644168"/>
              <a:ext cx="1046962" cy="461829"/>
            </a:xfrm>
            <a:prstGeom prst="rect">
              <a:avLst/>
            </a:prstGeom>
            <a:noFill/>
            <a:ln>
              <a:noFill/>
            </a:ln>
          </p:spPr>
        </p:pic>
        <p:pic>
          <p:nvPicPr>
            <p:cNvPr id="38" name="Shape 36"/>
            <p:cNvPicPr preferRelativeResize="0"/>
            <p:nvPr userDrawn="1"/>
          </p:nvPicPr>
          <p:blipFill rotWithShape="1">
            <a:blip r:embed="rId15">
              <a:alphaModFix/>
            </a:blip>
            <a:srcRect/>
            <a:stretch/>
          </p:blipFill>
          <p:spPr>
            <a:xfrm>
              <a:off x="8218554" y="4600627"/>
              <a:ext cx="804849" cy="505370"/>
            </a:xfrm>
            <a:prstGeom prst="rect">
              <a:avLst/>
            </a:prstGeom>
            <a:noFill/>
            <a:ln>
              <a:noFill/>
            </a:ln>
          </p:spPr>
        </p:pic>
      </p:grpSp>
    </p:spTree>
    <p:extLst>
      <p:ext uri="{BB962C8B-B14F-4D97-AF65-F5344CB8AC3E}">
        <p14:creationId xmlns:p14="http://schemas.microsoft.com/office/powerpoint/2010/main" val="816407631"/>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46" name="Round Same Side Corner Rectangle 45"/>
          <p:cNvSpPr/>
          <p:nvPr userDrawn="1"/>
        </p:nvSpPr>
        <p:spPr>
          <a:xfrm rot="16200000">
            <a:off x="464276"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46427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 Same Side Corner Rectangle 32"/>
          <p:cNvSpPr/>
          <p:nvPr userDrawn="1"/>
        </p:nvSpPr>
        <p:spPr>
          <a:xfrm rot="16200000">
            <a:off x="464276"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299684"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464275"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 Same Side Corner Rectangle 41"/>
          <p:cNvSpPr/>
          <p:nvPr userDrawn="1"/>
        </p:nvSpPr>
        <p:spPr>
          <a:xfrm rot="16200000">
            <a:off x="46427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464275"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52939" y="-827655"/>
            <a:ext cx="112294" cy="509067"/>
          </a:xfrm>
          <a:prstGeom prst="rect">
            <a:avLst/>
          </a:prstGeom>
        </p:spPr>
      </p:pic>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31"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297098"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304159"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a:hlinkClick r:id="" action="ppaction://noaction"/>
          </p:cNvPr>
          <p:cNvSpPr txBox="1"/>
          <p:nvPr userDrawn="1"/>
        </p:nvSpPr>
        <p:spPr>
          <a:xfrm>
            <a:off x="101965" y="1276135"/>
            <a:ext cx="730250" cy="488950"/>
          </a:xfrm>
          <a:prstGeom prst="rect">
            <a:avLst/>
          </a:prstGeom>
          <a:noFill/>
        </p:spPr>
        <p:txBody>
          <a:bodyPr wrap="square" rtlCol="0">
            <a:spAutoFit/>
          </a:bodyPr>
          <a:lstStyle/>
          <a:p>
            <a:endParaRPr lang="en-US"/>
          </a:p>
        </p:txBody>
      </p:sp>
      <p:sp>
        <p:nvSpPr>
          <p:cNvPr id="41" name="TextBox 40">
            <a:hlinkClick r:id="" action="ppaction://noaction"/>
          </p:cNvPr>
          <p:cNvSpPr txBox="1"/>
          <p:nvPr userDrawn="1"/>
        </p:nvSpPr>
        <p:spPr>
          <a:xfrm>
            <a:off x="101965" y="1885735"/>
            <a:ext cx="730250" cy="488950"/>
          </a:xfrm>
          <a:prstGeom prst="rect">
            <a:avLst/>
          </a:prstGeom>
          <a:noFill/>
        </p:spPr>
        <p:txBody>
          <a:bodyPr wrap="square" rtlCol="0">
            <a:spAutoFit/>
          </a:bodyPr>
          <a:lstStyle/>
          <a:p>
            <a:endParaRPr lang="en-US"/>
          </a:p>
        </p:txBody>
      </p:sp>
      <p:sp>
        <p:nvSpPr>
          <p:cNvPr id="43" name="TextBox 42">
            <a:hlinkClick r:id="" action="ppaction://noaction"/>
          </p:cNvPr>
          <p:cNvSpPr txBox="1"/>
          <p:nvPr userDrawn="1"/>
        </p:nvSpPr>
        <p:spPr>
          <a:xfrm>
            <a:off x="101965" y="2501685"/>
            <a:ext cx="730250" cy="488950"/>
          </a:xfrm>
          <a:prstGeom prst="rect">
            <a:avLst/>
          </a:prstGeom>
          <a:noFill/>
        </p:spPr>
        <p:txBody>
          <a:bodyPr wrap="square" rtlCol="0">
            <a:spAutoFit/>
          </a:bodyPr>
          <a:lstStyle/>
          <a:p>
            <a:endParaRPr lang="en-US"/>
          </a:p>
        </p:txBody>
      </p:sp>
      <p:sp>
        <p:nvSpPr>
          <p:cNvPr id="44" name="TextBox 43">
            <a:hlinkClick r:id="" action="ppaction://noaction"/>
          </p:cNvPr>
          <p:cNvSpPr txBox="1"/>
          <p:nvPr userDrawn="1"/>
        </p:nvSpPr>
        <p:spPr>
          <a:xfrm>
            <a:off x="101965" y="3104935"/>
            <a:ext cx="730250" cy="488950"/>
          </a:xfrm>
          <a:prstGeom prst="rect">
            <a:avLst/>
          </a:prstGeom>
          <a:noFill/>
        </p:spPr>
        <p:txBody>
          <a:bodyPr wrap="square" rtlCol="0">
            <a:spAutoFit/>
          </a:bodyPr>
          <a:lstStyle/>
          <a:p>
            <a:endParaRPr lang="en-US"/>
          </a:p>
        </p:txBody>
      </p:sp>
      <p:sp>
        <p:nvSpPr>
          <p:cNvPr id="49" name="TextBox 48">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50" name="TextBox 49">
            <a:hlinkClick r:id="" action="ppaction://noaction"/>
          </p:cNvPr>
          <p:cNvSpPr txBox="1"/>
          <p:nvPr userDrawn="1"/>
        </p:nvSpPr>
        <p:spPr>
          <a:xfrm>
            <a:off x="101965" y="663360"/>
            <a:ext cx="730250" cy="488950"/>
          </a:xfrm>
          <a:prstGeom prst="rect">
            <a:avLst/>
          </a:prstGeom>
          <a:noFill/>
        </p:spPr>
        <p:txBody>
          <a:bodyPr wrap="square" rtlCol="0">
            <a:spAutoFit/>
          </a:bodyPr>
          <a:lstStyle/>
          <a:p>
            <a:endParaRPr lang="en-US"/>
          </a:p>
        </p:txBody>
      </p:sp>
      <p:sp>
        <p:nvSpPr>
          <p:cNvPr id="51" name="TextBox 50">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4" name="Group 33"/>
          <p:cNvGrpSpPr/>
          <p:nvPr userDrawn="1"/>
        </p:nvGrpSpPr>
        <p:grpSpPr>
          <a:xfrm>
            <a:off x="5324919" y="4591269"/>
            <a:ext cx="3698484" cy="514728"/>
            <a:chOff x="5324919" y="4591269"/>
            <a:chExt cx="3698484" cy="514728"/>
          </a:xfrm>
        </p:grpSpPr>
        <p:pic>
          <p:nvPicPr>
            <p:cNvPr id="35" name="Shape 33"/>
            <p:cNvPicPr preferRelativeResize="0"/>
            <p:nvPr userDrawn="1"/>
          </p:nvPicPr>
          <p:blipFill rotWithShape="1">
            <a:blip r:embed="rId13">
              <a:alphaModFix/>
            </a:blip>
            <a:srcRect/>
            <a:stretch/>
          </p:blipFill>
          <p:spPr>
            <a:xfrm>
              <a:off x="5324919" y="4591269"/>
              <a:ext cx="1301071" cy="514728"/>
            </a:xfrm>
            <a:prstGeom prst="rect">
              <a:avLst/>
            </a:prstGeom>
            <a:noFill/>
            <a:ln>
              <a:noFill/>
            </a:ln>
          </p:spPr>
        </p:pic>
        <p:pic>
          <p:nvPicPr>
            <p:cNvPr id="37" name="Shape 35"/>
            <p:cNvPicPr preferRelativeResize="0"/>
            <p:nvPr userDrawn="1"/>
          </p:nvPicPr>
          <p:blipFill rotWithShape="1">
            <a:blip r:embed="rId14">
              <a:alphaModFix/>
            </a:blip>
            <a:srcRect/>
            <a:stretch/>
          </p:blipFill>
          <p:spPr>
            <a:xfrm>
              <a:off x="6898791" y="4644168"/>
              <a:ext cx="1046962" cy="461829"/>
            </a:xfrm>
            <a:prstGeom prst="rect">
              <a:avLst/>
            </a:prstGeom>
            <a:noFill/>
            <a:ln>
              <a:noFill/>
            </a:ln>
          </p:spPr>
        </p:pic>
        <p:pic>
          <p:nvPicPr>
            <p:cNvPr id="47" name="Shape 36"/>
            <p:cNvPicPr preferRelativeResize="0"/>
            <p:nvPr userDrawn="1"/>
          </p:nvPicPr>
          <p:blipFill rotWithShape="1">
            <a:blip r:embed="rId15">
              <a:alphaModFix/>
            </a:blip>
            <a:srcRect/>
            <a:stretch/>
          </p:blipFill>
          <p:spPr>
            <a:xfrm>
              <a:off x="8218554" y="4600627"/>
              <a:ext cx="804849" cy="505370"/>
            </a:xfrm>
            <a:prstGeom prst="rect">
              <a:avLst/>
            </a:prstGeom>
            <a:noFill/>
            <a:ln>
              <a:noFill/>
            </a:ln>
          </p:spPr>
        </p:pic>
      </p:grpSp>
      <p:pic>
        <p:nvPicPr>
          <p:cNvPr id="48" name="Picture 2"/>
          <p:cNvPicPr>
            <a:picLocks noChangeAspect="1" noChangeArrowheads="1"/>
          </p:cNvPicPr>
          <p:nvPr userDrawn="1"/>
        </p:nvPicPr>
        <p:blipFill>
          <a:blip r:embed="rId16" cstate="print">
            <a:extLst>
              <a:ext uri="{28A0092B-C50C-407E-A947-70E740481C1C}">
                <a14:useLocalDpi xmlns:a14="http://schemas.microsoft.com/office/drawing/2010/main" val="0"/>
              </a:ext>
            </a:extLst>
          </a:blip>
          <a:stretch>
            <a:fillRect/>
          </a:stretch>
        </p:blipFill>
        <p:spPr bwMode="auto">
          <a:xfrm>
            <a:off x="139935"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p:cNvPicPr>
            <a:picLocks noChangeAspect="1" noChangeArrowheads="1"/>
          </p:cNvPicPr>
          <p:nvPr userDrawn="1"/>
        </p:nvPicPr>
        <p:blipFill>
          <a:blip r:embed="rId16" cstate="print">
            <a:extLst>
              <a:ext uri="{28A0092B-C50C-407E-A947-70E740481C1C}">
                <a14:useLocalDpi xmlns:a14="http://schemas.microsoft.com/office/drawing/2010/main" val="0"/>
              </a:ext>
            </a:extLst>
          </a:blip>
          <a:stretch>
            <a:fillRect/>
          </a:stretch>
        </p:blipFill>
        <p:spPr bwMode="auto">
          <a:xfrm rot="5400000">
            <a:off x="29100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p:cNvPicPr>
            <a:picLocks noChangeAspect="1" noChangeArrowheads="1"/>
          </p:cNvPicPr>
          <p:nvPr userDrawn="1"/>
        </p:nvPicPr>
        <p:blipFill>
          <a:blip r:embed="rId16" cstate="print">
            <a:extLst>
              <a:ext uri="{28A0092B-C50C-407E-A947-70E740481C1C}">
                <a14:useLocalDpi xmlns:a14="http://schemas.microsoft.com/office/drawing/2010/main" val="0"/>
              </a:ext>
            </a:extLst>
          </a:blip>
          <a:stretch>
            <a:fillRect/>
          </a:stretch>
        </p:blipFill>
        <p:spPr bwMode="auto">
          <a:xfrm rot="10800000">
            <a:off x="291004"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p:cNvPicPr>
            <a:picLocks noChangeAspect="1" noChangeArrowheads="1"/>
          </p:cNvPicPr>
          <p:nvPr userDrawn="1"/>
        </p:nvPicPr>
        <p:blipFill>
          <a:blip r:embed="rId16" cstate="print">
            <a:extLst>
              <a:ext uri="{28A0092B-C50C-407E-A947-70E740481C1C}">
                <a14:useLocalDpi xmlns:a14="http://schemas.microsoft.com/office/drawing/2010/main" val="0"/>
              </a:ext>
            </a:extLst>
          </a:blip>
          <a:stretch>
            <a:fillRect/>
          </a:stretch>
        </p:blipFill>
        <p:spPr bwMode="auto">
          <a:xfrm rot="16200000">
            <a:off x="29100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p:cNvPicPr>
            <a:picLocks noChangeAspect="1" noChangeArrowheads="1"/>
          </p:cNvPicPr>
          <p:nvPr userDrawn="1"/>
        </p:nvPicPr>
        <p:blipFill>
          <a:blip r:embed="rId16" cstate="print">
            <a:extLst>
              <a:ext uri="{28A0092B-C50C-407E-A947-70E740481C1C}">
                <a14:useLocalDpi xmlns:a14="http://schemas.microsoft.com/office/drawing/2010/main" val="0"/>
              </a:ext>
            </a:extLst>
          </a:blip>
          <a:stretch>
            <a:fillRect/>
          </a:stretch>
        </p:blipFill>
        <p:spPr bwMode="auto">
          <a:xfrm>
            <a:off x="29100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784471"/>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46" name="Round Same Side Corner Rectangle 45"/>
          <p:cNvSpPr/>
          <p:nvPr userDrawn="1"/>
        </p:nvSpPr>
        <p:spPr>
          <a:xfrm rot="16200000">
            <a:off x="464276"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46427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 Same Side Corner Rectangle 32"/>
          <p:cNvSpPr/>
          <p:nvPr userDrawn="1"/>
        </p:nvSpPr>
        <p:spPr>
          <a:xfrm rot="16200000">
            <a:off x="464276"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464276"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464275"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 Same Side Corner Rectangle 41"/>
          <p:cNvSpPr/>
          <p:nvPr userDrawn="1"/>
        </p:nvSpPr>
        <p:spPr>
          <a:xfrm rot="16200000">
            <a:off x="46427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308827"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31"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297098"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4159"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hlinkClick r:id="" action="ppaction://noaction"/>
          </p:cNvPr>
          <p:cNvSpPr txBox="1"/>
          <p:nvPr userDrawn="1"/>
        </p:nvSpPr>
        <p:spPr>
          <a:xfrm>
            <a:off x="105935" y="1251474"/>
            <a:ext cx="730250" cy="488950"/>
          </a:xfrm>
          <a:prstGeom prst="rect">
            <a:avLst/>
          </a:prstGeom>
          <a:noFill/>
        </p:spPr>
        <p:txBody>
          <a:bodyPr wrap="square" rtlCol="0">
            <a:spAutoFit/>
          </a:bodyPr>
          <a:lstStyle/>
          <a:p>
            <a:endParaRPr lang="en-US"/>
          </a:p>
        </p:txBody>
      </p:sp>
      <p:sp>
        <p:nvSpPr>
          <p:cNvPr id="40" name="TextBox 39">
            <a:hlinkClick r:id="" action="ppaction://noaction"/>
          </p:cNvPr>
          <p:cNvSpPr txBox="1"/>
          <p:nvPr userDrawn="1"/>
        </p:nvSpPr>
        <p:spPr>
          <a:xfrm>
            <a:off x="105935" y="1861074"/>
            <a:ext cx="730250" cy="488950"/>
          </a:xfrm>
          <a:prstGeom prst="rect">
            <a:avLst/>
          </a:prstGeom>
          <a:noFill/>
        </p:spPr>
        <p:txBody>
          <a:bodyPr wrap="square" rtlCol="0">
            <a:spAutoFit/>
          </a:bodyPr>
          <a:lstStyle/>
          <a:p>
            <a:endParaRPr lang="en-US"/>
          </a:p>
        </p:txBody>
      </p:sp>
      <p:sp>
        <p:nvSpPr>
          <p:cNvPr id="41" name="TextBox 40">
            <a:hlinkClick r:id="" action="ppaction://noaction"/>
          </p:cNvPr>
          <p:cNvSpPr txBox="1"/>
          <p:nvPr userDrawn="1"/>
        </p:nvSpPr>
        <p:spPr>
          <a:xfrm>
            <a:off x="105935" y="2477024"/>
            <a:ext cx="730250" cy="488950"/>
          </a:xfrm>
          <a:prstGeom prst="rect">
            <a:avLst/>
          </a:prstGeom>
          <a:noFill/>
        </p:spPr>
        <p:txBody>
          <a:bodyPr wrap="square" rtlCol="0">
            <a:spAutoFit/>
          </a:bodyPr>
          <a:lstStyle/>
          <a:p>
            <a:endParaRPr lang="en-US"/>
          </a:p>
        </p:txBody>
      </p:sp>
      <p:sp>
        <p:nvSpPr>
          <p:cNvPr id="43" name="TextBox 42">
            <a:hlinkClick r:id="" action="ppaction://noaction"/>
          </p:cNvPr>
          <p:cNvSpPr txBox="1"/>
          <p:nvPr userDrawn="1"/>
        </p:nvSpPr>
        <p:spPr>
          <a:xfrm>
            <a:off x="105935" y="3080274"/>
            <a:ext cx="730250" cy="488950"/>
          </a:xfrm>
          <a:prstGeom prst="rect">
            <a:avLst/>
          </a:prstGeom>
          <a:noFill/>
        </p:spPr>
        <p:txBody>
          <a:bodyPr wrap="square" rtlCol="0">
            <a:spAutoFit/>
          </a:bodyPr>
          <a:lstStyle/>
          <a:p>
            <a:endParaRPr lang="en-US"/>
          </a:p>
        </p:txBody>
      </p:sp>
      <p:sp>
        <p:nvSpPr>
          <p:cNvPr id="44" name="TextBox 43">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49" name="TextBox 48">
            <a:hlinkClick r:id="" action="ppaction://noaction"/>
          </p:cNvPr>
          <p:cNvSpPr txBox="1"/>
          <p:nvPr userDrawn="1"/>
        </p:nvSpPr>
        <p:spPr>
          <a:xfrm>
            <a:off x="105935" y="638699"/>
            <a:ext cx="730250" cy="488950"/>
          </a:xfrm>
          <a:prstGeom prst="rect">
            <a:avLst/>
          </a:prstGeom>
          <a:noFill/>
        </p:spPr>
        <p:txBody>
          <a:bodyPr wrap="square" rtlCol="0">
            <a:spAutoFit/>
          </a:bodyPr>
          <a:lstStyle/>
          <a:p>
            <a:endParaRPr lang="en-US"/>
          </a:p>
        </p:txBody>
      </p:sp>
      <p:sp>
        <p:nvSpPr>
          <p:cNvPr id="50" name="TextBox 49">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4" name="Group 33"/>
          <p:cNvGrpSpPr/>
          <p:nvPr userDrawn="1"/>
        </p:nvGrpSpPr>
        <p:grpSpPr>
          <a:xfrm>
            <a:off x="5324919" y="4591269"/>
            <a:ext cx="3698484" cy="514728"/>
            <a:chOff x="5324919" y="4591269"/>
            <a:chExt cx="3698484" cy="514728"/>
          </a:xfrm>
        </p:grpSpPr>
        <p:pic>
          <p:nvPicPr>
            <p:cNvPr id="35" name="Shape 33"/>
            <p:cNvPicPr preferRelativeResize="0"/>
            <p:nvPr userDrawn="1"/>
          </p:nvPicPr>
          <p:blipFill rotWithShape="1">
            <a:blip r:embed="rId12">
              <a:alphaModFix/>
            </a:blip>
            <a:srcRect/>
            <a:stretch/>
          </p:blipFill>
          <p:spPr>
            <a:xfrm>
              <a:off x="5324919" y="4591269"/>
              <a:ext cx="1301071" cy="514728"/>
            </a:xfrm>
            <a:prstGeom prst="rect">
              <a:avLst/>
            </a:prstGeom>
            <a:noFill/>
            <a:ln>
              <a:noFill/>
            </a:ln>
          </p:spPr>
        </p:pic>
        <p:pic>
          <p:nvPicPr>
            <p:cNvPr id="47" name="Shape 35"/>
            <p:cNvPicPr preferRelativeResize="0"/>
            <p:nvPr userDrawn="1"/>
          </p:nvPicPr>
          <p:blipFill rotWithShape="1">
            <a:blip r:embed="rId13">
              <a:alphaModFix/>
            </a:blip>
            <a:srcRect/>
            <a:stretch/>
          </p:blipFill>
          <p:spPr>
            <a:xfrm>
              <a:off x="6898791" y="4644168"/>
              <a:ext cx="1046962" cy="461829"/>
            </a:xfrm>
            <a:prstGeom prst="rect">
              <a:avLst/>
            </a:prstGeom>
            <a:noFill/>
            <a:ln>
              <a:noFill/>
            </a:ln>
          </p:spPr>
        </p:pic>
        <p:pic>
          <p:nvPicPr>
            <p:cNvPr id="48" name="Shape 36"/>
            <p:cNvPicPr preferRelativeResize="0"/>
            <p:nvPr userDrawn="1"/>
          </p:nvPicPr>
          <p:blipFill rotWithShape="1">
            <a:blip r:embed="rId14">
              <a:alphaModFix/>
            </a:blip>
            <a:srcRect/>
            <a:stretch/>
          </p:blipFill>
          <p:spPr>
            <a:xfrm>
              <a:off x="8218554" y="4600627"/>
              <a:ext cx="804849" cy="505370"/>
            </a:xfrm>
            <a:prstGeom prst="rect">
              <a:avLst/>
            </a:prstGeom>
            <a:noFill/>
            <a:ln>
              <a:noFill/>
            </a:ln>
          </p:spPr>
        </p:pic>
      </p:grpSp>
      <p:pic>
        <p:nvPicPr>
          <p:cNvPr id="51"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5400000">
            <a:off x="13198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0800000">
            <a:off x="291004"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6200000">
            <a:off x="29100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934814"/>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46" name="Round Same Side Corner Rectangle 45"/>
          <p:cNvSpPr/>
          <p:nvPr userDrawn="1"/>
        </p:nvSpPr>
        <p:spPr>
          <a:xfrm rot="16200000">
            <a:off x="464276"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46427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 Same Side Corner Rectangle 32"/>
          <p:cNvSpPr/>
          <p:nvPr userDrawn="1"/>
        </p:nvSpPr>
        <p:spPr>
          <a:xfrm rot="16200000">
            <a:off x="464276"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464276"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299683"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 Same Side Corner Rectangle 41"/>
          <p:cNvSpPr/>
          <p:nvPr userDrawn="1"/>
        </p:nvSpPr>
        <p:spPr>
          <a:xfrm rot="16200000">
            <a:off x="46427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464275"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31"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297098"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4159"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hlinkClick r:id="" action="ppaction://noaction"/>
          </p:cNvPr>
          <p:cNvSpPr txBox="1"/>
          <p:nvPr userDrawn="1"/>
        </p:nvSpPr>
        <p:spPr>
          <a:xfrm>
            <a:off x="95478" y="1334672"/>
            <a:ext cx="730250" cy="488950"/>
          </a:xfrm>
          <a:prstGeom prst="rect">
            <a:avLst/>
          </a:prstGeom>
          <a:noFill/>
        </p:spPr>
        <p:txBody>
          <a:bodyPr wrap="square" rtlCol="0">
            <a:spAutoFit/>
          </a:bodyPr>
          <a:lstStyle/>
          <a:p>
            <a:endParaRPr lang="en-US"/>
          </a:p>
        </p:txBody>
      </p:sp>
      <p:sp>
        <p:nvSpPr>
          <p:cNvPr id="40" name="TextBox 39">
            <a:hlinkClick r:id="" action="ppaction://noaction"/>
          </p:cNvPr>
          <p:cNvSpPr txBox="1"/>
          <p:nvPr userDrawn="1"/>
        </p:nvSpPr>
        <p:spPr>
          <a:xfrm>
            <a:off x="95478" y="1944272"/>
            <a:ext cx="730250" cy="488950"/>
          </a:xfrm>
          <a:prstGeom prst="rect">
            <a:avLst/>
          </a:prstGeom>
          <a:noFill/>
        </p:spPr>
        <p:txBody>
          <a:bodyPr wrap="square" rtlCol="0">
            <a:spAutoFit/>
          </a:bodyPr>
          <a:lstStyle/>
          <a:p>
            <a:endParaRPr lang="en-US"/>
          </a:p>
        </p:txBody>
      </p:sp>
      <p:sp>
        <p:nvSpPr>
          <p:cNvPr id="41" name="TextBox 40">
            <a:hlinkClick r:id="" action="ppaction://noaction"/>
          </p:cNvPr>
          <p:cNvSpPr txBox="1"/>
          <p:nvPr userDrawn="1"/>
        </p:nvSpPr>
        <p:spPr>
          <a:xfrm>
            <a:off x="95478" y="2560222"/>
            <a:ext cx="730250" cy="488950"/>
          </a:xfrm>
          <a:prstGeom prst="rect">
            <a:avLst/>
          </a:prstGeom>
          <a:noFill/>
        </p:spPr>
        <p:txBody>
          <a:bodyPr wrap="square" rtlCol="0">
            <a:spAutoFit/>
          </a:bodyPr>
          <a:lstStyle/>
          <a:p>
            <a:endParaRPr lang="en-US"/>
          </a:p>
        </p:txBody>
      </p:sp>
      <p:sp>
        <p:nvSpPr>
          <p:cNvPr id="43" name="TextBox 42">
            <a:hlinkClick r:id="" action="ppaction://noaction"/>
          </p:cNvPr>
          <p:cNvSpPr txBox="1"/>
          <p:nvPr userDrawn="1"/>
        </p:nvSpPr>
        <p:spPr>
          <a:xfrm>
            <a:off x="95478" y="3163472"/>
            <a:ext cx="730250" cy="488950"/>
          </a:xfrm>
          <a:prstGeom prst="rect">
            <a:avLst/>
          </a:prstGeom>
          <a:noFill/>
        </p:spPr>
        <p:txBody>
          <a:bodyPr wrap="square" rtlCol="0">
            <a:spAutoFit/>
          </a:bodyPr>
          <a:lstStyle/>
          <a:p>
            <a:endParaRPr lang="en-US"/>
          </a:p>
        </p:txBody>
      </p:sp>
      <p:sp>
        <p:nvSpPr>
          <p:cNvPr id="44" name="TextBox 43">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49" name="TextBox 48">
            <a:hlinkClick r:id="" action="ppaction://noaction"/>
          </p:cNvPr>
          <p:cNvSpPr txBox="1"/>
          <p:nvPr userDrawn="1"/>
        </p:nvSpPr>
        <p:spPr>
          <a:xfrm>
            <a:off x="95478" y="721897"/>
            <a:ext cx="730250" cy="488950"/>
          </a:xfrm>
          <a:prstGeom prst="rect">
            <a:avLst/>
          </a:prstGeom>
          <a:noFill/>
        </p:spPr>
        <p:txBody>
          <a:bodyPr wrap="square" rtlCol="0">
            <a:spAutoFit/>
          </a:bodyPr>
          <a:lstStyle/>
          <a:p>
            <a:endParaRPr lang="en-US"/>
          </a:p>
        </p:txBody>
      </p:sp>
      <p:sp>
        <p:nvSpPr>
          <p:cNvPr id="50" name="TextBox 49">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4" name="Group 33"/>
          <p:cNvGrpSpPr/>
          <p:nvPr userDrawn="1"/>
        </p:nvGrpSpPr>
        <p:grpSpPr>
          <a:xfrm>
            <a:off x="5324919" y="4591269"/>
            <a:ext cx="3698484" cy="514728"/>
            <a:chOff x="5324919" y="4591269"/>
            <a:chExt cx="3698484" cy="514728"/>
          </a:xfrm>
        </p:grpSpPr>
        <p:pic>
          <p:nvPicPr>
            <p:cNvPr id="35" name="Shape 33"/>
            <p:cNvPicPr preferRelativeResize="0"/>
            <p:nvPr userDrawn="1"/>
          </p:nvPicPr>
          <p:blipFill rotWithShape="1">
            <a:blip r:embed="rId12">
              <a:alphaModFix/>
            </a:blip>
            <a:srcRect/>
            <a:stretch/>
          </p:blipFill>
          <p:spPr>
            <a:xfrm>
              <a:off x="5324919" y="4591269"/>
              <a:ext cx="1301071" cy="514728"/>
            </a:xfrm>
            <a:prstGeom prst="rect">
              <a:avLst/>
            </a:prstGeom>
            <a:noFill/>
            <a:ln>
              <a:noFill/>
            </a:ln>
          </p:spPr>
        </p:pic>
        <p:pic>
          <p:nvPicPr>
            <p:cNvPr id="47" name="Shape 35"/>
            <p:cNvPicPr preferRelativeResize="0"/>
            <p:nvPr userDrawn="1"/>
          </p:nvPicPr>
          <p:blipFill rotWithShape="1">
            <a:blip r:embed="rId13">
              <a:alphaModFix/>
            </a:blip>
            <a:srcRect/>
            <a:stretch/>
          </p:blipFill>
          <p:spPr>
            <a:xfrm>
              <a:off x="6898791" y="4644168"/>
              <a:ext cx="1046962" cy="461829"/>
            </a:xfrm>
            <a:prstGeom prst="rect">
              <a:avLst/>
            </a:prstGeom>
            <a:noFill/>
            <a:ln>
              <a:noFill/>
            </a:ln>
          </p:spPr>
        </p:pic>
        <p:pic>
          <p:nvPicPr>
            <p:cNvPr id="48" name="Shape 36"/>
            <p:cNvPicPr preferRelativeResize="0"/>
            <p:nvPr userDrawn="1"/>
          </p:nvPicPr>
          <p:blipFill rotWithShape="1">
            <a:blip r:embed="rId14">
              <a:alphaModFix/>
            </a:blip>
            <a:srcRect/>
            <a:stretch/>
          </p:blipFill>
          <p:spPr>
            <a:xfrm>
              <a:off x="8218554" y="4600627"/>
              <a:ext cx="804849" cy="505370"/>
            </a:xfrm>
            <a:prstGeom prst="rect">
              <a:avLst/>
            </a:prstGeom>
            <a:noFill/>
            <a:ln>
              <a:noFill/>
            </a:ln>
          </p:spPr>
        </p:pic>
      </p:grpSp>
      <p:pic>
        <p:nvPicPr>
          <p:cNvPr id="51"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5400000">
            <a:off x="29100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0800000">
            <a:off x="139935"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6200000">
            <a:off x="29100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357060"/>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46" name="Round Same Side Corner Rectangle 45"/>
          <p:cNvSpPr/>
          <p:nvPr userDrawn="1"/>
        </p:nvSpPr>
        <p:spPr>
          <a:xfrm rot="16200000">
            <a:off x="464276"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28139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 Same Side Corner Rectangle 32"/>
          <p:cNvSpPr/>
          <p:nvPr userDrawn="1"/>
        </p:nvSpPr>
        <p:spPr>
          <a:xfrm rot="16200000">
            <a:off x="464276"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464276"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464275"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 Same Side Corner Rectangle 41"/>
          <p:cNvSpPr/>
          <p:nvPr userDrawn="1"/>
        </p:nvSpPr>
        <p:spPr>
          <a:xfrm rot="16200000">
            <a:off x="46427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464275"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38"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297098"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4159"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hlinkClick r:id="" action="ppaction://noaction"/>
          </p:cNvPr>
          <p:cNvSpPr txBox="1"/>
          <p:nvPr userDrawn="1"/>
        </p:nvSpPr>
        <p:spPr>
          <a:xfrm>
            <a:off x="117095" y="1313176"/>
            <a:ext cx="730250" cy="488950"/>
          </a:xfrm>
          <a:prstGeom prst="rect">
            <a:avLst/>
          </a:prstGeom>
          <a:noFill/>
        </p:spPr>
        <p:txBody>
          <a:bodyPr wrap="square" rtlCol="0">
            <a:spAutoFit/>
          </a:bodyPr>
          <a:lstStyle/>
          <a:p>
            <a:endParaRPr lang="en-US"/>
          </a:p>
        </p:txBody>
      </p:sp>
      <p:sp>
        <p:nvSpPr>
          <p:cNvPr id="50" name="TextBox 49">
            <a:hlinkClick r:id="" action="ppaction://noaction"/>
          </p:cNvPr>
          <p:cNvSpPr txBox="1"/>
          <p:nvPr userDrawn="1"/>
        </p:nvSpPr>
        <p:spPr>
          <a:xfrm>
            <a:off x="117095" y="1914993"/>
            <a:ext cx="730250" cy="488950"/>
          </a:xfrm>
          <a:prstGeom prst="rect">
            <a:avLst/>
          </a:prstGeom>
          <a:noFill/>
        </p:spPr>
        <p:txBody>
          <a:bodyPr wrap="square" rtlCol="0">
            <a:spAutoFit/>
          </a:bodyPr>
          <a:lstStyle/>
          <a:p>
            <a:endParaRPr lang="en-US"/>
          </a:p>
        </p:txBody>
      </p:sp>
      <p:sp>
        <p:nvSpPr>
          <p:cNvPr id="51" name="TextBox 50">
            <a:hlinkClick r:id="" action="ppaction://noaction"/>
          </p:cNvPr>
          <p:cNvSpPr txBox="1"/>
          <p:nvPr userDrawn="1"/>
        </p:nvSpPr>
        <p:spPr>
          <a:xfrm>
            <a:off x="117095" y="2530943"/>
            <a:ext cx="730250" cy="488950"/>
          </a:xfrm>
          <a:prstGeom prst="rect">
            <a:avLst/>
          </a:prstGeom>
          <a:noFill/>
        </p:spPr>
        <p:txBody>
          <a:bodyPr wrap="square" rtlCol="0">
            <a:spAutoFit/>
          </a:bodyPr>
          <a:lstStyle/>
          <a:p>
            <a:endParaRPr lang="en-US"/>
          </a:p>
        </p:txBody>
      </p:sp>
      <p:sp>
        <p:nvSpPr>
          <p:cNvPr id="52" name="TextBox 51">
            <a:hlinkClick r:id="" action="ppaction://noaction"/>
          </p:cNvPr>
          <p:cNvSpPr txBox="1"/>
          <p:nvPr userDrawn="1"/>
        </p:nvSpPr>
        <p:spPr>
          <a:xfrm>
            <a:off x="117095" y="3134193"/>
            <a:ext cx="730250" cy="488950"/>
          </a:xfrm>
          <a:prstGeom prst="rect">
            <a:avLst/>
          </a:prstGeom>
          <a:noFill/>
        </p:spPr>
        <p:txBody>
          <a:bodyPr wrap="square" rtlCol="0">
            <a:spAutoFit/>
          </a:bodyPr>
          <a:lstStyle/>
          <a:p>
            <a:endParaRPr lang="en-US"/>
          </a:p>
        </p:txBody>
      </p:sp>
      <p:sp>
        <p:nvSpPr>
          <p:cNvPr id="53" name="TextBox 52">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54" name="TextBox 53">
            <a:hlinkClick r:id="" action="ppaction://noaction"/>
          </p:cNvPr>
          <p:cNvSpPr txBox="1"/>
          <p:nvPr userDrawn="1"/>
        </p:nvSpPr>
        <p:spPr>
          <a:xfrm>
            <a:off x="117095" y="700401"/>
            <a:ext cx="730250" cy="488950"/>
          </a:xfrm>
          <a:prstGeom prst="rect">
            <a:avLst/>
          </a:prstGeom>
          <a:noFill/>
        </p:spPr>
        <p:txBody>
          <a:bodyPr wrap="square" rtlCol="0">
            <a:spAutoFit/>
          </a:bodyPr>
          <a:lstStyle/>
          <a:p>
            <a:endParaRPr lang="en-US"/>
          </a:p>
        </p:txBody>
      </p:sp>
      <p:sp>
        <p:nvSpPr>
          <p:cNvPr id="55" name="TextBox 54">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7" name="Group 36"/>
          <p:cNvGrpSpPr/>
          <p:nvPr userDrawn="1"/>
        </p:nvGrpSpPr>
        <p:grpSpPr>
          <a:xfrm>
            <a:off x="5324919" y="4591269"/>
            <a:ext cx="3698484" cy="514728"/>
            <a:chOff x="5324919" y="4591269"/>
            <a:chExt cx="3698484" cy="514728"/>
          </a:xfrm>
        </p:grpSpPr>
        <p:pic>
          <p:nvPicPr>
            <p:cNvPr id="40" name="Shape 33"/>
            <p:cNvPicPr preferRelativeResize="0"/>
            <p:nvPr userDrawn="1"/>
          </p:nvPicPr>
          <p:blipFill rotWithShape="1">
            <a:blip r:embed="rId12">
              <a:alphaModFix/>
            </a:blip>
            <a:srcRect/>
            <a:stretch/>
          </p:blipFill>
          <p:spPr>
            <a:xfrm>
              <a:off x="5324919" y="4591269"/>
              <a:ext cx="1301071" cy="514728"/>
            </a:xfrm>
            <a:prstGeom prst="rect">
              <a:avLst/>
            </a:prstGeom>
            <a:noFill/>
            <a:ln>
              <a:noFill/>
            </a:ln>
          </p:spPr>
        </p:pic>
        <p:pic>
          <p:nvPicPr>
            <p:cNvPr id="41" name="Shape 35"/>
            <p:cNvPicPr preferRelativeResize="0"/>
            <p:nvPr userDrawn="1"/>
          </p:nvPicPr>
          <p:blipFill rotWithShape="1">
            <a:blip r:embed="rId13">
              <a:alphaModFix/>
            </a:blip>
            <a:srcRect/>
            <a:stretch/>
          </p:blipFill>
          <p:spPr>
            <a:xfrm>
              <a:off x="6898791" y="4644168"/>
              <a:ext cx="1046962" cy="461829"/>
            </a:xfrm>
            <a:prstGeom prst="rect">
              <a:avLst/>
            </a:prstGeom>
            <a:noFill/>
            <a:ln>
              <a:noFill/>
            </a:ln>
          </p:spPr>
        </p:pic>
        <p:pic>
          <p:nvPicPr>
            <p:cNvPr id="43" name="Shape 36"/>
            <p:cNvPicPr preferRelativeResize="0"/>
            <p:nvPr userDrawn="1"/>
          </p:nvPicPr>
          <p:blipFill rotWithShape="1">
            <a:blip r:embed="rId14">
              <a:alphaModFix/>
            </a:blip>
            <a:srcRect/>
            <a:stretch/>
          </p:blipFill>
          <p:spPr>
            <a:xfrm>
              <a:off x="8218554" y="4600627"/>
              <a:ext cx="804849" cy="505370"/>
            </a:xfrm>
            <a:prstGeom prst="rect">
              <a:avLst/>
            </a:prstGeom>
            <a:noFill/>
            <a:ln>
              <a:noFill/>
            </a:ln>
          </p:spPr>
        </p:pic>
      </p:grpSp>
      <p:pic>
        <p:nvPicPr>
          <p:cNvPr id="47"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5400000">
            <a:off x="29100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0800000">
            <a:off x="291004"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6200000">
            <a:off x="13198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100647"/>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46" name="Round Same Side Corner Rectangle 45"/>
          <p:cNvSpPr/>
          <p:nvPr userDrawn="1"/>
        </p:nvSpPr>
        <p:spPr>
          <a:xfrm rot="16200000">
            <a:off x="290540"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46427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 Same Side Corner Rectangle 32"/>
          <p:cNvSpPr/>
          <p:nvPr userDrawn="1"/>
        </p:nvSpPr>
        <p:spPr>
          <a:xfrm rot="16200000">
            <a:off x="464276"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464276"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464275"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 Same Side Corner Rectangle 41"/>
          <p:cNvSpPr/>
          <p:nvPr userDrawn="1"/>
        </p:nvSpPr>
        <p:spPr>
          <a:xfrm rot="16200000">
            <a:off x="46427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464275"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31"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297098"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4159"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hlinkClick r:id="" action="ppaction://noaction"/>
          </p:cNvPr>
          <p:cNvSpPr txBox="1"/>
          <p:nvPr userDrawn="1"/>
        </p:nvSpPr>
        <p:spPr>
          <a:xfrm>
            <a:off x="108252" y="1291318"/>
            <a:ext cx="730250" cy="488950"/>
          </a:xfrm>
          <a:prstGeom prst="rect">
            <a:avLst/>
          </a:prstGeom>
          <a:noFill/>
        </p:spPr>
        <p:txBody>
          <a:bodyPr wrap="square" rtlCol="0">
            <a:spAutoFit/>
          </a:bodyPr>
          <a:lstStyle/>
          <a:p>
            <a:endParaRPr lang="en-US"/>
          </a:p>
        </p:txBody>
      </p:sp>
      <p:sp>
        <p:nvSpPr>
          <p:cNvPr id="40" name="TextBox 39">
            <a:hlinkClick r:id="" action="ppaction://noaction"/>
          </p:cNvPr>
          <p:cNvSpPr txBox="1"/>
          <p:nvPr userDrawn="1"/>
        </p:nvSpPr>
        <p:spPr>
          <a:xfrm>
            <a:off x="108252" y="1900918"/>
            <a:ext cx="730250" cy="488950"/>
          </a:xfrm>
          <a:prstGeom prst="rect">
            <a:avLst/>
          </a:prstGeom>
          <a:noFill/>
        </p:spPr>
        <p:txBody>
          <a:bodyPr wrap="square" rtlCol="0">
            <a:spAutoFit/>
          </a:bodyPr>
          <a:lstStyle/>
          <a:p>
            <a:endParaRPr lang="en-US"/>
          </a:p>
        </p:txBody>
      </p:sp>
      <p:sp>
        <p:nvSpPr>
          <p:cNvPr id="41" name="TextBox 40">
            <a:hlinkClick r:id="" action="ppaction://noaction"/>
          </p:cNvPr>
          <p:cNvSpPr txBox="1"/>
          <p:nvPr userDrawn="1"/>
        </p:nvSpPr>
        <p:spPr>
          <a:xfrm>
            <a:off x="108252" y="2516868"/>
            <a:ext cx="730250" cy="488950"/>
          </a:xfrm>
          <a:prstGeom prst="rect">
            <a:avLst/>
          </a:prstGeom>
          <a:noFill/>
        </p:spPr>
        <p:txBody>
          <a:bodyPr wrap="square" rtlCol="0">
            <a:spAutoFit/>
          </a:bodyPr>
          <a:lstStyle/>
          <a:p>
            <a:endParaRPr lang="en-US"/>
          </a:p>
        </p:txBody>
      </p:sp>
      <p:sp>
        <p:nvSpPr>
          <p:cNvPr id="43" name="TextBox 42">
            <a:hlinkClick r:id="" action="ppaction://noaction"/>
          </p:cNvPr>
          <p:cNvSpPr txBox="1"/>
          <p:nvPr userDrawn="1"/>
        </p:nvSpPr>
        <p:spPr>
          <a:xfrm>
            <a:off x="108252" y="3120118"/>
            <a:ext cx="730250" cy="488950"/>
          </a:xfrm>
          <a:prstGeom prst="rect">
            <a:avLst/>
          </a:prstGeom>
          <a:noFill/>
        </p:spPr>
        <p:txBody>
          <a:bodyPr wrap="square" rtlCol="0">
            <a:spAutoFit/>
          </a:bodyPr>
          <a:lstStyle/>
          <a:p>
            <a:endParaRPr lang="en-US"/>
          </a:p>
        </p:txBody>
      </p:sp>
      <p:sp>
        <p:nvSpPr>
          <p:cNvPr id="44" name="TextBox 43">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49" name="TextBox 48">
            <a:hlinkClick r:id="" action="ppaction://noaction"/>
          </p:cNvPr>
          <p:cNvSpPr txBox="1"/>
          <p:nvPr userDrawn="1"/>
        </p:nvSpPr>
        <p:spPr>
          <a:xfrm>
            <a:off x="108252" y="678543"/>
            <a:ext cx="730250" cy="488950"/>
          </a:xfrm>
          <a:prstGeom prst="rect">
            <a:avLst/>
          </a:prstGeom>
          <a:noFill/>
        </p:spPr>
        <p:txBody>
          <a:bodyPr wrap="square" rtlCol="0">
            <a:spAutoFit/>
          </a:bodyPr>
          <a:lstStyle/>
          <a:p>
            <a:endParaRPr lang="en-US"/>
          </a:p>
        </p:txBody>
      </p:sp>
      <p:sp>
        <p:nvSpPr>
          <p:cNvPr id="50" name="TextBox 49">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4" name="Group 33"/>
          <p:cNvGrpSpPr/>
          <p:nvPr userDrawn="1"/>
        </p:nvGrpSpPr>
        <p:grpSpPr>
          <a:xfrm>
            <a:off x="5324919" y="4591269"/>
            <a:ext cx="3698484" cy="514728"/>
            <a:chOff x="5324919" y="4591269"/>
            <a:chExt cx="3698484" cy="514728"/>
          </a:xfrm>
        </p:grpSpPr>
        <p:pic>
          <p:nvPicPr>
            <p:cNvPr id="35" name="Shape 33"/>
            <p:cNvPicPr preferRelativeResize="0"/>
            <p:nvPr userDrawn="1"/>
          </p:nvPicPr>
          <p:blipFill rotWithShape="1">
            <a:blip r:embed="rId12">
              <a:alphaModFix/>
            </a:blip>
            <a:srcRect/>
            <a:stretch/>
          </p:blipFill>
          <p:spPr>
            <a:xfrm>
              <a:off x="5324919" y="4591269"/>
              <a:ext cx="1301071" cy="514728"/>
            </a:xfrm>
            <a:prstGeom prst="rect">
              <a:avLst/>
            </a:prstGeom>
            <a:noFill/>
            <a:ln>
              <a:noFill/>
            </a:ln>
          </p:spPr>
        </p:pic>
        <p:pic>
          <p:nvPicPr>
            <p:cNvPr id="47" name="Shape 35"/>
            <p:cNvPicPr preferRelativeResize="0"/>
            <p:nvPr userDrawn="1"/>
          </p:nvPicPr>
          <p:blipFill rotWithShape="1">
            <a:blip r:embed="rId13">
              <a:alphaModFix/>
            </a:blip>
            <a:srcRect/>
            <a:stretch/>
          </p:blipFill>
          <p:spPr>
            <a:xfrm>
              <a:off x="6898791" y="4644168"/>
              <a:ext cx="1046962" cy="461829"/>
            </a:xfrm>
            <a:prstGeom prst="rect">
              <a:avLst/>
            </a:prstGeom>
            <a:noFill/>
            <a:ln>
              <a:noFill/>
            </a:ln>
          </p:spPr>
        </p:pic>
        <p:pic>
          <p:nvPicPr>
            <p:cNvPr id="48" name="Shape 36"/>
            <p:cNvPicPr preferRelativeResize="0"/>
            <p:nvPr userDrawn="1"/>
          </p:nvPicPr>
          <p:blipFill rotWithShape="1">
            <a:blip r:embed="rId14">
              <a:alphaModFix/>
            </a:blip>
            <a:srcRect/>
            <a:stretch/>
          </p:blipFill>
          <p:spPr>
            <a:xfrm>
              <a:off x="8218554" y="4600627"/>
              <a:ext cx="804849" cy="505370"/>
            </a:xfrm>
            <a:prstGeom prst="rect">
              <a:avLst/>
            </a:prstGeom>
            <a:noFill/>
            <a:ln>
              <a:noFill/>
            </a:ln>
          </p:spPr>
        </p:pic>
      </p:grpSp>
      <p:pic>
        <p:nvPicPr>
          <p:cNvPr id="51"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5400000">
            <a:off x="29100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0800000">
            <a:off x="291004"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6200000">
            <a:off x="29100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13198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712834"/>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33" name="Round Same Side Corner Rectangle 32"/>
          <p:cNvSpPr/>
          <p:nvPr userDrawn="1"/>
        </p:nvSpPr>
        <p:spPr>
          <a:xfrm rot="16200000">
            <a:off x="290540"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 Same Side Corner Rectangle 45"/>
          <p:cNvSpPr/>
          <p:nvPr userDrawn="1"/>
        </p:nvSpPr>
        <p:spPr>
          <a:xfrm rot="16200000">
            <a:off x="464276"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46427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464276"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464275"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 Same Side Corner Rectangle 41"/>
          <p:cNvSpPr/>
          <p:nvPr userDrawn="1"/>
        </p:nvSpPr>
        <p:spPr>
          <a:xfrm rot="16200000">
            <a:off x="46427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464275"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32"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30127"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4159"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hlinkClick r:id="" action="ppaction://noaction"/>
          </p:cNvPr>
          <p:cNvSpPr txBox="1"/>
          <p:nvPr userDrawn="1"/>
        </p:nvSpPr>
        <p:spPr>
          <a:xfrm>
            <a:off x="126037" y="1287701"/>
            <a:ext cx="730250" cy="488950"/>
          </a:xfrm>
          <a:prstGeom prst="rect">
            <a:avLst/>
          </a:prstGeom>
          <a:noFill/>
        </p:spPr>
        <p:txBody>
          <a:bodyPr wrap="square" rtlCol="0">
            <a:spAutoFit/>
          </a:bodyPr>
          <a:lstStyle/>
          <a:p>
            <a:endParaRPr lang="en-US"/>
          </a:p>
        </p:txBody>
      </p:sp>
      <p:sp>
        <p:nvSpPr>
          <p:cNvPr id="43" name="TextBox 42">
            <a:hlinkClick r:id="" action="ppaction://noaction"/>
          </p:cNvPr>
          <p:cNvSpPr txBox="1"/>
          <p:nvPr userDrawn="1"/>
        </p:nvSpPr>
        <p:spPr>
          <a:xfrm>
            <a:off x="126037" y="1897301"/>
            <a:ext cx="730250" cy="488950"/>
          </a:xfrm>
          <a:prstGeom prst="rect">
            <a:avLst/>
          </a:prstGeom>
          <a:noFill/>
        </p:spPr>
        <p:txBody>
          <a:bodyPr wrap="square" rtlCol="0">
            <a:spAutoFit/>
          </a:bodyPr>
          <a:lstStyle/>
          <a:p>
            <a:endParaRPr lang="en-US"/>
          </a:p>
        </p:txBody>
      </p:sp>
      <p:sp>
        <p:nvSpPr>
          <p:cNvPr id="44" name="TextBox 43">
            <a:hlinkClick r:id="" action="ppaction://noaction"/>
          </p:cNvPr>
          <p:cNvSpPr txBox="1"/>
          <p:nvPr userDrawn="1"/>
        </p:nvSpPr>
        <p:spPr>
          <a:xfrm>
            <a:off x="126037" y="2513251"/>
            <a:ext cx="730250" cy="488950"/>
          </a:xfrm>
          <a:prstGeom prst="rect">
            <a:avLst/>
          </a:prstGeom>
          <a:noFill/>
        </p:spPr>
        <p:txBody>
          <a:bodyPr wrap="square" rtlCol="0">
            <a:spAutoFit/>
          </a:bodyPr>
          <a:lstStyle/>
          <a:p>
            <a:endParaRPr lang="en-US"/>
          </a:p>
        </p:txBody>
      </p:sp>
      <p:sp>
        <p:nvSpPr>
          <p:cNvPr id="49" name="TextBox 48">
            <a:hlinkClick r:id="" action="ppaction://noaction"/>
          </p:cNvPr>
          <p:cNvSpPr txBox="1"/>
          <p:nvPr userDrawn="1"/>
        </p:nvSpPr>
        <p:spPr>
          <a:xfrm>
            <a:off x="126037" y="3116501"/>
            <a:ext cx="730250" cy="488950"/>
          </a:xfrm>
          <a:prstGeom prst="rect">
            <a:avLst/>
          </a:prstGeom>
          <a:noFill/>
        </p:spPr>
        <p:txBody>
          <a:bodyPr wrap="square" rtlCol="0">
            <a:spAutoFit/>
          </a:bodyPr>
          <a:lstStyle/>
          <a:p>
            <a:endParaRPr lang="en-US"/>
          </a:p>
        </p:txBody>
      </p:sp>
      <p:sp>
        <p:nvSpPr>
          <p:cNvPr id="50" name="TextBox 49">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51" name="TextBox 50">
            <a:hlinkClick r:id="" action="ppaction://noaction"/>
          </p:cNvPr>
          <p:cNvSpPr txBox="1"/>
          <p:nvPr userDrawn="1"/>
        </p:nvSpPr>
        <p:spPr>
          <a:xfrm>
            <a:off x="126037" y="674926"/>
            <a:ext cx="730250" cy="488950"/>
          </a:xfrm>
          <a:prstGeom prst="rect">
            <a:avLst/>
          </a:prstGeom>
          <a:noFill/>
        </p:spPr>
        <p:txBody>
          <a:bodyPr wrap="square" rtlCol="0">
            <a:spAutoFit/>
          </a:bodyPr>
          <a:lstStyle/>
          <a:p>
            <a:endParaRPr lang="en-US"/>
          </a:p>
        </p:txBody>
      </p:sp>
      <p:sp>
        <p:nvSpPr>
          <p:cNvPr id="52" name="TextBox 51">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5" name="Group 34"/>
          <p:cNvGrpSpPr/>
          <p:nvPr userDrawn="1"/>
        </p:nvGrpSpPr>
        <p:grpSpPr>
          <a:xfrm>
            <a:off x="5324919" y="4591269"/>
            <a:ext cx="3698484" cy="514728"/>
            <a:chOff x="5324919" y="4591269"/>
            <a:chExt cx="3698484" cy="514728"/>
          </a:xfrm>
        </p:grpSpPr>
        <p:pic>
          <p:nvPicPr>
            <p:cNvPr id="37" name="Shape 33"/>
            <p:cNvPicPr preferRelativeResize="0"/>
            <p:nvPr userDrawn="1"/>
          </p:nvPicPr>
          <p:blipFill rotWithShape="1">
            <a:blip r:embed="rId12">
              <a:alphaModFix/>
            </a:blip>
            <a:srcRect/>
            <a:stretch/>
          </p:blipFill>
          <p:spPr>
            <a:xfrm>
              <a:off x="5324919" y="4591269"/>
              <a:ext cx="1301071" cy="514728"/>
            </a:xfrm>
            <a:prstGeom prst="rect">
              <a:avLst/>
            </a:prstGeom>
            <a:noFill/>
            <a:ln>
              <a:noFill/>
            </a:ln>
          </p:spPr>
        </p:pic>
        <p:pic>
          <p:nvPicPr>
            <p:cNvPr id="38" name="Shape 35"/>
            <p:cNvPicPr preferRelativeResize="0"/>
            <p:nvPr userDrawn="1"/>
          </p:nvPicPr>
          <p:blipFill rotWithShape="1">
            <a:blip r:embed="rId13">
              <a:alphaModFix/>
            </a:blip>
            <a:srcRect/>
            <a:stretch/>
          </p:blipFill>
          <p:spPr>
            <a:xfrm>
              <a:off x="6898791" y="4644168"/>
              <a:ext cx="1046962" cy="461829"/>
            </a:xfrm>
            <a:prstGeom prst="rect">
              <a:avLst/>
            </a:prstGeom>
            <a:noFill/>
            <a:ln>
              <a:noFill/>
            </a:ln>
          </p:spPr>
        </p:pic>
        <p:pic>
          <p:nvPicPr>
            <p:cNvPr id="47" name="Shape 36"/>
            <p:cNvPicPr preferRelativeResize="0"/>
            <p:nvPr userDrawn="1"/>
          </p:nvPicPr>
          <p:blipFill rotWithShape="1">
            <a:blip r:embed="rId14">
              <a:alphaModFix/>
            </a:blip>
            <a:srcRect/>
            <a:stretch/>
          </p:blipFill>
          <p:spPr>
            <a:xfrm>
              <a:off x="8218554" y="4600627"/>
              <a:ext cx="804849" cy="505370"/>
            </a:xfrm>
            <a:prstGeom prst="rect">
              <a:avLst/>
            </a:prstGeom>
            <a:noFill/>
            <a:ln>
              <a:noFill/>
            </a:ln>
          </p:spPr>
        </p:pic>
      </p:grpSp>
      <p:pic>
        <p:nvPicPr>
          <p:cNvPr id="48"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5400000">
            <a:off x="29100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0800000">
            <a:off x="291004"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6200000">
            <a:off x="29100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421555"/>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46" name="Round Same Side Corner Rectangle 45"/>
          <p:cNvSpPr/>
          <p:nvPr userDrawn="1"/>
        </p:nvSpPr>
        <p:spPr>
          <a:xfrm rot="16200000">
            <a:off x="464276"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46427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 Same Side Corner Rectangle 32"/>
          <p:cNvSpPr/>
          <p:nvPr userDrawn="1"/>
        </p:nvSpPr>
        <p:spPr>
          <a:xfrm rot="16200000">
            <a:off x="464276"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464276"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464275"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 Same Side Corner Rectangle 41"/>
          <p:cNvSpPr/>
          <p:nvPr userDrawn="1"/>
        </p:nvSpPr>
        <p:spPr>
          <a:xfrm rot="16200000">
            <a:off x="46427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464275"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50"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297098"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12" descr="https://mail.google.com/mail/u/0/?ui=2&amp;ik=201fd33973&amp;view=fimg&amp;th=154a1a987f0a23e3&amp;attid=0.1.8&amp;disp=emb&amp;attbid=ANGjdJ-m6fiMVi4z0BTvPb9B4nE-NzMzakjMHYAYslq6SAbn-nywyHuwyxQWA07GH5wgAJjJUScI5A9VF8BPRbUTo0ZIRBekIFyhDZCLzHdPeBfk3u0iv82ik580jVs&amp;sz=w540-h524&amp;ats=1463001688269&amp;rm=154a1a987f0a23e3&amp;zw&amp;atsh=1"/>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3034202" y="-1247776"/>
            <a:ext cx="2571750" cy="2495551"/>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4" descr="https://mail.google.com/mail/u/0/?ui=2&amp;ik=201fd33973&amp;view=fimg&amp;th=154a1a987f0a23e3&amp;attid=0.1.2&amp;disp=emb&amp;attbid=ANGjdJ8lCACLc9rH11JGUviRw7te56lAraQRWskA4SA4MZMRIVH6nCwreg5-gicQ_igX3PYMG0mZZB4C9C5S8hkMQTUZthEMIOdGp6qXP44q-UvCgm1lh5jL-GrbgVo&amp;sz=w534-h516&amp;ats=1463001688267&amp;rm=154a1a987f0a23e3&amp;zw&amp;atsh=1"/>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021031" y="1346640"/>
            <a:ext cx="2543175" cy="2457451"/>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16" descr="https://mail.google.com/mail/u/0/?ui=2&amp;ik=201fd33973&amp;view=fimg&amp;th=154a1a987f0a23e3&amp;attid=0.1.10&amp;disp=emb&amp;attbid=ANGjdJ_UBA5zHse-kWDkSUmbra0QyXeImz3kLeK36Wmql7QY2qC17g7AkhkeqmknVxqjw3K7_4ZIn04cxgj2ID0-7LAezoQtKNfJvwY3oGAVLYy_CsYLq3vJzRs8VZ8&amp;sz=w506-h512&amp;ats=1463001688269&amp;rm=154a1a987f0a23e3&amp;zw&amp;atsh=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927821" y="3860277"/>
            <a:ext cx="2409825" cy="24384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304159"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55" name="TextBox 54">
            <a:hlinkClick r:id="" action="ppaction://noaction"/>
          </p:cNvPr>
          <p:cNvSpPr txBox="1"/>
          <p:nvPr userDrawn="1"/>
        </p:nvSpPr>
        <p:spPr>
          <a:xfrm>
            <a:off x="103645" y="1336329"/>
            <a:ext cx="730250" cy="488950"/>
          </a:xfrm>
          <a:prstGeom prst="rect">
            <a:avLst/>
          </a:prstGeom>
          <a:noFill/>
        </p:spPr>
        <p:txBody>
          <a:bodyPr wrap="square" rtlCol="0">
            <a:spAutoFit/>
          </a:bodyPr>
          <a:lstStyle/>
          <a:p>
            <a:endParaRPr lang="en-US"/>
          </a:p>
        </p:txBody>
      </p:sp>
      <p:sp>
        <p:nvSpPr>
          <p:cNvPr id="56" name="TextBox 55">
            <a:hlinkClick r:id="" action="ppaction://noaction"/>
          </p:cNvPr>
          <p:cNvSpPr txBox="1"/>
          <p:nvPr userDrawn="1"/>
        </p:nvSpPr>
        <p:spPr>
          <a:xfrm>
            <a:off x="103645" y="1945929"/>
            <a:ext cx="730250" cy="488950"/>
          </a:xfrm>
          <a:prstGeom prst="rect">
            <a:avLst/>
          </a:prstGeom>
          <a:noFill/>
        </p:spPr>
        <p:txBody>
          <a:bodyPr wrap="square" rtlCol="0">
            <a:spAutoFit/>
          </a:bodyPr>
          <a:lstStyle/>
          <a:p>
            <a:endParaRPr lang="en-US"/>
          </a:p>
        </p:txBody>
      </p:sp>
      <p:sp>
        <p:nvSpPr>
          <p:cNvPr id="57" name="TextBox 56">
            <a:hlinkClick r:id="" action="ppaction://noaction"/>
          </p:cNvPr>
          <p:cNvSpPr txBox="1"/>
          <p:nvPr userDrawn="1"/>
        </p:nvSpPr>
        <p:spPr>
          <a:xfrm>
            <a:off x="103645" y="2561879"/>
            <a:ext cx="730250" cy="488950"/>
          </a:xfrm>
          <a:prstGeom prst="rect">
            <a:avLst/>
          </a:prstGeom>
          <a:noFill/>
        </p:spPr>
        <p:txBody>
          <a:bodyPr wrap="square" rtlCol="0">
            <a:spAutoFit/>
          </a:bodyPr>
          <a:lstStyle/>
          <a:p>
            <a:endParaRPr lang="en-US"/>
          </a:p>
        </p:txBody>
      </p:sp>
      <p:sp>
        <p:nvSpPr>
          <p:cNvPr id="58" name="TextBox 57">
            <a:hlinkClick r:id="" action="ppaction://noaction"/>
          </p:cNvPr>
          <p:cNvSpPr txBox="1"/>
          <p:nvPr userDrawn="1"/>
        </p:nvSpPr>
        <p:spPr>
          <a:xfrm>
            <a:off x="103645" y="3165129"/>
            <a:ext cx="730250" cy="488950"/>
          </a:xfrm>
          <a:prstGeom prst="rect">
            <a:avLst/>
          </a:prstGeom>
          <a:noFill/>
        </p:spPr>
        <p:txBody>
          <a:bodyPr wrap="square" rtlCol="0">
            <a:spAutoFit/>
          </a:bodyPr>
          <a:lstStyle/>
          <a:p>
            <a:endParaRPr lang="en-US"/>
          </a:p>
        </p:txBody>
      </p:sp>
      <p:sp>
        <p:nvSpPr>
          <p:cNvPr id="59" name="TextBox 58">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60" name="TextBox 59">
            <a:hlinkClick r:id="" action="ppaction://noaction"/>
          </p:cNvPr>
          <p:cNvSpPr txBox="1"/>
          <p:nvPr userDrawn="1"/>
        </p:nvSpPr>
        <p:spPr>
          <a:xfrm>
            <a:off x="103645" y="723554"/>
            <a:ext cx="730250" cy="488950"/>
          </a:xfrm>
          <a:prstGeom prst="rect">
            <a:avLst/>
          </a:prstGeom>
          <a:noFill/>
        </p:spPr>
        <p:txBody>
          <a:bodyPr wrap="square" rtlCol="0">
            <a:spAutoFit/>
          </a:bodyPr>
          <a:lstStyle/>
          <a:p>
            <a:endParaRPr lang="en-US"/>
          </a:p>
        </p:txBody>
      </p:sp>
      <p:sp>
        <p:nvSpPr>
          <p:cNvPr id="61" name="TextBox 60">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7" name="Group 36"/>
          <p:cNvGrpSpPr/>
          <p:nvPr userDrawn="1"/>
        </p:nvGrpSpPr>
        <p:grpSpPr>
          <a:xfrm>
            <a:off x="5324919" y="4591269"/>
            <a:ext cx="3698484" cy="514728"/>
            <a:chOff x="5324919" y="4591269"/>
            <a:chExt cx="3698484" cy="514728"/>
          </a:xfrm>
        </p:grpSpPr>
        <p:pic>
          <p:nvPicPr>
            <p:cNvPr id="47" name="Shape 33"/>
            <p:cNvPicPr preferRelativeResize="0"/>
            <p:nvPr userDrawn="1"/>
          </p:nvPicPr>
          <p:blipFill rotWithShape="1">
            <a:blip r:embed="rId15">
              <a:alphaModFix/>
            </a:blip>
            <a:srcRect/>
            <a:stretch/>
          </p:blipFill>
          <p:spPr>
            <a:xfrm>
              <a:off x="5324919" y="4591269"/>
              <a:ext cx="1301071" cy="514728"/>
            </a:xfrm>
            <a:prstGeom prst="rect">
              <a:avLst/>
            </a:prstGeom>
            <a:noFill/>
            <a:ln>
              <a:noFill/>
            </a:ln>
          </p:spPr>
        </p:pic>
        <p:pic>
          <p:nvPicPr>
            <p:cNvPr id="48" name="Shape 35"/>
            <p:cNvPicPr preferRelativeResize="0"/>
            <p:nvPr userDrawn="1"/>
          </p:nvPicPr>
          <p:blipFill rotWithShape="1">
            <a:blip r:embed="rId16">
              <a:alphaModFix/>
            </a:blip>
            <a:srcRect/>
            <a:stretch/>
          </p:blipFill>
          <p:spPr>
            <a:xfrm>
              <a:off x="6898791" y="4644168"/>
              <a:ext cx="1046962" cy="461829"/>
            </a:xfrm>
            <a:prstGeom prst="rect">
              <a:avLst/>
            </a:prstGeom>
            <a:noFill/>
            <a:ln>
              <a:noFill/>
            </a:ln>
          </p:spPr>
        </p:pic>
        <p:pic>
          <p:nvPicPr>
            <p:cNvPr id="49" name="Shape 36"/>
            <p:cNvPicPr preferRelativeResize="0"/>
            <p:nvPr userDrawn="1"/>
          </p:nvPicPr>
          <p:blipFill rotWithShape="1">
            <a:blip r:embed="rId17">
              <a:alphaModFix/>
            </a:blip>
            <a:srcRect/>
            <a:stretch/>
          </p:blipFill>
          <p:spPr>
            <a:xfrm>
              <a:off x="8218554" y="4600627"/>
              <a:ext cx="804849" cy="505370"/>
            </a:xfrm>
            <a:prstGeom prst="rect">
              <a:avLst/>
            </a:prstGeom>
            <a:noFill/>
            <a:ln>
              <a:noFill/>
            </a:ln>
          </p:spPr>
        </p:pic>
      </p:grpSp>
      <p:pic>
        <p:nvPicPr>
          <p:cNvPr id="62" name="Picture 2"/>
          <p:cNvPicPr>
            <a:picLocks noChangeAspect="1" noChangeArrowheads="1"/>
          </p:cNvPicPr>
          <p:nvPr userDrawn="1"/>
        </p:nvPicPr>
        <p:blipFill>
          <a:blip r:embed="rId18" cstate="print">
            <a:extLst>
              <a:ext uri="{28A0092B-C50C-407E-A947-70E740481C1C}">
                <a14:useLocalDpi xmlns:a14="http://schemas.microsoft.com/office/drawing/2010/main" val="0"/>
              </a:ext>
            </a:extLst>
          </a:blip>
          <a:stretch>
            <a:fillRect/>
          </a:stretch>
        </p:blipFill>
        <p:spPr bwMode="auto">
          <a:xfrm>
            <a:off x="291004"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p:cNvPicPr>
            <a:picLocks noChangeAspect="1" noChangeArrowheads="1"/>
          </p:cNvPicPr>
          <p:nvPr userDrawn="1"/>
        </p:nvPicPr>
        <p:blipFill>
          <a:blip r:embed="rId18" cstate="print">
            <a:extLst>
              <a:ext uri="{28A0092B-C50C-407E-A947-70E740481C1C}">
                <a14:useLocalDpi xmlns:a14="http://schemas.microsoft.com/office/drawing/2010/main" val="0"/>
              </a:ext>
            </a:extLst>
          </a:blip>
          <a:stretch>
            <a:fillRect/>
          </a:stretch>
        </p:blipFill>
        <p:spPr bwMode="auto">
          <a:xfrm rot="5400000">
            <a:off x="29100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p:cNvPicPr>
            <a:picLocks noChangeAspect="1" noChangeArrowheads="1"/>
          </p:cNvPicPr>
          <p:nvPr userDrawn="1"/>
        </p:nvPicPr>
        <p:blipFill>
          <a:blip r:embed="rId18" cstate="print">
            <a:extLst>
              <a:ext uri="{28A0092B-C50C-407E-A947-70E740481C1C}">
                <a14:useLocalDpi xmlns:a14="http://schemas.microsoft.com/office/drawing/2010/main" val="0"/>
              </a:ext>
            </a:extLst>
          </a:blip>
          <a:stretch>
            <a:fillRect/>
          </a:stretch>
        </p:blipFill>
        <p:spPr bwMode="auto">
          <a:xfrm rot="10800000">
            <a:off x="291004"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p:cNvPicPr>
            <a:picLocks noChangeAspect="1" noChangeArrowheads="1"/>
          </p:cNvPicPr>
          <p:nvPr userDrawn="1"/>
        </p:nvPicPr>
        <p:blipFill>
          <a:blip r:embed="rId18" cstate="print">
            <a:extLst>
              <a:ext uri="{28A0092B-C50C-407E-A947-70E740481C1C}">
                <a14:useLocalDpi xmlns:a14="http://schemas.microsoft.com/office/drawing/2010/main" val="0"/>
              </a:ext>
            </a:extLst>
          </a:blip>
          <a:stretch>
            <a:fillRect/>
          </a:stretch>
        </p:blipFill>
        <p:spPr bwMode="auto">
          <a:xfrm rot="16200000">
            <a:off x="29100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p:cNvPicPr>
            <a:picLocks noChangeAspect="1" noChangeArrowheads="1"/>
          </p:cNvPicPr>
          <p:nvPr userDrawn="1"/>
        </p:nvPicPr>
        <p:blipFill>
          <a:blip r:embed="rId18" cstate="print">
            <a:extLst>
              <a:ext uri="{28A0092B-C50C-407E-A947-70E740481C1C}">
                <a14:useLocalDpi xmlns:a14="http://schemas.microsoft.com/office/drawing/2010/main" val="0"/>
              </a:ext>
            </a:extLst>
          </a:blip>
          <a:stretch>
            <a:fillRect/>
          </a:stretch>
        </p:blipFill>
        <p:spPr bwMode="auto">
          <a:xfrm>
            <a:off x="29100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87036"/>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image" Target="../media/image20.png"/><Relationship Id="rId7" Type="http://schemas.openxmlformats.org/officeDocument/2006/relationships/slide" Target="slide10.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slide" Target="slide8.xml"/><Relationship Id="rId5" Type="http://schemas.openxmlformats.org/officeDocument/2006/relationships/slide" Target="slide6.xml"/><Relationship Id="rId10" Type="http://schemas.openxmlformats.org/officeDocument/2006/relationships/slide" Target="slide4.xml"/><Relationship Id="rId4" Type="http://schemas.openxmlformats.org/officeDocument/2006/relationships/hyperlink" Target="https://www.tn/gov/content/dam/tn/education/safety/safe_sch/safe_sch_spc_mod4_participanthandouts.zip" TargetMode="External"/><Relationship Id="rId9"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23.jpeg"/><Relationship Id="rId7" Type="http://schemas.openxmlformats.org/officeDocument/2006/relationships/slide" Target="slide11.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slide" Target="slide10.xml"/><Relationship Id="rId5" Type="http://schemas.openxmlformats.org/officeDocument/2006/relationships/slide" Target="slide8.xml"/><Relationship Id="rId4" Type="http://schemas.openxmlformats.org/officeDocument/2006/relationships/slide" Target="slide6.xml"/><Relationship Id="rId9" Type="http://schemas.openxmlformats.org/officeDocument/2006/relationships/slide" Target="slide4.xml"/></Relationships>
</file>

<file path=ppt/slides/_rels/slide7.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24.jpeg"/><Relationship Id="rId7" Type="http://schemas.openxmlformats.org/officeDocument/2006/relationships/slide" Target="slide11.xm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slide" Target="slide10.xml"/><Relationship Id="rId5" Type="http://schemas.openxmlformats.org/officeDocument/2006/relationships/slide" Target="slide8.xml"/><Relationship Id="rId4" Type="http://schemas.openxmlformats.org/officeDocument/2006/relationships/slide" Target="slide6.xml"/><Relationship Id="rId9" Type="http://schemas.openxmlformats.org/officeDocument/2006/relationships/slide" Target="slide4.xml"/></Relationships>
</file>

<file path=ppt/slides/_rels/slide8.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slide" Target="slide6.xml"/><Relationship Id="rId7"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slide" Target="slide11.xml"/><Relationship Id="rId5" Type="http://schemas.openxmlformats.org/officeDocument/2006/relationships/slide" Target="slide10.xml"/><Relationship Id="rId4" Type="http://schemas.openxmlformats.org/officeDocument/2006/relationships/slide" Target="slide8.xml"/></Relationships>
</file>

<file path=ppt/slides/_rels/slide9.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slide" Target="slide6.xml"/><Relationship Id="rId7"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slide" Target="slide11.xml"/><Relationship Id="rId5" Type="http://schemas.openxmlformats.org/officeDocument/2006/relationships/slide" Target="slide10.xml"/><Relationship Id="rId4" Type="http://schemas.openxmlformats.org/officeDocument/2006/relationships/slide" Target="slide8.xml"/></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 Target="slide6.xml"/><Relationship Id="rId7"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slide" Target="slide11.xml"/><Relationship Id="rId5" Type="http://schemas.openxmlformats.org/officeDocument/2006/relationships/slide" Target="slide10.xml"/><Relationship Id="rId4" Type="http://schemas.openxmlformats.org/officeDocument/2006/relationships/slide" Target="slide8.xml"/><Relationship Id="rId9" Type="http://schemas.openxmlformats.org/officeDocument/2006/relationships/slide" Target="slide4.xml"/></Relationships>
</file>

<file path=ppt/slides/_rels/slide11.xml.rels><?xml version="1.0" encoding="UTF-8" standalone="yes"?>
<Relationships xmlns="http://schemas.openxmlformats.org/package/2006/relationships"><Relationship Id="rId8" Type="http://schemas.openxmlformats.org/officeDocument/2006/relationships/hyperlink" Target="https://youtu.be/cKNufWEECL8" TargetMode="External"/><Relationship Id="rId13" Type="http://schemas.openxmlformats.org/officeDocument/2006/relationships/slide" Target="slide4.xml"/><Relationship Id="rId3" Type="http://schemas.openxmlformats.org/officeDocument/2006/relationships/slide" Target="slide6.xml"/><Relationship Id="rId7" Type="http://schemas.openxmlformats.org/officeDocument/2006/relationships/slide" Target="slide2.xml"/><Relationship Id="rId12"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9.xml"/><Relationship Id="rId6" Type="http://schemas.openxmlformats.org/officeDocument/2006/relationships/slide" Target="slide11.xml"/><Relationship Id="rId11" Type="http://schemas.openxmlformats.org/officeDocument/2006/relationships/image" Target="../media/image27.png"/><Relationship Id="rId5" Type="http://schemas.openxmlformats.org/officeDocument/2006/relationships/slide" Target="slide10.xml"/><Relationship Id="rId10" Type="http://schemas.openxmlformats.org/officeDocument/2006/relationships/hyperlink" Target="https://youtu.be/tp_PJUH6Ig8" TargetMode="External"/><Relationship Id="rId4" Type="http://schemas.openxmlformats.org/officeDocument/2006/relationships/slide" Target="slide8.xml"/><Relationship Id="rId9"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13.xml"/><Relationship Id="rId7" Type="http://schemas.openxmlformats.org/officeDocument/2006/relationships/slide" Target="slide18.xml"/><Relationship Id="rId2" Type="http://schemas.openxmlformats.org/officeDocument/2006/relationships/notesSlide" Target="../notesSlides/notesSlide13.xml"/><Relationship Id="rId1" Type="http://schemas.openxmlformats.org/officeDocument/2006/relationships/slideLayout" Target="../slideLayouts/slideLayout47.xml"/><Relationship Id="rId6" Type="http://schemas.openxmlformats.org/officeDocument/2006/relationships/slide" Target="slide17.xml"/><Relationship Id="rId5" Type="http://schemas.openxmlformats.org/officeDocument/2006/relationships/slide" Target="slide15.xml"/><Relationship Id="rId4" Type="http://schemas.openxmlformats.org/officeDocument/2006/relationships/slide" Target="slide14.xml"/><Relationship Id="rId9" Type="http://schemas.openxmlformats.org/officeDocument/2006/relationships/slide" Target="slide21.xml"/></Relationships>
</file>

<file path=ppt/slides/_rels/slide14.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slide" Target="slide19.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slide" Target="slide18.xml"/><Relationship Id="rId2" Type="http://schemas.openxmlformats.org/officeDocument/2006/relationships/notesSlide" Target="../notesSlides/notesSlide14.xml"/><Relationship Id="rId1" Type="http://schemas.openxmlformats.org/officeDocument/2006/relationships/slideLayout" Target="../slideLayouts/slideLayout54.xml"/><Relationship Id="rId6" Type="http://schemas.openxmlformats.org/officeDocument/2006/relationships/diagramColors" Target="../diagrams/colors1.xml"/><Relationship Id="rId11" Type="http://schemas.openxmlformats.org/officeDocument/2006/relationships/slide" Target="slide17.xml"/><Relationship Id="rId5" Type="http://schemas.openxmlformats.org/officeDocument/2006/relationships/diagramQuickStyle" Target="../diagrams/quickStyle1.xml"/><Relationship Id="rId10" Type="http://schemas.openxmlformats.org/officeDocument/2006/relationships/slide" Target="slide15.xml"/><Relationship Id="rId4" Type="http://schemas.openxmlformats.org/officeDocument/2006/relationships/diagramLayout" Target="../diagrams/layout1.xml"/><Relationship Id="rId9" Type="http://schemas.openxmlformats.org/officeDocument/2006/relationships/slide" Target="slide14.xml"/><Relationship Id="rId14" Type="http://schemas.openxmlformats.org/officeDocument/2006/relationships/slide" Target="slide21.xml"/></Relationships>
</file>

<file path=ppt/slides/_rels/slide15.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slide" Target="slide19.xml"/><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slide" Target="slide18.xml"/><Relationship Id="rId2" Type="http://schemas.openxmlformats.org/officeDocument/2006/relationships/notesSlide" Target="../notesSlides/notesSlide15.xml"/><Relationship Id="rId16" Type="http://schemas.openxmlformats.org/officeDocument/2006/relationships/image" Target="../media/image33.png"/><Relationship Id="rId1" Type="http://schemas.openxmlformats.org/officeDocument/2006/relationships/slideLayout" Target="../slideLayouts/slideLayout61.xml"/><Relationship Id="rId6" Type="http://schemas.openxmlformats.org/officeDocument/2006/relationships/diagramColors" Target="../diagrams/colors2.xml"/><Relationship Id="rId11" Type="http://schemas.openxmlformats.org/officeDocument/2006/relationships/slide" Target="slide17.xml"/><Relationship Id="rId5" Type="http://schemas.openxmlformats.org/officeDocument/2006/relationships/diagramQuickStyle" Target="../diagrams/quickStyle2.xml"/><Relationship Id="rId15" Type="http://schemas.openxmlformats.org/officeDocument/2006/relationships/hyperlink" Target="http://www.ilclassroomsinaction.org/sel.html" TargetMode="External"/><Relationship Id="rId10" Type="http://schemas.openxmlformats.org/officeDocument/2006/relationships/slide" Target="slide15.xml"/><Relationship Id="rId4" Type="http://schemas.openxmlformats.org/officeDocument/2006/relationships/diagramLayout" Target="../diagrams/layout2.xml"/><Relationship Id="rId9" Type="http://schemas.openxmlformats.org/officeDocument/2006/relationships/slide" Target="slide14.xml"/><Relationship Id="rId14" Type="http://schemas.openxmlformats.org/officeDocument/2006/relationships/slide" Target="slide21.xml"/></Relationships>
</file>

<file path=ppt/slides/_rels/slide16.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image" Target="../media/image35.png"/><Relationship Id="rId3" Type="http://schemas.openxmlformats.org/officeDocument/2006/relationships/image" Target="../media/image34.png"/><Relationship Id="rId7" Type="http://schemas.openxmlformats.org/officeDocument/2006/relationships/slide" Target="slide15.xml"/><Relationship Id="rId12"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63.xml"/><Relationship Id="rId6" Type="http://schemas.openxmlformats.org/officeDocument/2006/relationships/slide" Target="slide14.xml"/><Relationship Id="rId11" Type="http://schemas.openxmlformats.org/officeDocument/2006/relationships/slide" Target="slide21.xml"/><Relationship Id="rId5" Type="http://schemas.openxmlformats.org/officeDocument/2006/relationships/slide" Target="slide13.xml"/><Relationship Id="rId10" Type="http://schemas.openxmlformats.org/officeDocument/2006/relationships/slide" Target="slide19.xml"/><Relationship Id="rId4" Type="http://schemas.openxmlformats.org/officeDocument/2006/relationships/hyperlink" Target="https://www.tn.gov/content/dam/tn/education/safety/safe_sch/SPC_Resource_Guide.pdf." TargetMode="External"/><Relationship Id="rId9" Type="http://schemas.openxmlformats.org/officeDocument/2006/relationships/slide" Target="slide18.xml"/></Relationships>
</file>

<file path=ppt/slides/_rels/slide17.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13.xml"/><Relationship Id="rId7" Type="http://schemas.openxmlformats.org/officeDocument/2006/relationships/slide" Target="slide18.xml"/><Relationship Id="rId2" Type="http://schemas.openxmlformats.org/officeDocument/2006/relationships/notesSlide" Target="../notesSlides/notesSlide17.xml"/><Relationship Id="rId1" Type="http://schemas.openxmlformats.org/officeDocument/2006/relationships/slideLayout" Target="../slideLayouts/slideLayout69.xml"/><Relationship Id="rId6" Type="http://schemas.openxmlformats.org/officeDocument/2006/relationships/slide" Target="slide17.xml"/><Relationship Id="rId5" Type="http://schemas.openxmlformats.org/officeDocument/2006/relationships/slide" Target="slide15.xml"/><Relationship Id="rId4" Type="http://schemas.openxmlformats.org/officeDocument/2006/relationships/slide" Target="slide14.xml"/><Relationship Id="rId9" Type="http://schemas.openxmlformats.org/officeDocument/2006/relationships/slide" Target="slide21.xml"/></Relationships>
</file>

<file path=ppt/slides/_rels/slide18.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13.xml"/><Relationship Id="rId7" Type="http://schemas.openxmlformats.org/officeDocument/2006/relationships/slide" Target="slide18.xml"/><Relationship Id="rId2" Type="http://schemas.openxmlformats.org/officeDocument/2006/relationships/notesSlide" Target="../notesSlides/notesSlide18.xml"/><Relationship Id="rId1" Type="http://schemas.openxmlformats.org/officeDocument/2006/relationships/slideLayout" Target="../slideLayouts/slideLayout76.xml"/><Relationship Id="rId6" Type="http://schemas.openxmlformats.org/officeDocument/2006/relationships/slide" Target="slide17.xml"/><Relationship Id="rId5" Type="http://schemas.openxmlformats.org/officeDocument/2006/relationships/slide" Target="slide15.xml"/><Relationship Id="rId10" Type="http://schemas.openxmlformats.org/officeDocument/2006/relationships/image" Target="../media/image36.jpeg"/><Relationship Id="rId4" Type="http://schemas.openxmlformats.org/officeDocument/2006/relationships/slide" Target="slide14.xml"/><Relationship Id="rId9" Type="http://schemas.openxmlformats.org/officeDocument/2006/relationships/slide" Target="slide21.xml"/></Relationships>
</file>

<file path=ppt/slides/_rels/slide19.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13.xml"/><Relationship Id="rId7" Type="http://schemas.openxmlformats.org/officeDocument/2006/relationships/slide" Target="slide18.xml"/><Relationship Id="rId2" Type="http://schemas.openxmlformats.org/officeDocument/2006/relationships/notesSlide" Target="../notesSlides/notesSlide19.xml"/><Relationship Id="rId1" Type="http://schemas.openxmlformats.org/officeDocument/2006/relationships/slideLayout" Target="../slideLayouts/slideLayout83.xml"/><Relationship Id="rId6" Type="http://schemas.openxmlformats.org/officeDocument/2006/relationships/slide" Target="slide17.xml"/><Relationship Id="rId11" Type="http://schemas.openxmlformats.org/officeDocument/2006/relationships/image" Target="../media/image37.jpeg"/><Relationship Id="rId5" Type="http://schemas.openxmlformats.org/officeDocument/2006/relationships/slide" Target="slide15.xml"/><Relationship Id="rId10" Type="http://schemas.openxmlformats.org/officeDocument/2006/relationships/image" Target="../media/image25.png"/><Relationship Id="rId4" Type="http://schemas.openxmlformats.org/officeDocument/2006/relationships/slide" Target="slide14.xml"/><Relationship Id="rId9" Type="http://schemas.openxmlformats.org/officeDocument/2006/relationships/slide" Target="slide21.xml"/></Relationships>
</file>

<file path=ppt/slides/_rels/slide20.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38.jpeg"/><Relationship Id="rId7" Type="http://schemas.openxmlformats.org/officeDocument/2006/relationships/slide" Target="slide17.xml"/><Relationship Id="rId2" Type="http://schemas.openxmlformats.org/officeDocument/2006/relationships/notesSlide" Target="../notesSlides/notesSlide20.xml"/><Relationship Id="rId1" Type="http://schemas.openxmlformats.org/officeDocument/2006/relationships/slideLayout" Target="../slideLayouts/slideLayout83.xml"/><Relationship Id="rId6" Type="http://schemas.openxmlformats.org/officeDocument/2006/relationships/slide" Target="slide15.xml"/><Relationship Id="rId5" Type="http://schemas.openxmlformats.org/officeDocument/2006/relationships/slide" Target="slide14.xml"/><Relationship Id="rId10" Type="http://schemas.openxmlformats.org/officeDocument/2006/relationships/slide" Target="slide21.xml"/><Relationship Id="rId4" Type="http://schemas.openxmlformats.org/officeDocument/2006/relationships/slide" Target="slide13.xml"/><Relationship Id="rId9" Type="http://schemas.openxmlformats.org/officeDocument/2006/relationships/slide" Target="slide19.xml"/></Relationships>
</file>

<file path=ppt/slides/_rels/slide21.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image" Target="../media/image39.jpeg"/><Relationship Id="rId7" Type="http://schemas.openxmlformats.org/officeDocument/2006/relationships/slide" Target="slide15.xml"/><Relationship Id="rId2" Type="http://schemas.openxmlformats.org/officeDocument/2006/relationships/notesSlide" Target="../notesSlides/notesSlide21.xml"/><Relationship Id="rId1" Type="http://schemas.openxmlformats.org/officeDocument/2006/relationships/slideLayout" Target="../slideLayouts/slideLayout90.xml"/><Relationship Id="rId6" Type="http://schemas.openxmlformats.org/officeDocument/2006/relationships/slide" Target="slide14.xml"/><Relationship Id="rId11" Type="http://schemas.openxmlformats.org/officeDocument/2006/relationships/slide" Target="slide21.xml"/><Relationship Id="rId5" Type="http://schemas.openxmlformats.org/officeDocument/2006/relationships/slide" Target="slide13.xml"/><Relationship Id="rId10" Type="http://schemas.openxmlformats.org/officeDocument/2006/relationships/slide" Target="slide19.xml"/><Relationship Id="rId4" Type="http://schemas.openxmlformats.org/officeDocument/2006/relationships/image" Target="../media/image25.png"/><Relationship Id="rId9" Type="http://schemas.openxmlformats.org/officeDocument/2006/relationships/slide" Target="slide18.xml"/></Relationships>
</file>

<file path=ppt/slides/_rels/slide22.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21.xml"/><Relationship Id="rId3" Type="http://schemas.openxmlformats.org/officeDocument/2006/relationships/image" Target="../media/image35.png"/><Relationship Id="rId7" Type="http://schemas.openxmlformats.org/officeDocument/2006/relationships/slide" Target="slide13.xml"/><Relationship Id="rId12" Type="http://schemas.openxmlformats.org/officeDocument/2006/relationships/slide" Target="slide19.xml"/><Relationship Id="rId2" Type="http://schemas.openxmlformats.org/officeDocument/2006/relationships/notesSlide" Target="../notesSlides/notesSlide22.xml"/><Relationship Id="rId1" Type="http://schemas.openxmlformats.org/officeDocument/2006/relationships/slideLayout" Target="../slideLayouts/slideLayout91.xml"/><Relationship Id="rId6" Type="http://schemas.openxmlformats.org/officeDocument/2006/relationships/hyperlink" Target="mailto:Kimberly.Daubenspeck@tn.gov" TargetMode="External"/><Relationship Id="rId11" Type="http://schemas.openxmlformats.org/officeDocument/2006/relationships/slide" Target="slide18.xml"/><Relationship Id="rId5" Type="http://schemas.openxmlformats.org/officeDocument/2006/relationships/hyperlink" Target="mailto:Pat.Conner@tn.gov" TargetMode="External"/><Relationship Id="rId10" Type="http://schemas.openxmlformats.org/officeDocument/2006/relationships/slide" Target="slide17.xml"/><Relationship Id="rId4" Type="http://schemas.openxmlformats.org/officeDocument/2006/relationships/hyperlink" Target="https://warmthandsupport.questionpro.com/" TargetMode="External"/><Relationship Id="rId9" Type="http://schemas.openxmlformats.org/officeDocument/2006/relationships/slide" Target="slide15.xml"/><Relationship Id="rId14" Type="http://schemas.openxmlformats.org/officeDocument/2006/relationships/image" Target="../media/image40.jpeg"/></Relationships>
</file>

<file path=ppt/slides/_rels/slide23.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slide" Target="slide19.xml"/><Relationship Id="rId3" Type="http://schemas.openxmlformats.org/officeDocument/2006/relationships/tags" Target="../tags/tag54.xml"/><Relationship Id="rId7" Type="http://schemas.openxmlformats.org/officeDocument/2006/relationships/hyperlink" Target="http://www.ilclassroomsinaction.org/sel.html" TargetMode="External"/><Relationship Id="rId12" Type="http://schemas.openxmlformats.org/officeDocument/2006/relationships/slide" Target="slide18.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hyperlink" Target="https://www.cpsd.us/departments/health_education/social_and_emotional_learning___s_e_l_/morning_meeting_components/" TargetMode="External"/><Relationship Id="rId11" Type="http://schemas.openxmlformats.org/officeDocument/2006/relationships/slide" Target="slide17.xml"/><Relationship Id="rId5" Type="http://schemas.openxmlformats.org/officeDocument/2006/relationships/notesSlide" Target="../notesSlides/notesSlide23.xml"/><Relationship Id="rId15" Type="http://schemas.openxmlformats.org/officeDocument/2006/relationships/image" Target="../media/image41.png"/><Relationship Id="rId10" Type="http://schemas.openxmlformats.org/officeDocument/2006/relationships/slide" Target="slide15.xml"/><Relationship Id="rId4" Type="http://schemas.openxmlformats.org/officeDocument/2006/relationships/slideLayout" Target="../slideLayouts/slideLayout89.xml"/><Relationship Id="rId9" Type="http://schemas.openxmlformats.org/officeDocument/2006/relationships/slide" Target="slide14.xml"/><Relationship Id="rId14" Type="http://schemas.openxmlformats.org/officeDocument/2006/relationships/slide" Target="slide21.xml"/></Relationships>
</file>

<file path=ppt/slides/_rels/slide24.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13.xml"/><Relationship Id="rId7" Type="http://schemas.openxmlformats.org/officeDocument/2006/relationships/slide" Target="slide18.xml"/><Relationship Id="rId2" Type="http://schemas.openxmlformats.org/officeDocument/2006/relationships/notesSlide" Target="../notesSlides/notesSlide24.xml"/><Relationship Id="rId1" Type="http://schemas.openxmlformats.org/officeDocument/2006/relationships/slideLayout" Target="../slideLayouts/slideLayout89.xml"/><Relationship Id="rId6" Type="http://schemas.openxmlformats.org/officeDocument/2006/relationships/slide" Target="slide17.xml"/><Relationship Id="rId5" Type="http://schemas.openxmlformats.org/officeDocument/2006/relationships/slide" Target="slide15.xml"/><Relationship Id="rId4" Type="http://schemas.openxmlformats.org/officeDocument/2006/relationships/slide" Target="slide14.xml"/><Relationship Id="rId9" Type="http://schemas.openxmlformats.org/officeDocument/2006/relationships/slide" Target="slide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99537"/>
            <a:ext cx="8229600" cy="857250"/>
          </a:xfrm>
        </p:spPr>
        <p:txBody>
          <a:bodyPr>
            <a:noAutofit/>
          </a:bodyPr>
          <a:lstStyle/>
          <a:p>
            <a:r>
              <a:rPr lang="en-US" sz="3000" dirty="0">
                <a:latin typeface="Arial" panose="020B0604020202020204" pitchFamily="34" charset="0"/>
                <a:cs typeface="Arial" panose="020B0604020202020204" pitchFamily="34" charset="0"/>
              </a:rPr>
              <a:t>Incorporating Social and Personal Competencies Into Classroom Instruction and Educator Effectiveness</a:t>
            </a:r>
          </a:p>
        </p:txBody>
      </p:sp>
      <p:sp>
        <p:nvSpPr>
          <p:cNvPr id="3" name="Content Placeholder 2"/>
          <p:cNvSpPr>
            <a:spLocks noGrp="1"/>
          </p:cNvSpPr>
          <p:nvPr>
            <p:ph idx="1"/>
          </p:nvPr>
        </p:nvSpPr>
        <p:spPr>
          <a:xfrm>
            <a:off x="457200" y="3749040"/>
            <a:ext cx="8229600" cy="845185"/>
          </a:xfrm>
        </p:spPr>
        <p:txBody>
          <a:bodyPr>
            <a:normAutofit/>
          </a:bodyPr>
          <a:lstStyle/>
          <a:p>
            <a:r>
              <a:rPr lang="en-US" sz="2800" dirty="0"/>
              <a:t>Module </a:t>
            </a:r>
            <a:r>
              <a:rPr lang="en-US" sz="2800" dirty="0" smtClean="0"/>
              <a:t>4: Warmth </a:t>
            </a:r>
            <a:r>
              <a:rPr lang="en-US" sz="2800" dirty="0"/>
              <a:t>and Support</a:t>
            </a:r>
          </a:p>
        </p:txBody>
      </p:sp>
    </p:spTree>
    <p:extLst>
      <p:ext uri="{BB962C8B-B14F-4D97-AF65-F5344CB8AC3E}">
        <p14:creationId xmlns:p14="http://schemas.microsoft.com/office/powerpoint/2010/main" val="3949973316"/>
      </p:ext>
    </p:extLst>
  </p:cSld>
  <p:clrMapOvr>
    <a:masterClrMapping/>
  </p:clrMapOvr>
  <mc:AlternateContent xmlns:mc="http://schemas.openxmlformats.org/markup-compatibility/2006" xmlns:p14="http://schemas.microsoft.com/office/powerpoint/2010/main">
    <mc:Choice Requires="p14">
      <p:transition spd="med" p14:dur="700" advClick="0" advTm="34062">
        <p:fade/>
      </p:transition>
    </mc:Choice>
    <mc:Fallback xmlns="">
      <p:transition spd="med" advClick="0" advTm="34062">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sz="2800" dirty="0"/>
              <a:t>Importance of Warmth and Support</a:t>
            </a:r>
          </a:p>
        </p:txBody>
      </p:sp>
      <p:graphicFrame>
        <p:nvGraphicFramePr>
          <p:cNvPr id="5" name="Content Placeholder 24"/>
          <p:cNvGraphicFramePr>
            <a:graphicFrameLocks/>
          </p:cNvGraphicFramePr>
          <p:nvPr>
            <p:extLst>
              <p:ext uri="{D42A27DB-BD31-4B8C-83A1-F6EECF244321}">
                <p14:modId xmlns:p14="http://schemas.microsoft.com/office/powerpoint/2010/main" val="3917078858"/>
              </p:ext>
            </p:extLst>
          </p:nvPr>
        </p:nvGraphicFramePr>
        <p:xfrm>
          <a:off x="1003576" y="783432"/>
          <a:ext cx="7960809" cy="3310374"/>
        </p:xfrm>
        <a:graphic>
          <a:graphicData uri="http://schemas.openxmlformats.org/drawingml/2006/table">
            <a:tbl>
              <a:tblPr firstRow="1" bandRow="1">
                <a:tableStyleId>{6E25E649-3F16-4E02-A733-19D2CDBF48F0}</a:tableStyleId>
              </a:tblPr>
              <a:tblGrid>
                <a:gridCol w="6530801">
                  <a:extLst>
                    <a:ext uri="{9D8B030D-6E8A-4147-A177-3AD203B41FA5}">
                      <a16:colId xmlns:a16="http://schemas.microsoft.com/office/drawing/2014/main" val="20000"/>
                    </a:ext>
                  </a:extLst>
                </a:gridCol>
                <a:gridCol w="1430008">
                  <a:extLst>
                    <a:ext uri="{9D8B030D-6E8A-4147-A177-3AD203B41FA5}">
                      <a16:colId xmlns:a16="http://schemas.microsoft.com/office/drawing/2014/main" val="20001"/>
                    </a:ext>
                  </a:extLst>
                </a:gridCol>
              </a:tblGrid>
              <a:tr h="303387">
                <a:tc>
                  <a:txBody>
                    <a:bodyPr/>
                    <a:lstStyle/>
                    <a:p>
                      <a:endParaRPr lang="en-US" dirty="0">
                        <a:latin typeface="Arial" panose="020B0604020202020204" pitchFamily="34" charset="0"/>
                        <a:cs typeface="Arial" panose="020B0604020202020204" pitchFamily="34" charset="0"/>
                      </a:endParaRPr>
                    </a:p>
                  </a:txBody>
                  <a:tcPr marL="58589" marR="58589">
                    <a:solidFill>
                      <a:srgbClr val="1B365D"/>
                    </a:solidFill>
                  </a:tcPr>
                </a:tc>
                <a:tc>
                  <a:txBody>
                    <a:bodyPr/>
                    <a:lstStyle/>
                    <a:p>
                      <a:pPr algn="ctr"/>
                      <a:r>
                        <a:rPr lang="en-US" dirty="0">
                          <a:latin typeface="Arial" panose="020B0604020202020204" pitchFamily="34" charset="0"/>
                          <a:cs typeface="Arial" panose="020B0604020202020204" pitchFamily="34" charset="0"/>
                        </a:rPr>
                        <a:t>% Agree</a:t>
                      </a:r>
                    </a:p>
                  </a:txBody>
                  <a:tcPr marL="58589" marR="58589">
                    <a:solidFill>
                      <a:srgbClr val="1B365D"/>
                    </a:solidFill>
                  </a:tcPr>
                </a:tc>
                <a:extLst>
                  <a:ext uri="{0D108BD9-81ED-4DB2-BD59-A6C34878D82A}">
                    <a16:rowId xmlns:a16="http://schemas.microsoft.com/office/drawing/2014/main" val="10000"/>
                  </a:ext>
                </a:extLst>
              </a:tr>
              <a:tr h="609840">
                <a:tc>
                  <a:txBody>
                    <a:bodyPr/>
                    <a:lstStyle/>
                    <a:p>
                      <a:r>
                        <a:rPr lang="en-US" sz="1400" dirty="0">
                          <a:solidFill>
                            <a:schemeClr val="tx1"/>
                          </a:solidFill>
                          <a:latin typeface="Arial" panose="020B0604020202020204" pitchFamily="34" charset="0"/>
                          <a:cs typeface="Arial" panose="020B0604020202020204" pitchFamily="34" charset="0"/>
                        </a:rPr>
                        <a:t>Students at my school respect each others’ differences.</a:t>
                      </a:r>
                    </a:p>
                  </a:txBody>
                  <a:tcPr marL="58589" marR="58589" anchor="ctr"/>
                </a:tc>
                <a:tc>
                  <a:txBody>
                    <a:bodyPr/>
                    <a:lstStyle/>
                    <a:p>
                      <a:pPr algn="r"/>
                      <a:r>
                        <a:rPr lang="en-US" dirty="0">
                          <a:solidFill>
                            <a:schemeClr val="tx1"/>
                          </a:solidFill>
                          <a:latin typeface="Arial" panose="020B0604020202020204" pitchFamily="34" charset="0"/>
                          <a:cs typeface="Arial" panose="020B0604020202020204" pitchFamily="34" charset="0"/>
                        </a:rPr>
                        <a:t>33.68%</a:t>
                      </a:r>
                    </a:p>
                  </a:txBody>
                  <a:tcPr marL="58589" marR="58589" anchor="ctr"/>
                </a:tc>
                <a:extLst>
                  <a:ext uri="{0D108BD9-81ED-4DB2-BD59-A6C34878D82A}">
                    <a16:rowId xmlns:a16="http://schemas.microsoft.com/office/drawing/2014/main" val="10001"/>
                  </a:ext>
                </a:extLst>
              </a:tr>
              <a:tr h="426888">
                <a:tc>
                  <a:txBody>
                    <a:bodyPr/>
                    <a:lstStyle/>
                    <a:p>
                      <a:r>
                        <a:rPr lang="en-US" sz="1400" dirty="0">
                          <a:solidFill>
                            <a:schemeClr val="tx1"/>
                          </a:solidFill>
                          <a:latin typeface="Arial" panose="020B0604020202020204" pitchFamily="34" charset="0"/>
                          <a:cs typeface="Arial" panose="020B0604020202020204" pitchFamily="34" charset="0"/>
                        </a:rPr>
                        <a:t>Students at my school trust each other.</a:t>
                      </a:r>
                    </a:p>
                  </a:txBody>
                  <a:tcPr marL="58589" marR="58589" anchor="ctr"/>
                </a:tc>
                <a:tc>
                  <a:txBody>
                    <a:bodyPr/>
                    <a:lstStyle/>
                    <a:p>
                      <a:pPr algn="r"/>
                      <a:r>
                        <a:rPr lang="en-US" dirty="0">
                          <a:solidFill>
                            <a:schemeClr val="tx1"/>
                          </a:solidFill>
                          <a:latin typeface="Arial" panose="020B0604020202020204" pitchFamily="34" charset="0"/>
                          <a:cs typeface="Arial" panose="020B0604020202020204" pitchFamily="34" charset="0"/>
                        </a:rPr>
                        <a:t>34.17%</a:t>
                      </a:r>
                    </a:p>
                  </a:txBody>
                  <a:tcPr marL="58589" marR="58589" anchor="ctr"/>
                </a:tc>
                <a:extLst>
                  <a:ext uri="{0D108BD9-81ED-4DB2-BD59-A6C34878D82A}">
                    <a16:rowId xmlns:a16="http://schemas.microsoft.com/office/drawing/2014/main" val="10002"/>
                  </a:ext>
                </a:extLst>
              </a:tr>
              <a:tr h="432682">
                <a:tc>
                  <a:txBody>
                    <a:bodyPr/>
                    <a:lstStyle/>
                    <a:p>
                      <a:r>
                        <a:rPr lang="en-US" sz="1400" dirty="0">
                          <a:solidFill>
                            <a:schemeClr val="tx1"/>
                          </a:solidFill>
                          <a:latin typeface="Arial" panose="020B0604020202020204" pitchFamily="34" charset="0"/>
                          <a:cs typeface="Arial" panose="020B0604020202020204" pitchFamily="34" charset="0"/>
                        </a:rPr>
                        <a:t>Students at my school care about each other.</a:t>
                      </a:r>
                    </a:p>
                  </a:txBody>
                  <a:tcPr marL="58589" marR="58589" anchor="ctr"/>
                </a:tc>
                <a:tc>
                  <a:txBody>
                    <a:bodyPr/>
                    <a:lstStyle/>
                    <a:p>
                      <a:pPr algn="r"/>
                      <a:r>
                        <a:rPr lang="en-US" dirty="0">
                          <a:solidFill>
                            <a:schemeClr val="tx1"/>
                          </a:solidFill>
                          <a:latin typeface="Arial" panose="020B0604020202020204" pitchFamily="34" charset="0"/>
                          <a:cs typeface="Arial" panose="020B0604020202020204" pitchFamily="34" charset="0"/>
                        </a:rPr>
                        <a:t>39.19%</a:t>
                      </a:r>
                    </a:p>
                  </a:txBody>
                  <a:tcPr marL="58589" marR="58589" anchor="ctr"/>
                </a:tc>
                <a:extLst>
                  <a:ext uri="{0D108BD9-81ED-4DB2-BD59-A6C34878D82A}">
                    <a16:rowId xmlns:a16="http://schemas.microsoft.com/office/drawing/2014/main" val="10003"/>
                  </a:ext>
                </a:extLst>
              </a:tr>
              <a:tr h="609840">
                <a:tc>
                  <a:txBody>
                    <a:bodyPr/>
                    <a:lstStyle/>
                    <a:p>
                      <a:r>
                        <a:rPr lang="en-US" sz="1400" dirty="0">
                          <a:solidFill>
                            <a:schemeClr val="tx1"/>
                          </a:solidFill>
                          <a:latin typeface="Arial" panose="020B0604020202020204" pitchFamily="34" charset="0"/>
                          <a:cs typeface="Arial" panose="020B0604020202020204" pitchFamily="34" charset="0"/>
                        </a:rPr>
                        <a:t>I have AT LEAST ONE teacher who </a:t>
                      </a:r>
                      <a:r>
                        <a:rPr lang="en-US" sz="1400" dirty="0" smtClean="0">
                          <a:solidFill>
                            <a:schemeClr val="tx1"/>
                          </a:solidFill>
                          <a:latin typeface="Arial" panose="020B0604020202020204" pitchFamily="34" charset="0"/>
                          <a:cs typeface="Arial" panose="020B0604020202020204" pitchFamily="34" charset="0"/>
                        </a:rPr>
                        <a:t>cares </a:t>
                      </a:r>
                      <a:r>
                        <a:rPr lang="en-US" sz="1400" dirty="0">
                          <a:solidFill>
                            <a:schemeClr val="tx1"/>
                          </a:solidFill>
                          <a:latin typeface="Arial" panose="020B0604020202020204" pitchFamily="34" charset="0"/>
                          <a:cs typeface="Arial" panose="020B0604020202020204" pitchFamily="34" charset="0"/>
                        </a:rPr>
                        <a:t>about me.</a:t>
                      </a:r>
                    </a:p>
                  </a:txBody>
                  <a:tcPr marL="58589" marR="58589" anchor="ctr"/>
                </a:tc>
                <a:tc>
                  <a:txBody>
                    <a:bodyPr/>
                    <a:lstStyle/>
                    <a:p>
                      <a:pPr algn="r"/>
                      <a:r>
                        <a:rPr lang="en-US" dirty="0">
                          <a:solidFill>
                            <a:schemeClr val="tx1"/>
                          </a:solidFill>
                          <a:latin typeface="Arial" panose="020B0604020202020204" pitchFamily="34" charset="0"/>
                          <a:cs typeface="Arial" panose="020B0604020202020204" pitchFamily="34" charset="0"/>
                        </a:rPr>
                        <a:t>75.64%</a:t>
                      </a:r>
                    </a:p>
                  </a:txBody>
                  <a:tcPr marL="58589" marR="58589" anchor="ctr"/>
                </a:tc>
                <a:extLst>
                  <a:ext uri="{0D108BD9-81ED-4DB2-BD59-A6C34878D82A}">
                    <a16:rowId xmlns:a16="http://schemas.microsoft.com/office/drawing/2014/main" val="10004"/>
                  </a:ext>
                </a:extLst>
              </a:tr>
              <a:tr h="432682">
                <a:tc>
                  <a:txBody>
                    <a:bodyPr/>
                    <a:lstStyle/>
                    <a:p>
                      <a:r>
                        <a:rPr lang="en-US" sz="1400" dirty="0">
                          <a:solidFill>
                            <a:schemeClr val="tx1"/>
                          </a:solidFill>
                          <a:latin typeface="Arial" panose="020B0604020202020204" pitchFamily="34" charset="0"/>
                          <a:cs typeface="Arial" panose="020B0604020202020204" pitchFamily="34" charset="0"/>
                        </a:rPr>
                        <a:t>I have AT LEAST ONE teacher who knows me well.</a:t>
                      </a:r>
                    </a:p>
                  </a:txBody>
                  <a:tcPr marL="58589" marR="58589" anchor="ctr"/>
                </a:tc>
                <a:tc>
                  <a:txBody>
                    <a:bodyPr/>
                    <a:lstStyle/>
                    <a:p>
                      <a:pPr algn="r"/>
                      <a:r>
                        <a:rPr lang="en-US" dirty="0">
                          <a:solidFill>
                            <a:schemeClr val="tx1"/>
                          </a:solidFill>
                          <a:latin typeface="Arial" panose="020B0604020202020204" pitchFamily="34" charset="0"/>
                          <a:cs typeface="Arial" panose="020B0604020202020204" pitchFamily="34" charset="0"/>
                        </a:rPr>
                        <a:t>58.80%</a:t>
                      </a:r>
                    </a:p>
                  </a:txBody>
                  <a:tcPr marL="58589" marR="58589" anchor="ctr"/>
                </a:tc>
                <a:extLst>
                  <a:ext uri="{0D108BD9-81ED-4DB2-BD59-A6C34878D82A}">
                    <a16:rowId xmlns:a16="http://schemas.microsoft.com/office/drawing/2014/main" val="10005"/>
                  </a:ext>
                </a:extLst>
              </a:tr>
              <a:tr h="432682">
                <a:tc>
                  <a:txBody>
                    <a:bodyPr/>
                    <a:lstStyle/>
                    <a:p>
                      <a:endParaRPr lang="en-US" sz="1400" dirty="0">
                        <a:solidFill>
                          <a:schemeClr val="tx1"/>
                        </a:solidFill>
                      </a:endParaRPr>
                    </a:p>
                  </a:txBody>
                  <a:tcPr marL="58589" marR="58589"/>
                </a:tc>
                <a:tc>
                  <a:txBody>
                    <a:bodyPr/>
                    <a:lstStyle/>
                    <a:p>
                      <a:pPr algn="r"/>
                      <a:endParaRPr lang="en-US" dirty="0">
                        <a:solidFill>
                          <a:schemeClr val="tx1"/>
                        </a:solidFill>
                      </a:endParaRPr>
                    </a:p>
                  </a:txBody>
                  <a:tcPr marL="58589" marR="58589"/>
                </a:tc>
                <a:extLst>
                  <a:ext uri="{0D108BD9-81ED-4DB2-BD59-A6C34878D82A}">
                    <a16:rowId xmlns:a16="http://schemas.microsoft.com/office/drawing/2014/main" val="3309325354"/>
                  </a:ext>
                </a:extLst>
              </a:tr>
            </a:tbl>
          </a:graphicData>
        </a:graphic>
      </p:graphicFrame>
      <p:grpSp>
        <p:nvGrpSpPr>
          <p:cNvPr id="7" name="Group 6"/>
          <p:cNvGrpSpPr/>
          <p:nvPr/>
        </p:nvGrpSpPr>
        <p:grpSpPr>
          <a:xfrm>
            <a:off x="1003575" y="3711911"/>
            <a:ext cx="7960809" cy="429768"/>
            <a:chOff x="1060450" y="3711911"/>
            <a:chExt cx="5073651" cy="428289"/>
          </a:xfrm>
        </p:grpSpPr>
        <p:sp>
          <p:nvSpPr>
            <p:cNvPr id="8" name="Rectangle 7"/>
            <p:cNvSpPr/>
            <p:nvPr/>
          </p:nvSpPr>
          <p:spPr>
            <a:xfrm>
              <a:off x="1060450" y="3711911"/>
              <a:ext cx="5073651" cy="428289"/>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060805" y="3764126"/>
              <a:ext cx="4986868" cy="307777"/>
            </a:xfrm>
            <a:prstGeom prst="rect">
              <a:avLst/>
            </a:prstGeom>
            <a:noFill/>
          </p:spPr>
          <p:txBody>
            <a:bodyPr wrap="square" rtlCol="0">
              <a:spAutoFit/>
            </a:bodyPr>
            <a:lstStyle/>
            <a:p>
              <a:r>
                <a:rPr lang="en-US" sz="1400" i="1" dirty="0">
                  <a:latin typeface="Arial" panose="020B0604020202020204" pitchFamily="34" charset="0"/>
                  <a:cs typeface="Arial" panose="020B0604020202020204" pitchFamily="34" charset="0"/>
                </a:rPr>
                <a:t>Source: </a:t>
              </a:r>
              <a:r>
                <a:rPr lang="en-US" sz="1400" dirty="0">
                  <a:latin typeface="Arial" panose="020B0604020202020204" pitchFamily="34" charset="0"/>
                  <a:cs typeface="Arial" panose="020B0604020202020204" pitchFamily="34" charset="0"/>
                </a:rPr>
                <a:t>Tennessee Department of Education, 2013-14</a:t>
              </a:r>
            </a:p>
          </p:txBody>
        </p:sp>
      </p:grpSp>
      <p:sp>
        <p:nvSpPr>
          <p:cNvPr id="4" name="Rectangle 3">
            <a:hlinkClick r:id="rId3" action="ppaction://hlinksldjump"/>
          </p:cNvPr>
          <p:cNvSpPr/>
          <p:nvPr/>
        </p:nvSpPr>
        <p:spPr>
          <a:xfrm>
            <a:off x="75414" y="84841"/>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4" action="ppaction://hlinksldjump"/>
          </p:cNvPr>
          <p:cNvSpPr/>
          <p:nvPr/>
        </p:nvSpPr>
        <p:spPr>
          <a:xfrm>
            <a:off x="75414" y="934825"/>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hlinkClick r:id="" action="ppaction://noaction"/>
          </p:cNvPr>
          <p:cNvSpPr/>
          <p:nvPr/>
        </p:nvSpPr>
        <p:spPr>
          <a:xfrm>
            <a:off x="75414" y="178480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hlinkClick r:id="" action="ppaction://noaction"/>
          </p:cNvPr>
          <p:cNvSpPr/>
          <p:nvPr/>
        </p:nvSpPr>
        <p:spPr>
          <a:xfrm>
            <a:off x="75414" y="2634793"/>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hlinkClick r:id="" action="ppaction://noaction"/>
          </p:cNvPr>
          <p:cNvSpPr/>
          <p:nvPr/>
        </p:nvSpPr>
        <p:spPr>
          <a:xfrm>
            <a:off x="75414" y="354114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4733398"/>
      </p:ext>
    </p:extLst>
  </p:cSld>
  <p:clrMapOvr>
    <a:masterClrMapping/>
  </p:clrMapOvr>
  <mc:AlternateContent xmlns:mc="http://schemas.openxmlformats.org/markup-compatibility/2006" xmlns:p14="http://schemas.microsoft.com/office/powerpoint/2010/main">
    <mc:Choice Requires="p14">
      <p:transition spd="med" p14:dur="700" advTm="49110">
        <p:fade/>
      </p:transition>
    </mc:Choice>
    <mc:Fallback xmlns="">
      <p:transition spd="med" advTm="491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3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10 Teaching Practices That Promote SEL</a:t>
            </a:r>
          </a:p>
        </p:txBody>
      </p:sp>
      <p:sp>
        <p:nvSpPr>
          <p:cNvPr id="2" name="Content Placeholder 1">
            <a:extLst>
              <a:ext uri="{FF2B5EF4-FFF2-40B4-BE49-F238E27FC236}">
                <a16:creationId xmlns:a16="http://schemas.microsoft.com/office/drawing/2014/main" id="{8E09FC6C-C10F-9F4A-A7D9-4ACB418F3E81}"/>
              </a:ext>
            </a:extLst>
          </p:cNvPr>
          <p:cNvSpPr>
            <a:spLocks noGrp="1"/>
          </p:cNvSpPr>
          <p:nvPr>
            <p:ph sz="quarter" idx="12"/>
          </p:nvPr>
        </p:nvSpPr>
        <p:spPr/>
        <p:txBody>
          <a:bodyPr/>
          <a:lstStyle/>
          <a:p>
            <a:endParaRPr lang="en-US"/>
          </a:p>
        </p:txBody>
      </p:sp>
      <p:sp>
        <p:nvSpPr>
          <p:cNvPr id="4" name="TextBox 3"/>
          <p:cNvSpPr txBox="1"/>
          <p:nvPr/>
        </p:nvSpPr>
        <p:spPr>
          <a:xfrm>
            <a:off x="1639825" y="1401479"/>
            <a:ext cx="3108960"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Teacher Language</a:t>
            </a:r>
          </a:p>
        </p:txBody>
      </p:sp>
      <p:sp>
        <p:nvSpPr>
          <p:cNvPr id="6" name="TextBox 5"/>
          <p:cNvSpPr txBox="1"/>
          <p:nvPr/>
        </p:nvSpPr>
        <p:spPr>
          <a:xfrm rot="16200000">
            <a:off x="-400475" y="2194051"/>
            <a:ext cx="3383280" cy="548640"/>
          </a:xfrm>
          <a:prstGeom prst="rect">
            <a:avLst/>
          </a:prstGeom>
          <a:solidFill>
            <a:schemeClr val="accent2">
              <a:lumMod val="75000"/>
            </a:schemeClr>
          </a:solidFill>
          <a:effectLst>
            <a:outerShdw blurRad="50800" dist="38100" dir="2700000" algn="tl" rotWithShape="0">
              <a:prstClr val="black">
                <a:alpha val="40000"/>
              </a:prstClr>
            </a:outerShdw>
          </a:effectLst>
        </p:spPr>
        <p:txBody>
          <a:bodyPr wrap="square" rtlCol="0">
            <a:spAutoFit/>
          </a:bodyPr>
          <a:lstStyle/>
          <a:p>
            <a:pPr algn="ctr"/>
            <a:r>
              <a:rPr lang="en-US" b="1" dirty="0">
                <a:solidFill>
                  <a:schemeClr val="bg1"/>
                </a:solidFill>
              </a:rPr>
              <a:t>Social Teaching Practices</a:t>
            </a:r>
          </a:p>
        </p:txBody>
      </p:sp>
      <p:sp>
        <p:nvSpPr>
          <p:cNvPr id="8" name="TextBox 7"/>
          <p:cNvSpPr txBox="1"/>
          <p:nvPr/>
        </p:nvSpPr>
        <p:spPr>
          <a:xfrm rot="16200000">
            <a:off x="3523829" y="2193806"/>
            <a:ext cx="3383280" cy="548640"/>
          </a:xfrm>
          <a:prstGeom prst="rect">
            <a:avLst/>
          </a:prstGeom>
          <a:solidFill>
            <a:srgbClr val="F4B183"/>
          </a:solidFill>
          <a:effectLst>
            <a:outerShdw blurRad="50800" dist="38100" dir="2700000" algn="tl" rotWithShape="0">
              <a:prstClr val="black">
                <a:alpha val="40000"/>
              </a:prstClr>
            </a:outerShdw>
          </a:effectLst>
        </p:spPr>
        <p:txBody>
          <a:bodyPr wrap="square" rtlCol="0">
            <a:spAutoFit/>
          </a:bodyPr>
          <a:lstStyle/>
          <a:p>
            <a:pPr algn="ctr"/>
            <a:r>
              <a:rPr lang="en-US" b="1" dirty="0">
                <a:solidFill>
                  <a:schemeClr val="bg1"/>
                </a:solidFill>
              </a:rPr>
              <a:t>Instructional Teaching Practices</a:t>
            </a:r>
          </a:p>
        </p:txBody>
      </p:sp>
      <p:sp>
        <p:nvSpPr>
          <p:cNvPr id="9" name="TextBox 8"/>
          <p:cNvSpPr txBox="1"/>
          <p:nvPr/>
        </p:nvSpPr>
        <p:spPr>
          <a:xfrm>
            <a:off x="1639825" y="1999041"/>
            <a:ext cx="3108960"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Responsibility &amp; Choice</a:t>
            </a:r>
          </a:p>
        </p:txBody>
      </p:sp>
      <p:sp>
        <p:nvSpPr>
          <p:cNvPr id="10" name="TextBox 9"/>
          <p:cNvSpPr txBox="1"/>
          <p:nvPr/>
        </p:nvSpPr>
        <p:spPr>
          <a:xfrm>
            <a:off x="1639825" y="2596603"/>
            <a:ext cx="3108960" cy="369332"/>
          </a:xfrm>
          <a:prstGeom prst="rect">
            <a:avLst/>
          </a:prstGeom>
          <a:solidFill>
            <a:schemeClr val="accent2">
              <a:lumMod val="20000"/>
              <a:lumOff val="80000"/>
            </a:schemeClr>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Warmth &amp; Support</a:t>
            </a:r>
          </a:p>
        </p:txBody>
      </p:sp>
      <p:sp>
        <p:nvSpPr>
          <p:cNvPr id="11" name="TextBox 10"/>
          <p:cNvSpPr txBox="1"/>
          <p:nvPr/>
        </p:nvSpPr>
        <p:spPr>
          <a:xfrm>
            <a:off x="5573273" y="803917"/>
            <a:ext cx="3415606"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dirty="0"/>
              <a:t>Cooperative Learning</a:t>
            </a:r>
          </a:p>
        </p:txBody>
      </p:sp>
      <p:sp>
        <p:nvSpPr>
          <p:cNvPr id="12" name="TextBox 11"/>
          <p:cNvSpPr txBox="1"/>
          <p:nvPr/>
        </p:nvSpPr>
        <p:spPr>
          <a:xfrm>
            <a:off x="5573273" y="1401479"/>
            <a:ext cx="3415606"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Classroom Discussions</a:t>
            </a:r>
          </a:p>
        </p:txBody>
      </p:sp>
      <p:sp>
        <p:nvSpPr>
          <p:cNvPr id="13" name="TextBox 12"/>
          <p:cNvSpPr txBox="1"/>
          <p:nvPr/>
        </p:nvSpPr>
        <p:spPr>
          <a:xfrm>
            <a:off x="5573273" y="1999041"/>
            <a:ext cx="3415606"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Self-Assessment &amp; Self-Reflection</a:t>
            </a:r>
            <a:endParaRPr lang="en-US" dirty="0"/>
          </a:p>
        </p:txBody>
      </p:sp>
      <p:sp>
        <p:nvSpPr>
          <p:cNvPr id="14" name="TextBox 13"/>
          <p:cNvSpPr txBox="1"/>
          <p:nvPr/>
        </p:nvSpPr>
        <p:spPr>
          <a:xfrm>
            <a:off x="5573273" y="2596603"/>
            <a:ext cx="3415606"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Balanced Instruction</a:t>
            </a:r>
          </a:p>
        </p:txBody>
      </p:sp>
      <p:sp>
        <p:nvSpPr>
          <p:cNvPr id="15" name="TextBox 14"/>
          <p:cNvSpPr txBox="1"/>
          <p:nvPr/>
        </p:nvSpPr>
        <p:spPr>
          <a:xfrm>
            <a:off x="5573273" y="3194165"/>
            <a:ext cx="3415606"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Academic Press &amp; Expectations</a:t>
            </a:r>
          </a:p>
        </p:txBody>
      </p:sp>
      <p:sp>
        <p:nvSpPr>
          <p:cNvPr id="16" name="TextBox 15"/>
          <p:cNvSpPr txBox="1"/>
          <p:nvPr/>
        </p:nvSpPr>
        <p:spPr>
          <a:xfrm>
            <a:off x="5573273" y="3791728"/>
            <a:ext cx="3415606"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Competence Building</a:t>
            </a:r>
          </a:p>
        </p:txBody>
      </p:sp>
      <p:sp>
        <p:nvSpPr>
          <p:cNvPr id="17" name="TextBox 16"/>
          <p:cNvSpPr txBox="1"/>
          <p:nvPr/>
        </p:nvSpPr>
        <p:spPr>
          <a:xfrm>
            <a:off x="1639825" y="797051"/>
            <a:ext cx="3108960"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dirty="0"/>
              <a:t>Student-Centered Discipline</a:t>
            </a:r>
          </a:p>
        </p:txBody>
      </p:sp>
    </p:spTree>
    <p:extLst>
      <p:ext uri="{BB962C8B-B14F-4D97-AF65-F5344CB8AC3E}">
        <p14:creationId xmlns:p14="http://schemas.microsoft.com/office/powerpoint/2010/main" val="4027552859"/>
      </p:ext>
    </p:extLst>
  </p:cSld>
  <p:clrMapOvr>
    <a:masterClrMapping/>
  </p:clrMapOvr>
  <mc:AlternateContent xmlns:mc="http://schemas.openxmlformats.org/markup-compatibility/2006" xmlns:p14="http://schemas.microsoft.com/office/powerpoint/2010/main">
    <mc:Choice Requires="p14">
      <p:transition spd="slow" p14:dur="2000" advTm="29791"/>
    </mc:Choice>
    <mc:Fallback xmlns="">
      <p:transition spd="slow" advTm="297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a:xfrm>
            <a:off x="1061004" y="189625"/>
            <a:ext cx="7930596" cy="445375"/>
          </a:xfrm>
        </p:spPr>
        <p:txBody>
          <a:bodyPr>
            <a:normAutofit fontScale="90000"/>
          </a:bodyPr>
          <a:lstStyle/>
          <a:p>
            <a:r>
              <a:rPr lang="en-US" dirty="0"/>
              <a:t>Introduction to Warmth and Support</a:t>
            </a:r>
          </a:p>
        </p:txBody>
      </p:sp>
      <p:sp>
        <p:nvSpPr>
          <p:cNvPr id="11" name="Content Placeholder 10"/>
          <p:cNvSpPr>
            <a:spLocks noGrp="1"/>
          </p:cNvSpPr>
          <p:nvPr>
            <p:ph sz="quarter" idx="12"/>
          </p:nvPr>
        </p:nvSpPr>
        <p:spPr/>
        <p:txBody>
          <a:bodyPr>
            <a:normAutofit fontScale="85000" lnSpcReduction="20000"/>
          </a:bodyPr>
          <a:lstStyle/>
          <a:p>
            <a:pPr marL="0" indent="0">
              <a:buNone/>
            </a:pPr>
            <a:r>
              <a:rPr lang="en-US" dirty="0">
                <a:solidFill>
                  <a:schemeClr val="tx1"/>
                </a:solidFill>
              </a:rPr>
              <a:t>Characteristics of a warm and supportive classroom can include:</a:t>
            </a:r>
          </a:p>
          <a:p>
            <a:pPr marL="171450" lvl="0" indent="-171450">
              <a:buFont typeface="Arial" panose="020B0604020202020204" pitchFamily="34" charset="0"/>
              <a:buChar char="•"/>
            </a:pPr>
            <a:r>
              <a:rPr lang="en-US" dirty="0">
                <a:solidFill>
                  <a:schemeClr val="tx1"/>
                </a:solidFill>
              </a:rPr>
              <a:t>creating an atmosphere for learning and personal </a:t>
            </a:r>
            <a:r>
              <a:rPr lang="en-US" dirty="0" smtClean="0">
                <a:solidFill>
                  <a:schemeClr val="tx1"/>
                </a:solidFill>
              </a:rPr>
              <a:t>development;</a:t>
            </a:r>
            <a:endParaRPr lang="en-US" dirty="0">
              <a:solidFill>
                <a:schemeClr val="tx1"/>
              </a:solidFill>
            </a:endParaRPr>
          </a:p>
          <a:p>
            <a:pPr marL="171450" lvl="0" indent="-171450">
              <a:buFont typeface="Arial" panose="020B0604020202020204" pitchFamily="34" charset="0"/>
              <a:buChar char="•"/>
            </a:pPr>
            <a:r>
              <a:rPr lang="en-US" dirty="0">
                <a:solidFill>
                  <a:schemeClr val="tx1"/>
                </a:solidFill>
              </a:rPr>
              <a:t>promoting a sense of comfort and </a:t>
            </a:r>
            <a:r>
              <a:rPr lang="en-US" dirty="0" smtClean="0">
                <a:solidFill>
                  <a:schemeClr val="tx1"/>
                </a:solidFill>
              </a:rPr>
              <a:t>security;</a:t>
            </a:r>
            <a:endParaRPr lang="en-US" dirty="0">
              <a:solidFill>
                <a:schemeClr val="tx1"/>
              </a:solidFill>
            </a:endParaRPr>
          </a:p>
          <a:p>
            <a:pPr marL="171450" lvl="0" indent="-171450">
              <a:buFont typeface="Arial" panose="020B0604020202020204" pitchFamily="34" charset="0"/>
              <a:buChar char="•"/>
            </a:pPr>
            <a:r>
              <a:rPr lang="en-US" dirty="0">
                <a:solidFill>
                  <a:schemeClr val="tx1"/>
                </a:solidFill>
              </a:rPr>
              <a:t>employing classroom procedures that meet the needs of all students; and  </a:t>
            </a:r>
          </a:p>
          <a:p>
            <a:pPr marL="171450" lvl="0" indent="-171450">
              <a:buFont typeface="Arial" panose="020B0604020202020204" pitchFamily="34" charset="0"/>
              <a:buChar char="•"/>
            </a:pPr>
            <a:r>
              <a:rPr lang="en-US" dirty="0">
                <a:solidFill>
                  <a:schemeClr val="tx1"/>
                </a:solidFill>
              </a:rPr>
              <a:t>providing opportunities for students to take responsibility, advocate for themselves, and become motivated to learn. </a:t>
            </a:r>
          </a:p>
          <a:p>
            <a:pPr marL="0" indent="0">
              <a:buNone/>
            </a:pPr>
            <a:endParaRPr lang="en-US" dirty="0"/>
          </a:p>
        </p:txBody>
      </p:sp>
      <p:pic>
        <p:nvPicPr>
          <p:cNvPr id="7" name="Content Placeholder 6"/>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6708710" y="771525"/>
            <a:ext cx="1746379" cy="1687513"/>
          </a:xfrm>
        </p:spPr>
      </p:pic>
      <p:sp>
        <p:nvSpPr>
          <p:cNvPr id="6" name="Content Placeholder 5"/>
          <p:cNvSpPr>
            <a:spLocks noGrp="1"/>
          </p:cNvSpPr>
          <p:nvPr>
            <p:ph sz="quarter" idx="14"/>
          </p:nvPr>
        </p:nvSpPr>
        <p:spPr/>
        <p:txBody>
          <a:bodyPr/>
          <a:lstStyle/>
          <a:p>
            <a:pPr marL="0" indent="0" algn="ctr">
              <a:buNone/>
            </a:pPr>
            <a:r>
              <a:rPr lang="en-US" b="1" dirty="0">
                <a:hlinkClick r:id="rId4"/>
              </a:rPr>
              <a:t>Click Here </a:t>
            </a:r>
          </a:p>
          <a:p>
            <a:pPr marL="0" indent="0">
              <a:buNone/>
            </a:pPr>
            <a:r>
              <a:rPr lang="en-US" dirty="0">
                <a:hlinkClick r:id="rId4"/>
              </a:rPr>
              <a:t>to download the handouts for Module </a:t>
            </a:r>
            <a:r>
              <a:rPr lang="en-US" dirty="0" smtClean="0">
                <a:hlinkClick r:id="rId4"/>
              </a:rPr>
              <a:t>4.</a:t>
            </a:r>
            <a:endParaRPr lang="en-US" dirty="0"/>
          </a:p>
        </p:txBody>
      </p:sp>
      <p:sp>
        <p:nvSpPr>
          <p:cNvPr id="20" name="TextBox 19">
            <a:hlinkClick r:id="rId5" action="ppaction://hlinksldjump"/>
          </p:cNvPr>
          <p:cNvSpPr txBox="1"/>
          <p:nvPr/>
        </p:nvSpPr>
        <p:spPr>
          <a:xfrm>
            <a:off x="177800" y="952500"/>
            <a:ext cx="660400" cy="685800"/>
          </a:xfrm>
          <a:prstGeom prst="rect">
            <a:avLst/>
          </a:prstGeom>
          <a:noFill/>
        </p:spPr>
        <p:txBody>
          <a:bodyPr wrap="square" rtlCol="0">
            <a:spAutoFit/>
          </a:bodyPr>
          <a:lstStyle/>
          <a:p>
            <a:endParaRPr lang="en-US" dirty="0"/>
          </a:p>
        </p:txBody>
      </p:sp>
      <p:sp>
        <p:nvSpPr>
          <p:cNvPr id="21" name="TextBox 20">
            <a:hlinkClick r:id="rId6" action="ppaction://hlinksldjump"/>
          </p:cNvPr>
          <p:cNvSpPr txBox="1"/>
          <p:nvPr/>
        </p:nvSpPr>
        <p:spPr>
          <a:xfrm>
            <a:off x="177800" y="1790700"/>
            <a:ext cx="660400" cy="685800"/>
          </a:xfrm>
          <a:prstGeom prst="rect">
            <a:avLst/>
          </a:prstGeom>
          <a:noFill/>
        </p:spPr>
        <p:txBody>
          <a:bodyPr wrap="square" rtlCol="0">
            <a:spAutoFit/>
          </a:bodyPr>
          <a:lstStyle/>
          <a:p>
            <a:endParaRPr lang="en-US" dirty="0"/>
          </a:p>
        </p:txBody>
      </p:sp>
      <p:sp>
        <p:nvSpPr>
          <p:cNvPr id="22" name="TextBox 21">
            <a:hlinkClick r:id="rId7" action="ppaction://hlinksldjump"/>
          </p:cNvPr>
          <p:cNvSpPr txBox="1"/>
          <p:nvPr/>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23" name="TextBox 22">
            <a:hlinkClick r:id="rId8" action="ppaction://hlinksldjump"/>
          </p:cNvPr>
          <p:cNvSpPr txBox="1"/>
          <p:nvPr/>
        </p:nvSpPr>
        <p:spPr>
          <a:xfrm>
            <a:off x="177800" y="3530600"/>
            <a:ext cx="660400" cy="685800"/>
          </a:xfrm>
          <a:prstGeom prst="rect">
            <a:avLst/>
          </a:prstGeom>
          <a:noFill/>
        </p:spPr>
        <p:txBody>
          <a:bodyPr wrap="square" rtlCol="0">
            <a:spAutoFit/>
          </a:bodyPr>
          <a:lstStyle/>
          <a:p>
            <a:endParaRPr lang="en-US" dirty="0"/>
          </a:p>
        </p:txBody>
      </p:sp>
      <p:sp>
        <p:nvSpPr>
          <p:cNvPr id="24" name="TextBox 23">
            <a:hlinkClick r:id="rId9" action="ppaction://hlinksldjump"/>
          </p:cNvPr>
          <p:cNvSpPr txBox="1"/>
          <p:nvPr/>
        </p:nvSpPr>
        <p:spPr>
          <a:xfrm>
            <a:off x="177800" y="88900"/>
            <a:ext cx="660400" cy="685800"/>
          </a:xfrm>
          <a:prstGeom prst="rect">
            <a:avLst/>
          </a:prstGeom>
          <a:noFill/>
        </p:spPr>
        <p:txBody>
          <a:bodyPr wrap="square" rtlCol="0">
            <a:spAutoFit/>
          </a:bodyPr>
          <a:lstStyle/>
          <a:p>
            <a:endParaRPr lang="en-US" dirty="0"/>
          </a:p>
        </p:txBody>
      </p:sp>
      <p:sp>
        <p:nvSpPr>
          <p:cNvPr id="13" name="Rectangle 12">
            <a:hlinkClick r:id="rId9" action="ppaction://hlinksldjump"/>
          </p:cNvPr>
          <p:cNvSpPr/>
          <p:nvPr/>
        </p:nvSpPr>
        <p:spPr>
          <a:xfrm>
            <a:off x="75414" y="84841"/>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10" action="ppaction://hlinksldjump"/>
          </p:cNvPr>
          <p:cNvSpPr/>
          <p:nvPr/>
        </p:nvSpPr>
        <p:spPr>
          <a:xfrm>
            <a:off x="75414" y="934825"/>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6" action="ppaction://hlinksldjump"/>
          </p:cNvPr>
          <p:cNvSpPr/>
          <p:nvPr/>
        </p:nvSpPr>
        <p:spPr>
          <a:xfrm>
            <a:off x="75414" y="178480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7" action="ppaction://hlinksldjump"/>
          </p:cNvPr>
          <p:cNvSpPr/>
          <p:nvPr/>
        </p:nvSpPr>
        <p:spPr>
          <a:xfrm>
            <a:off x="75414" y="2634793"/>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8" action="ppaction://hlinksldjump"/>
          </p:cNvPr>
          <p:cNvSpPr/>
          <p:nvPr/>
        </p:nvSpPr>
        <p:spPr>
          <a:xfrm>
            <a:off x="75414" y="354114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1900789"/>
      </p:ext>
    </p:extLst>
  </p:cSld>
  <p:clrMapOvr>
    <a:masterClrMapping/>
  </p:clrMapOvr>
  <mc:AlternateContent xmlns:mc="http://schemas.openxmlformats.org/markup-compatibility/2006" xmlns:p14="http://schemas.microsoft.com/office/powerpoint/2010/main">
    <mc:Choice Requires="p14">
      <p:transition spd="med" p14:dur="700" advTm="59512">
        <p:fade/>
      </p:transition>
    </mc:Choice>
    <mc:Fallback xmlns="">
      <p:transition spd="med" advTm="595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Effect transition="in" filter="fade">
                                      <p:cBhvr>
                                        <p:cTn id="11" dur="2000"/>
                                        <p:tgtEl>
                                          <p:spTgt spid="11">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animEffect transition="in" filter="fade">
                                      <p:cBhvr>
                                        <p:cTn id="15" dur="2000"/>
                                        <p:tgtEl>
                                          <p:spTgt spid="11">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animEffect transition="in" filter="fade">
                                      <p:cBhvr>
                                        <p:cTn id="19" dur="2000"/>
                                        <p:tgtEl>
                                          <p:spTgt spid="11">
                                            <p:txEl>
                                              <p:pRg st="3" end="3"/>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animEffect transition="in" filter="fade">
                                      <p:cBhvr>
                                        <p:cTn id="23" dur="20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E3D96-D626-4A9E-BE0F-2641FCBEAA12}"/>
              </a:ext>
            </a:extLst>
          </p:cNvPr>
          <p:cNvSpPr>
            <a:spLocks noGrp="1"/>
          </p:cNvSpPr>
          <p:nvPr>
            <p:ph type="title"/>
          </p:nvPr>
        </p:nvSpPr>
        <p:spPr/>
        <p:txBody>
          <a:bodyPr/>
          <a:lstStyle/>
          <a:p>
            <a:r>
              <a:rPr lang="en-US" sz="2400" dirty="0" smtClean="0"/>
              <a:t>Impact of Building Teacher-Student Relationships</a:t>
            </a:r>
            <a:endParaRPr lang="en-US" sz="2400" dirty="0"/>
          </a:p>
        </p:txBody>
      </p:sp>
      <p:sp>
        <p:nvSpPr>
          <p:cNvPr id="4" name="Content Placeholder 3">
            <a:extLst>
              <a:ext uri="{FF2B5EF4-FFF2-40B4-BE49-F238E27FC236}">
                <a16:creationId xmlns:a16="http://schemas.microsoft.com/office/drawing/2014/main" id="{1C8C12A9-30DA-410B-87EC-25CA35B6E832}"/>
              </a:ext>
            </a:extLst>
          </p:cNvPr>
          <p:cNvSpPr>
            <a:spLocks noGrp="1"/>
          </p:cNvSpPr>
          <p:nvPr>
            <p:ph sz="quarter" idx="13"/>
          </p:nvPr>
        </p:nvSpPr>
        <p:spPr>
          <a:xfrm>
            <a:off x="6251243" y="2572236"/>
            <a:ext cx="2743200" cy="1579276"/>
          </a:xfrm>
        </p:spPr>
        <p:txBody>
          <a:bodyPr/>
          <a:lstStyle/>
          <a:p>
            <a:r>
              <a:rPr lang="en-US" dirty="0">
                <a:solidFill>
                  <a:schemeClr val="tx1"/>
                </a:solidFill>
              </a:rPr>
              <a:t>Hattie, 2009</a:t>
            </a:r>
          </a:p>
        </p:txBody>
      </p:sp>
      <p:pic>
        <p:nvPicPr>
          <p:cNvPr id="6" name="Content Placeholder 5" descr="http://evidencebasedteaching.org.au/wp-content/uploads/2014/05/Hattie-Teacher-Student-Relationships.jpg">
            <a:extLst>
              <a:ext uri="{FF2B5EF4-FFF2-40B4-BE49-F238E27FC236}">
                <a16:creationId xmlns:a16="http://schemas.microsoft.com/office/drawing/2014/main" id="{B9F1E33A-5DE9-457E-93E9-B25F6003CFA1}"/>
              </a:ext>
            </a:extLst>
          </p:cNvPr>
          <p:cNvPicPr>
            <a:picLocks noGrp="1"/>
          </p:cNvPicPr>
          <p:nvPr>
            <p:ph sz="quarter" idx="12"/>
          </p:nvPr>
        </p:nvPicPr>
        <p:blipFill>
          <a:blip r:embed="rId3" cstate="print">
            <a:extLst>
              <a:ext uri="{28A0092B-C50C-407E-A947-70E740481C1C}">
                <a14:useLocalDpi xmlns:a14="http://schemas.microsoft.com/office/drawing/2010/main" val="0"/>
              </a:ext>
            </a:extLst>
          </a:blip>
          <a:srcRect/>
          <a:stretch>
            <a:fillRect/>
          </a:stretch>
        </p:blipFill>
        <p:spPr bwMode="auto">
          <a:xfrm>
            <a:off x="1060450" y="877149"/>
            <a:ext cx="5073650" cy="3170126"/>
          </a:xfrm>
          <a:prstGeom prst="rect">
            <a:avLst/>
          </a:prstGeom>
          <a:noFill/>
          <a:ln>
            <a:noFill/>
          </a:ln>
        </p:spPr>
      </p:pic>
    </p:spTree>
    <p:extLst>
      <p:ext uri="{BB962C8B-B14F-4D97-AF65-F5344CB8AC3E}">
        <p14:creationId xmlns:p14="http://schemas.microsoft.com/office/powerpoint/2010/main" val="30016048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Objectives for This Module</a:t>
            </a:r>
          </a:p>
        </p:txBody>
      </p:sp>
      <p:sp>
        <p:nvSpPr>
          <p:cNvPr id="7" name="Content Placeholder 6"/>
          <p:cNvSpPr>
            <a:spLocks noGrp="1"/>
          </p:cNvSpPr>
          <p:nvPr>
            <p:ph sz="quarter" idx="12"/>
          </p:nvPr>
        </p:nvSpPr>
        <p:spPr/>
        <p:txBody>
          <a:bodyPr>
            <a:normAutofit fontScale="92500" lnSpcReduction="20000"/>
          </a:bodyPr>
          <a:lstStyle/>
          <a:p>
            <a:pPr marL="228600" indent="-228600">
              <a:buFont typeface="Arial"/>
              <a:buChar char="•"/>
            </a:pPr>
            <a:r>
              <a:rPr lang="en-US" dirty="0">
                <a:solidFill>
                  <a:schemeClr val="tx1"/>
                </a:solidFill>
              </a:rPr>
              <a:t>Understand that teachers set the tone for individual and group </a:t>
            </a:r>
            <a:r>
              <a:rPr lang="en-US" dirty="0" smtClean="0">
                <a:solidFill>
                  <a:schemeClr val="tx1"/>
                </a:solidFill>
              </a:rPr>
              <a:t>interactions.</a:t>
            </a:r>
            <a:endParaRPr lang="en-US" dirty="0">
              <a:solidFill>
                <a:schemeClr val="tx1"/>
              </a:solidFill>
            </a:endParaRPr>
          </a:p>
          <a:p>
            <a:pPr marL="228600" indent="-228600">
              <a:buFont typeface="Arial"/>
              <a:buChar char="•"/>
            </a:pPr>
            <a:r>
              <a:rPr lang="en-US" dirty="0">
                <a:solidFill>
                  <a:schemeClr val="tx1"/>
                </a:solidFill>
              </a:rPr>
              <a:t>Acknowledge that behaviors are modeled, encouraged, and reinforced by everyone in the class.</a:t>
            </a:r>
          </a:p>
          <a:p>
            <a:pPr marL="228600" indent="-228600">
              <a:buFont typeface="Arial"/>
              <a:buChar char="•"/>
            </a:pPr>
            <a:r>
              <a:rPr lang="en-US" dirty="0">
                <a:solidFill>
                  <a:schemeClr val="tx1"/>
                </a:solidFill>
              </a:rPr>
              <a:t>Learn how warmth and support strategies improve the classroom environment.</a:t>
            </a:r>
          </a:p>
          <a:p>
            <a:pPr marL="228600" indent="-228600">
              <a:buFont typeface="Arial"/>
              <a:buChar char="•"/>
            </a:pPr>
            <a:r>
              <a:rPr lang="en-US" dirty="0">
                <a:solidFill>
                  <a:schemeClr val="tx1"/>
                </a:solidFill>
              </a:rPr>
              <a:t>Identify warmth and support strategies you can incorporate in your classroom</a:t>
            </a:r>
            <a:r>
              <a:rPr lang="en-US" dirty="0"/>
              <a:t>.</a:t>
            </a:r>
          </a:p>
        </p:txBody>
      </p:sp>
      <p:pic>
        <p:nvPicPr>
          <p:cNvPr id="18" name="Content Placeholder 17">
            <a:extLst>
              <a:ext uri="{FF2B5EF4-FFF2-40B4-BE49-F238E27FC236}">
                <a16:creationId xmlns:a16="http://schemas.microsoft.com/office/drawing/2014/main" id="{DEDB0398-9B12-7A42-8E2F-EA9A0012CAD7}"/>
              </a:ext>
            </a:extLst>
          </p:cNvPr>
          <p:cNvPicPr>
            <a:picLocks noGrp="1" noChangeAspect="1"/>
          </p:cNvPicPr>
          <p:nvPr>
            <p:ph sz="quarter" idx="13"/>
          </p:nvPr>
        </p:nvPicPr>
        <p:blipFill rotWithShape="1">
          <a:blip r:embed="rId3" cstate="print">
            <a:extLst>
              <a:ext uri="{28A0092B-C50C-407E-A947-70E740481C1C}">
                <a14:useLocalDpi xmlns:a14="http://schemas.microsoft.com/office/drawing/2010/main" val="0"/>
              </a:ext>
            </a:extLst>
          </a:blip>
          <a:srcRect l="11650" t="10196" b="10431"/>
          <a:stretch/>
        </p:blipFill>
        <p:spPr>
          <a:xfrm>
            <a:off x="6319578" y="891297"/>
            <a:ext cx="2595496" cy="3117176"/>
          </a:xfrm>
        </p:spPr>
      </p:pic>
      <p:sp>
        <p:nvSpPr>
          <p:cNvPr id="8" name="TextBox 7">
            <a:hlinkClick r:id="rId4" action="ppaction://hlinksldjump"/>
          </p:cNvPr>
          <p:cNvSpPr txBox="1"/>
          <p:nvPr/>
        </p:nvSpPr>
        <p:spPr>
          <a:xfrm>
            <a:off x="177800" y="952500"/>
            <a:ext cx="660400" cy="685800"/>
          </a:xfrm>
          <a:prstGeom prst="rect">
            <a:avLst/>
          </a:prstGeom>
          <a:noFill/>
        </p:spPr>
        <p:txBody>
          <a:bodyPr wrap="square" rtlCol="0">
            <a:spAutoFit/>
          </a:bodyPr>
          <a:lstStyle/>
          <a:p>
            <a:endParaRPr lang="en-US" dirty="0"/>
          </a:p>
        </p:txBody>
      </p:sp>
      <p:sp>
        <p:nvSpPr>
          <p:cNvPr id="9" name="TextBox 8">
            <a:hlinkClick r:id="rId5" action="ppaction://hlinksldjump"/>
          </p:cNvPr>
          <p:cNvSpPr txBox="1"/>
          <p:nvPr/>
        </p:nvSpPr>
        <p:spPr>
          <a:xfrm>
            <a:off x="177800" y="1790700"/>
            <a:ext cx="660400" cy="685800"/>
          </a:xfrm>
          <a:prstGeom prst="rect">
            <a:avLst/>
          </a:prstGeom>
          <a:noFill/>
        </p:spPr>
        <p:txBody>
          <a:bodyPr wrap="square" rtlCol="0">
            <a:spAutoFit/>
          </a:bodyPr>
          <a:lstStyle/>
          <a:p>
            <a:endParaRPr lang="en-US" dirty="0"/>
          </a:p>
        </p:txBody>
      </p:sp>
      <p:sp>
        <p:nvSpPr>
          <p:cNvPr id="10" name="TextBox 9">
            <a:hlinkClick r:id="rId6" action="ppaction://hlinksldjump"/>
          </p:cNvPr>
          <p:cNvSpPr txBox="1"/>
          <p:nvPr/>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11" name="TextBox 10">
            <a:hlinkClick r:id="rId7" action="ppaction://hlinksldjump"/>
          </p:cNvPr>
          <p:cNvSpPr txBox="1"/>
          <p:nvPr/>
        </p:nvSpPr>
        <p:spPr>
          <a:xfrm>
            <a:off x="177800" y="3530600"/>
            <a:ext cx="660400" cy="685800"/>
          </a:xfrm>
          <a:prstGeom prst="rect">
            <a:avLst/>
          </a:prstGeom>
          <a:noFill/>
        </p:spPr>
        <p:txBody>
          <a:bodyPr wrap="square" rtlCol="0">
            <a:spAutoFit/>
          </a:bodyPr>
          <a:lstStyle/>
          <a:p>
            <a:endParaRPr lang="en-US" dirty="0"/>
          </a:p>
        </p:txBody>
      </p:sp>
      <p:sp>
        <p:nvSpPr>
          <p:cNvPr id="12" name="TextBox 11">
            <a:hlinkClick r:id="rId8" action="ppaction://hlinksldjump"/>
          </p:cNvPr>
          <p:cNvSpPr txBox="1"/>
          <p:nvPr/>
        </p:nvSpPr>
        <p:spPr>
          <a:xfrm>
            <a:off x="177800" y="88900"/>
            <a:ext cx="660400" cy="685800"/>
          </a:xfrm>
          <a:prstGeom prst="rect">
            <a:avLst/>
          </a:prstGeom>
          <a:noFill/>
        </p:spPr>
        <p:txBody>
          <a:bodyPr wrap="square" rtlCol="0">
            <a:spAutoFit/>
          </a:bodyPr>
          <a:lstStyle/>
          <a:p>
            <a:endParaRPr lang="en-US" dirty="0"/>
          </a:p>
        </p:txBody>
      </p:sp>
      <p:sp>
        <p:nvSpPr>
          <p:cNvPr id="13" name="Rectangle 12">
            <a:hlinkClick r:id="rId8" action="ppaction://hlinksldjump"/>
          </p:cNvPr>
          <p:cNvSpPr/>
          <p:nvPr/>
        </p:nvSpPr>
        <p:spPr>
          <a:xfrm>
            <a:off x="75414" y="84841"/>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9" action="ppaction://hlinksldjump"/>
          </p:cNvPr>
          <p:cNvSpPr/>
          <p:nvPr/>
        </p:nvSpPr>
        <p:spPr>
          <a:xfrm>
            <a:off x="75414" y="934825"/>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5" action="ppaction://hlinksldjump"/>
          </p:cNvPr>
          <p:cNvSpPr/>
          <p:nvPr/>
        </p:nvSpPr>
        <p:spPr>
          <a:xfrm>
            <a:off x="75414" y="178480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6" action="ppaction://hlinksldjump"/>
          </p:cNvPr>
          <p:cNvSpPr/>
          <p:nvPr/>
        </p:nvSpPr>
        <p:spPr>
          <a:xfrm>
            <a:off x="75414" y="2634793"/>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7" action="ppaction://hlinksldjump"/>
          </p:cNvPr>
          <p:cNvSpPr/>
          <p:nvPr/>
        </p:nvSpPr>
        <p:spPr>
          <a:xfrm>
            <a:off x="75414" y="354114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9980321"/>
      </p:ext>
    </p:extLst>
  </p:cSld>
  <p:clrMapOvr>
    <a:masterClrMapping/>
  </p:clrMapOvr>
  <mc:AlternateContent xmlns:mc="http://schemas.openxmlformats.org/markup-compatibility/2006" xmlns:p14="http://schemas.microsoft.com/office/powerpoint/2010/main">
    <mc:Choice Requires="p14">
      <p:transition spd="med" p14:dur="700" advTm="68429">
        <p:fade/>
      </p:transition>
    </mc:Choice>
    <mc:Fallback xmlns="">
      <p:transition spd="med" advTm="684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par>
                          <p:cTn id="8" fill="hold">
                            <p:stCondLst>
                              <p:cond delay="40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2000"/>
                                        <p:tgtEl>
                                          <p:spTgt spid="7">
                                            <p:txEl>
                                              <p:pRg st="1" end="1"/>
                                            </p:txEl>
                                          </p:spTgt>
                                        </p:tgtEl>
                                      </p:cBhvr>
                                    </p:animEffect>
                                  </p:childTnLst>
                                </p:cTn>
                              </p:par>
                            </p:childTnLst>
                          </p:cTn>
                        </p:par>
                        <p:par>
                          <p:cTn id="12" fill="hold">
                            <p:stCondLst>
                              <p:cond delay="6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2000"/>
                                        <p:tgtEl>
                                          <p:spTgt spid="7">
                                            <p:txEl>
                                              <p:pRg st="2" end="2"/>
                                            </p:txEl>
                                          </p:spTgt>
                                        </p:tgtEl>
                                      </p:cBhvr>
                                    </p:animEffect>
                                  </p:childTnLst>
                                </p:cTn>
                              </p:par>
                            </p:childTnLst>
                          </p:cTn>
                        </p:par>
                        <p:par>
                          <p:cTn id="16" fill="hold">
                            <p:stCondLst>
                              <p:cond delay="8000"/>
                            </p:stCondLst>
                            <p:childTnLst>
                              <p:par>
                                <p:cTn id="17" presetID="10" presetClass="entr" presetSubtype="0" fill="hold" grpId="0"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2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Benefits for Students</a:t>
            </a:r>
          </a:p>
        </p:txBody>
      </p:sp>
      <p:sp>
        <p:nvSpPr>
          <p:cNvPr id="13" name="Content Placeholder 12"/>
          <p:cNvSpPr>
            <a:spLocks noGrp="1"/>
          </p:cNvSpPr>
          <p:nvPr>
            <p:ph sz="quarter" idx="12"/>
          </p:nvPr>
        </p:nvSpPr>
        <p:spPr>
          <a:xfrm>
            <a:off x="1060450" y="783432"/>
            <a:ext cx="5073650" cy="2900198"/>
          </a:xfrm>
        </p:spPr>
        <p:txBody>
          <a:bodyPr>
            <a:normAutofit fontScale="92500" lnSpcReduction="10000"/>
          </a:bodyPr>
          <a:lstStyle/>
          <a:p>
            <a:pPr marL="0" indent="0">
              <a:buNone/>
            </a:pPr>
            <a:r>
              <a:rPr lang="en-US" dirty="0">
                <a:solidFill>
                  <a:schemeClr val="tx1"/>
                </a:solidFill>
              </a:rPr>
              <a:t>Students can</a:t>
            </a:r>
          </a:p>
          <a:p>
            <a:pPr marL="171450" indent="-171450">
              <a:buFont typeface="Arial" panose="020B0604020202020204" pitchFamily="34" charset="0"/>
              <a:buChar char="•"/>
            </a:pPr>
            <a:r>
              <a:rPr lang="en-US" dirty="0">
                <a:solidFill>
                  <a:schemeClr val="tx1"/>
                </a:solidFill>
              </a:rPr>
              <a:t>communicate more effectively,</a:t>
            </a:r>
          </a:p>
          <a:p>
            <a:pPr marL="171450" indent="-171450">
              <a:buFont typeface="Arial" panose="020B0604020202020204" pitchFamily="34" charset="0"/>
              <a:buChar char="•"/>
            </a:pPr>
            <a:r>
              <a:rPr lang="en-US" dirty="0">
                <a:solidFill>
                  <a:schemeClr val="tx1"/>
                </a:solidFill>
              </a:rPr>
              <a:t>provide quality feedback to others,</a:t>
            </a:r>
          </a:p>
          <a:p>
            <a:pPr marL="171450" indent="-171450">
              <a:buFont typeface="Arial" panose="020B0604020202020204" pitchFamily="34" charset="0"/>
              <a:buChar char="•"/>
            </a:pPr>
            <a:r>
              <a:rPr lang="en-US" dirty="0">
                <a:solidFill>
                  <a:schemeClr val="tx1"/>
                </a:solidFill>
              </a:rPr>
              <a:t>consider the perspectives of other students,</a:t>
            </a:r>
          </a:p>
          <a:p>
            <a:pPr marL="171450" indent="-171450">
              <a:buFont typeface="Arial" panose="020B0604020202020204" pitchFamily="34" charset="0"/>
              <a:buChar char="•"/>
            </a:pPr>
            <a:r>
              <a:rPr lang="en-US" dirty="0">
                <a:solidFill>
                  <a:schemeClr val="tx1"/>
                </a:solidFill>
              </a:rPr>
              <a:t>negotiate the sharing of resources and tasks</a:t>
            </a:r>
            <a:r>
              <a:rPr lang="en-US" dirty="0" smtClean="0">
                <a:solidFill>
                  <a:schemeClr val="tx1"/>
                </a:solidFill>
              </a:rPr>
              <a:t>, and</a:t>
            </a:r>
            <a:endParaRPr lang="en-US" dirty="0">
              <a:solidFill>
                <a:schemeClr val="tx1"/>
              </a:solidFill>
            </a:endParaRPr>
          </a:p>
          <a:p>
            <a:pPr marL="171450" indent="-171450">
              <a:buFont typeface="Arial" panose="020B0604020202020204" pitchFamily="34" charset="0"/>
              <a:buChar char="•"/>
            </a:pPr>
            <a:r>
              <a:rPr lang="en-US" dirty="0" smtClean="0">
                <a:solidFill>
                  <a:schemeClr val="tx1"/>
                </a:solidFill>
              </a:rPr>
              <a:t>deal </a:t>
            </a:r>
            <a:r>
              <a:rPr lang="en-US" dirty="0">
                <a:solidFill>
                  <a:schemeClr val="tx1"/>
                </a:solidFill>
              </a:rPr>
              <a:t>with conflicts as they arise. </a:t>
            </a:r>
          </a:p>
          <a:p>
            <a:pPr marL="228600" indent="-228600">
              <a:buFont typeface="Arial"/>
              <a:buChar char="•"/>
            </a:pPr>
            <a:endParaRPr lang="en-US" dirty="0"/>
          </a:p>
        </p:txBody>
      </p:sp>
      <p:pic>
        <p:nvPicPr>
          <p:cNvPr id="23" name="Content Placeholder 22">
            <a:extLst>
              <a:ext uri="{FF2B5EF4-FFF2-40B4-BE49-F238E27FC236}">
                <a16:creationId xmlns:a16="http://schemas.microsoft.com/office/drawing/2014/main" id="{8C5E68FF-7FF1-3B4A-B16A-D57E58B28BEA}"/>
              </a:ext>
            </a:extLst>
          </p:cNvPr>
          <p:cNvPicPr>
            <a:picLocks noGrp="1" noChangeAspect="1"/>
          </p:cNvPicPr>
          <p:nvPr>
            <p:ph sz="quarter" idx="13"/>
          </p:nvPr>
        </p:nvPicPr>
        <p:blipFill rotWithShape="1">
          <a:blip r:embed="rId3" cstate="print">
            <a:extLst>
              <a:ext uri="{28A0092B-C50C-407E-A947-70E740481C1C}">
                <a14:useLocalDpi xmlns:a14="http://schemas.microsoft.com/office/drawing/2010/main" val="0"/>
              </a:ext>
            </a:extLst>
          </a:blip>
          <a:srcRect l="13584" r="33506" b="8715"/>
          <a:stretch/>
        </p:blipFill>
        <p:spPr>
          <a:xfrm>
            <a:off x="6388670" y="892294"/>
            <a:ext cx="2404872" cy="3111829"/>
          </a:xfrm>
        </p:spPr>
      </p:pic>
      <p:sp>
        <p:nvSpPr>
          <p:cNvPr id="8" name="TextBox 7">
            <a:hlinkClick r:id="rId4" action="ppaction://hlinksldjump"/>
          </p:cNvPr>
          <p:cNvSpPr txBox="1"/>
          <p:nvPr/>
        </p:nvSpPr>
        <p:spPr>
          <a:xfrm>
            <a:off x="177800" y="952500"/>
            <a:ext cx="660400" cy="685800"/>
          </a:xfrm>
          <a:prstGeom prst="rect">
            <a:avLst/>
          </a:prstGeom>
          <a:noFill/>
        </p:spPr>
        <p:txBody>
          <a:bodyPr wrap="square" rtlCol="0">
            <a:spAutoFit/>
          </a:bodyPr>
          <a:lstStyle/>
          <a:p>
            <a:endParaRPr lang="en-US" dirty="0"/>
          </a:p>
        </p:txBody>
      </p:sp>
      <p:sp>
        <p:nvSpPr>
          <p:cNvPr id="9" name="TextBox 8">
            <a:hlinkClick r:id="rId5" action="ppaction://hlinksldjump"/>
          </p:cNvPr>
          <p:cNvSpPr txBox="1"/>
          <p:nvPr/>
        </p:nvSpPr>
        <p:spPr>
          <a:xfrm>
            <a:off x="177800" y="1790700"/>
            <a:ext cx="660400" cy="685800"/>
          </a:xfrm>
          <a:prstGeom prst="rect">
            <a:avLst/>
          </a:prstGeom>
          <a:noFill/>
        </p:spPr>
        <p:txBody>
          <a:bodyPr wrap="square" rtlCol="0">
            <a:spAutoFit/>
          </a:bodyPr>
          <a:lstStyle/>
          <a:p>
            <a:endParaRPr lang="en-US" dirty="0"/>
          </a:p>
        </p:txBody>
      </p:sp>
      <p:sp>
        <p:nvSpPr>
          <p:cNvPr id="10" name="TextBox 9">
            <a:hlinkClick r:id="rId6" action="ppaction://hlinksldjump"/>
          </p:cNvPr>
          <p:cNvSpPr txBox="1"/>
          <p:nvPr/>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11" name="TextBox 10">
            <a:hlinkClick r:id="rId7" action="ppaction://hlinksldjump"/>
          </p:cNvPr>
          <p:cNvSpPr txBox="1"/>
          <p:nvPr/>
        </p:nvSpPr>
        <p:spPr>
          <a:xfrm>
            <a:off x="177800" y="3530600"/>
            <a:ext cx="660400" cy="685800"/>
          </a:xfrm>
          <a:prstGeom prst="rect">
            <a:avLst/>
          </a:prstGeom>
          <a:noFill/>
        </p:spPr>
        <p:txBody>
          <a:bodyPr wrap="square" rtlCol="0">
            <a:spAutoFit/>
          </a:bodyPr>
          <a:lstStyle/>
          <a:p>
            <a:endParaRPr lang="en-US" dirty="0"/>
          </a:p>
        </p:txBody>
      </p:sp>
      <p:sp>
        <p:nvSpPr>
          <p:cNvPr id="12" name="TextBox 11">
            <a:hlinkClick r:id="rId8" action="ppaction://hlinksldjump"/>
          </p:cNvPr>
          <p:cNvSpPr txBox="1"/>
          <p:nvPr/>
        </p:nvSpPr>
        <p:spPr>
          <a:xfrm>
            <a:off x="177800" y="88900"/>
            <a:ext cx="660400" cy="685800"/>
          </a:xfrm>
          <a:prstGeom prst="rect">
            <a:avLst/>
          </a:prstGeom>
          <a:noFill/>
        </p:spPr>
        <p:txBody>
          <a:bodyPr wrap="square" rtlCol="0">
            <a:spAutoFit/>
          </a:bodyPr>
          <a:lstStyle/>
          <a:p>
            <a:endParaRPr lang="en-US" dirty="0"/>
          </a:p>
        </p:txBody>
      </p:sp>
      <p:sp>
        <p:nvSpPr>
          <p:cNvPr id="15" name="Rectangle 14">
            <a:hlinkClick r:id="rId8" action="ppaction://hlinksldjump"/>
          </p:cNvPr>
          <p:cNvSpPr/>
          <p:nvPr/>
        </p:nvSpPr>
        <p:spPr>
          <a:xfrm>
            <a:off x="75414" y="84841"/>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9" action="ppaction://hlinksldjump"/>
          </p:cNvPr>
          <p:cNvSpPr/>
          <p:nvPr/>
        </p:nvSpPr>
        <p:spPr>
          <a:xfrm>
            <a:off x="75414" y="934825"/>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5" action="ppaction://hlinksldjump"/>
          </p:cNvPr>
          <p:cNvSpPr/>
          <p:nvPr/>
        </p:nvSpPr>
        <p:spPr>
          <a:xfrm>
            <a:off x="75414" y="178480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6" action="ppaction://hlinksldjump"/>
          </p:cNvPr>
          <p:cNvSpPr/>
          <p:nvPr/>
        </p:nvSpPr>
        <p:spPr>
          <a:xfrm>
            <a:off x="75414" y="2634793"/>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7" action="ppaction://hlinksldjump"/>
          </p:cNvPr>
          <p:cNvSpPr/>
          <p:nvPr/>
        </p:nvSpPr>
        <p:spPr>
          <a:xfrm>
            <a:off x="75414" y="354114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ED58FF61-0814-C340-8109-5D7979D10F85}"/>
              </a:ext>
            </a:extLst>
          </p:cNvPr>
          <p:cNvGrpSpPr/>
          <p:nvPr/>
        </p:nvGrpSpPr>
        <p:grpSpPr>
          <a:xfrm>
            <a:off x="1060450" y="3683630"/>
            <a:ext cx="5073650" cy="429768"/>
            <a:chOff x="1060450" y="3711911"/>
            <a:chExt cx="5073651" cy="428289"/>
          </a:xfrm>
          <a:solidFill>
            <a:srgbClr val="FFD965"/>
          </a:solidFill>
        </p:grpSpPr>
        <p:sp>
          <p:nvSpPr>
            <p:cNvPr id="21" name="Rectangle 20">
              <a:extLst>
                <a:ext uri="{FF2B5EF4-FFF2-40B4-BE49-F238E27FC236}">
                  <a16:creationId xmlns:a16="http://schemas.microsoft.com/office/drawing/2014/main" id="{CB9DDC6A-9EE9-E242-938B-6E6C30205884}"/>
                </a:ext>
              </a:extLst>
            </p:cNvPr>
            <p:cNvSpPr/>
            <p:nvPr/>
          </p:nvSpPr>
          <p:spPr>
            <a:xfrm>
              <a:off x="1060450" y="3711911"/>
              <a:ext cx="5073651" cy="428289"/>
            </a:xfrm>
            <a:prstGeom prst="rect">
              <a:avLst/>
            </a:prstGeom>
            <a:grp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86DD272-DA2A-0C40-ADDE-FA287FBB80CD}"/>
                </a:ext>
              </a:extLst>
            </p:cNvPr>
            <p:cNvSpPr txBox="1"/>
            <p:nvPr/>
          </p:nvSpPr>
          <p:spPr>
            <a:xfrm>
              <a:off x="1060805" y="3764126"/>
              <a:ext cx="4986868" cy="307777"/>
            </a:xfrm>
            <a:prstGeom prst="rect">
              <a:avLst/>
            </a:prstGeom>
            <a:grpFill/>
          </p:spPr>
          <p:txBody>
            <a:bodyPr wrap="square" rtlCol="0">
              <a:spAutoFit/>
            </a:bodyPr>
            <a:lstStyle/>
            <a:p>
              <a:r>
                <a:rPr lang="en-US" sz="1400" i="1" dirty="0">
                  <a:latin typeface="Arial" panose="020B0604020202020204" pitchFamily="34" charset="0"/>
                  <a:cs typeface="Arial" panose="020B0604020202020204" pitchFamily="34" charset="0"/>
                </a:rPr>
                <a:t>Source: </a:t>
              </a:r>
              <a:r>
                <a:rPr lang="en-US" sz="1400" dirty="0" err="1">
                  <a:latin typeface="Arial" panose="020B0604020202020204" pitchFamily="34" charset="0"/>
                  <a:cs typeface="Arial" panose="020B0604020202020204" pitchFamily="34" charset="0"/>
                </a:rPr>
                <a:t>Wlodkowski</a:t>
              </a:r>
              <a:r>
                <a:rPr lang="en-US" sz="1400" dirty="0">
                  <a:latin typeface="Arial" panose="020B0604020202020204" pitchFamily="34" charset="0"/>
                  <a:cs typeface="Arial" panose="020B0604020202020204" pitchFamily="34" charset="0"/>
                </a:rPr>
                <a:t>, R. and Ginsberg, M. (1995)</a:t>
              </a:r>
              <a:r>
                <a:rPr lang="en-US" sz="1400" dirty="0"/>
                <a:t> </a:t>
              </a:r>
            </a:p>
          </p:txBody>
        </p:sp>
      </p:grpSp>
    </p:spTree>
    <p:extLst>
      <p:ext uri="{BB962C8B-B14F-4D97-AF65-F5344CB8AC3E}">
        <p14:creationId xmlns:p14="http://schemas.microsoft.com/office/powerpoint/2010/main" val="4176277741"/>
      </p:ext>
    </p:extLst>
  </p:cSld>
  <p:clrMapOvr>
    <a:masterClrMapping/>
  </p:clrMapOvr>
  <mc:AlternateContent xmlns:mc="http://schemas.openxmlformats.org/markup-compatibility/2006" xmlns:p14="http://schemas.microsoft.com/office/powerpoint/2010/main">
    <mc:Choice Requires="p14">
      <p:transition spd="med" p14:dur="700" advTm="46138">
        <p:fade/>
      </p:transition>
    </mc:Choice>
    <mc:Fallback xmlns="">
      <p:transition spd="med" advTm="461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Alignment to TEAM Evaluation</a:t>
            </a:r>
          </a:p>
        </p:txBody>
      </p:sp>
      <p:sp>
        <p:nvSpPr>
          <p:cNvPr id="6" name="Content Placeholder 5"/>
          <p:cNvSpPr>
            <a:spLocks noGrp="1"/>
          </p:cNvSpPr>
          <p:nvPr>
            <p:ph sz="quarter" idx="12"/>
          </p:nvPr>
        </p:nvSpPr>
        <p:spPr>
          <a:xfrm>
            <a:off x="1060449" y="783432"/>
            <a:ext cx="7902797" cy="3356768"/>
          </a:xfrm>
        </p:spPr>
        <p:txBody>
          <a:bodyPr>
            <a:normAutofit fontScale="62500" lnSpcReduction="20000"/>
          </a:bodyPr>
          <a:lstStyle/>
          <a:p>
            <a:pPr marL="457200" indent="-457200">
              <a:buFont typeface="+mj-lt"/>
              <a:buAutoNum type="arabicPeriod"/>
            </a:pPr>
            <a:r>
              <a:rPr lang="en-US" b="1" dirty="0">
                <a:solidFill>
                  <a:schemeClr val="tx1"/>
                </a:solidFill>
              </a:rPr>
              <a:t>Motivating Students</a:t>
            </a:r>
          </a:p>
          <a:p>
            <a:pPr marL="458788" lvl="2">
              <a:spcBef>
                <a:spcPts val="1000"/>
              </a:spcBef>
            </a:pPr>
            <a:r>
              <a:rPr lang="en-US" sz="2200" dirty="0">
                <a:solidFill>
                  <a:schemeClr val="tx1"/>
                </a:solidFill>
              </a:rPr>
              <a:t>The teacher consistently organizes the content so that it is personally meaningful and relevant to students.</a:t>
            </a:r>
          </a:p>
          <a:p>
            <a:pPr marL="457200" indent="-457200">
              <a:buFont typeface="+mj-lt"/>
              <a:buAutoNum type="arabicPeriod"/>
            </a:pPr>
            <a:r>
              <a:rPr lang="en-US" b="1" dirty="0">
                <a:solidFill>
                  <a:schemeClr val="tx1"/>
                </a:solidFill>
              </a:rPr>
              <a:t>Activities and Materials</a:t>
            </a:r>
          </a:p>
          <a:p>
            <a:pPr lvl="1"/>
            <a:r>
              <a:rPr lang="en-US" sz="2200" dirty="0">
                <a:solidFill>
                  <a:schemeClr val="tx1"/>
                </a:solidFill>
              </a:rPr>
              <a:t>Activities and materials are relevant to the students’ lives and provide opportunities for student-to-student interactions.</a:t>
            </a:r>
          </a:p>
          <a:p>
            <a:pPr marL="457200" indent="-457200">
              <a:buFont typeface="+mj-lt"/>
              <a:buAutoNum type="arabicPeriod"/>
            </a:pPr>
            <a:r>
              <a:rPr lang="en-US" b="1" dirty="0">
                <a:solidFill>
                  <a:schemeClr val="tx1"/>
                </a:solidFill>
              </a:rPr>
              <a:t>Academic Feedback</a:t>
            </a:r>
          </a:p>
          <a:p>
            <a:pPr marL="458788" lvl="2">
              <a:spcBef>
                <a:spcPts val="1000"/>
              </a:spcBef>
            </a:pPr>
            <a:r>
              <a:rPr lang="en-US" sz="2200" dirty="0">
                <a:solidFill>
                  <a:schemeClr val="tx1"/>
                </a:solidFill>
              </a:rPr>
              <a:t>The teacher circulates to prompt student thinking, assess each student’s progress, and provide individual feedback</a:t>
            </a:r>
            <a:r>
              <a:rPr lang="en-US" sz="2200" dirty="0" smtClean="0">
                <a:solidFill>
                  <a:schemeClr val="tx1"/>
                </a:solidFill>
              </a:rPr>
              <a:t>.</a:t>
            </a:r>
            <a:endParaRPr lang="en-US" sz="2200" dirty="0">
              <a:solidFill>
                <a:schemeClr val="tx1"/>
              </a:solidFill>
            </a:endParaRPr>
          </a:p>
          <a:p>
            <a:pPr marL="457200" indent="-457200">
              <a:buFont typeface="+mj-lt"/>
              <a:buAutoNum type="arabicPeriod"/>
            </a:pPr>
            <a:r>
              <a:rPr lang="en-US" b="1" dirty="0">
                <a:solidFill>
                  <a:schemeClr val="tx1"/>
                </a:solidFill>
              </a:rPr>
              <a:t>Teacher Knowledge of Students</a:t>
            </a:r>
          </a:p>
          <a:p>
            <a:pPr lvl="1"/>
            <a:r>
              <a:rPr lang="en-US" sz="2200" dirty="0">
                <a:solidFill>
                  <a:schemeClr val="tx1"/>
                </a:solidFill>
              </a:rPr>
              <a:t>Teacher practices regularly incorporate student interests and cultural heritage.</a:t>
            </a:r>
          </a:p>
          <a:p>
            <a:pPr marL="457200" indent="-457200">
              <a:buFont typeface="+mj-lt"/>
              <a:buAutoNum type="arabicPeriod"/>
            </a:pPr>
            <a:r>
              <a:rPr lang="en-US" b="1" dirty="0">
                <a:solidFill>
                  <a:schemeClr val="tx1"/>
                </a:solidFill>
              </a:rPr>
              <a:t>Instructional Plans</a:t>
            </a:r>
          </a:p>
          <a:p>
            <a:pPr lvl="1"/>
            <a:r>
              <a:rPr lang="en-US" sz="2200" dirty="0">
                <a:solidFill>
                  <a:schemeClr val="tx1"/>
                </a:solidFill>
              </a:rPr>
              <a:t>Instructional plans include evidence that plan is appropriate for the age, knowledge, and interests of all </a:t>
            </a:r>
            <a:r>
              <a:rPr lang="en-US" sz="2200" dirty="0" smtClean="0">
                <a:solidFill>
                  <a:schemeClr val="tx1"/>
                </a:solidFill>
              </a:rPr>
              <a:t>learners </a:t>
            </a:r>
            <a:r>
              <a:rPr lang="en-US" sz="2200" dirty="0">
                <a:solidFill>
                  <a:schemeClr val="tx1"/>
                </a:solidFill>
              </a:rPr>
              <a:t>and provides regular opportunities to accommodate individual student needs.</a:t>
            </a:r>
          </a:p>
          <a:p>
            <a:pPr lvl="1"/>
            <a:endParaRPr lang="en-US" sz="2065" dirty="0"/>
          </a:p>
          <a:p>
            <a:pPr lvl="1"/>
            <a:endParaRPr lang="en-US" sz="2065" dirty="0"/>
          </a:p>
        </p:txBody>
      </p:sp>
      <p:sp>
        <p:nvSpPr>
          <p:cNvPr id="7" name="TextBox 6">
            <a:hlinkClick r:id="rId3" action="ppaction://hlinksldjump"/>
          </p:cNvPr>
          <p:cNvSpPr txBox="1"/>
          <p:nvPr/>
        </p:nvSpPr>
        <p:spPr>
          <a:xfrm>
            <a:off x="177800" y="952500"/>
            <a:ext cx="660400" cy="685800"/>
          </a:xfrm>
          <a:prstGeom prst="rect">
            <a:avLst/>
          </a:prstGeom>
          <a:noFill/>
        </p:spPr>
        <p:txBody>
          <a:bodyPr wrap="square" rtlCol="0">
            <a:spAutoFit/>
          </a:bodyPr>
          <a:lstStyle/>
          <a:p>
            <a:endParaRPr lang="en-US" dirty="0"/>
          </a:p>
        </p:txBody>
      </p:sp>
      <p:sp>
        <p:nvSpPr>
          <p:cNvPr id="8" name="TextBox 7">
            <a:hlinkClick r:id="rId4" action="ppaction://hlinksldjump"/>
          </p:cNvPr>
          <p:cNvSpPr txBox="1"/>
          <p:nvPr/>
        </p:nvSpPr>
        <p:spPr>
          <a:xfrm>
            <a:off x="177800" y="1790700"/>
            <a:ext cx="660400" cy="685800"/>
          </a:xfrm>
          <a:prstGeom prst="rect">
            <a:avLst/>
          </a:prstGeom>
          <a:noFill/>
        </p:spPr>
        <p:txBody>
          <a:bodyPr wrap="square" rtlCol="0">
            <a:spAutoFit/>
          </a:bodyPr>
          <a:lstStyle/>
          <a:p>
            <a:endParaRPr lang="en-US" dirty="0"/>
          </a:p>
        </p:txBody>
      </p:sp>
      <p:sp>
        <p:nvSpPr>
          <p:cNvPr id="9" name="TextBox 8">
            <a:hlinkClick r:id="rId5" action="ppaction://hlinksldjump"/>
          </p:cNvPr>
          <p:cNvSpPr txBox="1"/>
          <p:nvPr/>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10" name="TextBox 9">
            <a:hlinkClick r:id="rId6" action="ppaction://hlinksldjump"/>
          </p:cNvPr>
          <p:cNvSpPr txBox="1"/>
          <p:nvPr/>
        </p:nvSpPr>
        <p:spPr>
          <a:xfrm>
            <a:off x="177800" y="3530600"/>
            <a:ext cx="660400" cy="685800"/>
          </a:xfrm>
          <a:prstGeom prst="rect">
            <a:avLst/>
          </a:prstGeom>
          <a:noFill/>
        </p:spPr>
        <p:txBody>
          <a:bodyPr wrap="square" rtlCol="0">
            <a:spAutoFit/>
          </a:bodyPr>
          <a:lstStyle/>
          <a:p>
            <a:endParaRPr lang="en-US" dirty="0"/>
          </a:p>
        </p:txBody>
      </p:sp>
      <p:sp>
        <p:nvSpPr>
          <p:cNvPr id="11" name="TextBox 10">
            <a:hlinkClick r:id="rId7" action="ppaction://hlinksldjump"/>
          </p:cNvPr>
          <p:cNvSpPr txBox="1"/>
          <p:nvPr/>
        </p:nvSpPr>
        <p:spPr>
          <a:xfrm>
            <a:off x="177800" y="88900"/>
            <a:ext cx="660400" cy="685800"/>
          </a:xfrm>
          <a:prstGeom prst="rect">
            <a:avLst/>
          </a:prstGeom>
          <a:noFill/>
        </p:spPr>
        <p:txBody>
          <a:bodyPr wrap="square" rtlCol="0">
            <a:spAutoFit/>
          </a:bodyPr>
          <a:lstStyle/>
          <a:p>
            <a:endParaRPr lang="en-US" dirty="0"/>
          </a:p>
        </p:txBody>
      </p:sp>
      <p:sp>
        <p:nvSpPr>
          <p:cNvPr id="12" name="Rectangle 11">
            <a:hlinkClick r:id="rId7" action="ppaction://hlinksldjump"/>
          </p:cNvPr>
          <p:cNvSpPr/>
          <p:nvPr/>
        </p:nvSpPr>
        <p:spPr>
          <a:xfrm>
            <a:off x="75414" y="84841"/>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hlinkClick r:id="rId8" action="ppaction://hlinksldjump"/>
          </p:cNvPr>
          <p:cNvSpPr/>
          <p:nvPr/>
        </p:nvSpPr>
        <p:spPr>
          <a:xfrm>
            <a:off x="75414" y="934825"/>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ction="ppaction://hlinksldjump"/>
          </p:cNvPr>
          <p:cNvSpPr/>
          <p:nvPr/>
        </p:nvSpPr>
        <p:spPr>
          <a:xfrm>
            <a:off x="75414" y="178480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5" action="ppaction://hlinksldjump"/>
          </p:cNvPr>
          <p:cNvSpPr/>
          <p:nvPr/>
        </p:nvSpPr>
        <p:spPr>
          <a:xfrm>
            <a:off x="75414" y="2634793"/>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6" action="ppaction://hlinksldjump"/>
          </p:cNvPr>
          <p:cNvSpPr/>
          <p:nvPr/>
        </p:nvSpPr>
        <p:spPr>
          <a:xfrm>
            <a:off x="75414" y="354114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0919605"/>
      </p:ext>
    </p:extLst>
  </p:cSld>
  <p:clrMapOvr>
    <a:masterClrMapping/>
  </p:clrMapOvr>
  <mc:AlternateContent xmlns:mc="http://schemas.openxmlformats.org/markup-compatibility/2006" xmlns:p14="http://schemas.microsoft.com/office/powerpoint/2010/main">
    <mc:Choice Requires="p14">
      <p:transition spd="med" p14:dur="700" advTm="41679">
        <p:fade/>
      </p:transition>
    </mc:Choice>
    <mc:Fallback xmlns="">
      <p:transition spd="med" advTm="4167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Alignment to TEAM Evaluation</a:t>
            </a:r>
          </a:p>
        </p:txBody>
      </p:sp>
      <p:sp>
        <p:nvSpPr>
          <p:cNvPr id="6" name="Content Placeholder 5"/>
          <p:cNvSpPr>
            <a:spLocks noGrp="1"/>
          </p:cNvSpPr>
          <p:nvPr>
            <p:ph sz="quarter" idx="12"/>
          </p:nvPr>
        </p:nvSpPr>
        <p:spPr>
          <a:xfrm>
            <a:off x="1060449" y="783432"/>
            <a:ext cx="7902797" cy="3356768"/>
          </a:xfrm>
        </p:spPr>
        <p:txBody>
          <a:bodyPr>
            <a:normAutofit fontScale="85000" lnSpcReduction="20000"/>
          </a:bodyPr>
          <a:lstStyle/>
          <a:p>
            <a:pPr marL="457200" indent="-457200">
              <a:buFont typeface="+mj-lt"/>
              <a:buAutoNum type="arabicPeriod" startAt="6"/>
            </a:pPr>
            <a:r>
              <a:rPr lang="en-US" b="1" dirty="0">
                <a:solidFill>
                  <a:schemeClr val="tx1"/>
                </a:solidFill>
              </a:rPr>
              <a:t>Student Work</a:t>
            </a:r>
          </a:p>
          <a:p>
            <a:pPr lvl="1"/>
            <a:r>
              <a:rPr lang="en-US" sz="2200" dirty="0">
                <a:solidFill>
                  <a:schemeClr val="tx1"/>
                </a:solidFill>
              </a:rPr>
              <a:t>Assignments require students to connect what they are learning to experiences, observations, feelings, or situations significant in their daily lives both inside and outside of school.</a:t>
            </a:r>
            <a:endParaRPr lang="en-US" sz="2065" dirty="0">
              <a:solidFill>
                <a:schemeClr val="tx1"/>
              </a:solidFill>
            </a:endParaRPr>
          </a:p>
          <a:p>
            <a:pPr marL="457200" indent="-457200">
              <a:buFont typeface="+mj-lt"/>
              <a:buAutoNum type="arabicPeriod" startAt="6"/>
            </a:pPr>
            <a:r>
              <a:rPr lang="en-US" b="1" dirty="0">
                <a:solidFill>
                  <a:schemeClr val="tx1"/>
                </a:solidFill>
              </a:rPr>
              <a:t>Expectations</a:t>
            </a:r>
          </a:p>
          <a:p>
            <a:pPr lvl="1"/>
            <a:r>
              <a:rPr lang="en-US" sz="2200" dirty="0">
                <a:solidFill>
                  <a:schemeClr val="tx1"/>
                </a:solidFill>
              </a:rPr>
              <a:t>Teacher creates learning opportunities where all students can experience success.</a:t>
            </a:r>
          </a:p>
          <a:p>
            <a:pPr marL="457200" indent="-457200">
              <a:buFont typeface="+mj-lt"/>
              <a:buAutoNum type="arabicPeriod" startAt="6"/>
            </a:pPr>
            <a:r>
              <a:rPr lang="en-US" b="1" dirty="0">
                <a:solidFill>
                  <a:schemeClr val="tx1"/>
                </a:solidFill>
              </a:rPr>
              <a:t>Environment</a:t>
            </a:r>
          </a:p>
          <a:p>
            <a:pPr lvl="1"/>
            <a:r>
              <a:rPr lang="en-US" sz="2200" dirty="0">
                <a:solidFill>
                  <a:schemeClr val="tx1"/>
                </a:solidFill>
              </a:rPr>
              <a:t>The classroom welcomes all members and </a:t>
            </a:r>
            <a:r>
              <a:rPr lang="en-US" sz="2200" dirty="0" smtClean="0">
                <a:solidFill>
                  <a:schemeClr val="tx1"/>
                </a:solidFill>
              </a:rPr>
              <a:t>guests.</a:t>
            </a:r>
            <a:endParaRPr lang="en-US" sz="2065" dirty="0">
              <a:solidFill>
                <a:schemeClr val="tx1"/>
              </a:solidFill>
            </a:endParaRPr>
          </a:p>
          <a:p>
            <a:pPr marL="457200" indent="-457200">
              <a:buFont typeface="+mj-lt"/>
              <a:buAutoNum type="arabicPeriod" startAt="6"/>
            </a:pPr>
            <a:r>
              <a:rPr lang="en-US" b="1" dirty="0">
                <a:solidFill>
                  <a:schemeClr val="tx1"/>
                </a:solidFill>
              </a:rPr>
              <a:t>Respectful Culture</a:t>
            </a:r>
          </a:p>
          <a:p>
            <a:pPr lvl="1"/>
            <a:r>
              <a:rPr lang="en-US" sz="2200" dirty="0">
                <a:solidFill>
                  <a:schemeClr val="tx1"/>
                </a:solidFill>
              </a:rPr>
              <a:t>Teacher-student interactions demonstrate caring </a:t>
            </a:r>
            <a:r>
              <a:rPr lang="en-US" sz="2200" dirty="0" smtClean="0">
                <a:solidFill>
                  <a:schemeClr val="tx1"/>
                </a:solidFill>
              </a:rPr>
              <a:t>and </a:t>
            </a:r>
            <a:r>
              <a:rPr lang="en-US" sz="2200" dirty="0">
                <a:solidFill>
                  <a:schemeClr val="tx1"/>
                </a:solidFill>
              </a:rPr>
              <a:t>respect for one another</a:t>
            </a:r>
            <a:r>
              <a:rPr lang="en-US" sz="2200" dirty="0" smtClean="0">
                <a:solidFill>
                  <a:schemeClr val="tx1"/>
                </a:solidFill>
              </a:rPr>
              <a:t>. Students </a:t>
            </a:r>
            <a:r>
              <a:rPr lang="en-US" sz="2200" dirty="0">
                <a:solidFill>
                  <a:schemeClr val="tx1"/>
                </a:solidFill>
              </a:rPr>
              <a:t>exhibit caring and respect for one another.</a:t>
            </a:r>
            <a:endParaRPr lang="en-US" sz="2065" dirty="0">
              <a:solidFill>
                <a:schemeClr val="tx1"/>
              </a:solidFill>
            </a:endParaRPr>
          </a:p>
          <a:p>
            <a:pPr lvl="1"/>
            <a:endParaRPr lang="en-US" sz="2065" dirty="0"/>
          </a:p>
          <a:p>
            <a:pPr lvl="1"/>
            <a:endParaRPr lang="en-US" sz="2065" dirty="0"/>
          </a:p>
        </p:txBody>
      </p:sp>
      <p:sp>
        <p:nvSpPr>
          <p:cNvPr id="7" name="TextBox 6">
            <a:hlinkClick r:id="rId3" action="ppaction://hlinksldjump"/>
          </p:cNvPr>
          <p:cNvSpPr txBox="1"/>
          <p:nvPr/>
        </p:nvSpPr>
        <p:spPr>
          <a:xfrm>
            <a:off x="177800" y="952500"/>
            <a:ext cx="660400" cy="685800"/>
          </a:xfrm>
          <a:prstGeom prst="rect">
            <a:avLst/>
          </a:prstGeom>
          <a:noFill/>
        </p:spPr>
        <p:txBody>
          <a:bodyPr wrap="square" rtlCol="0">
            <a:spAutoFit/>
          </a:bodyPr>
          <a:lstStyle/>
          <a:p>
            <a:endParaRPr lang="en-US" dirty="0"/>
          </a:p>
        </p:txBody>
      </p:sp>
      <p:sp>
        <p:nvSpPr>
          <p:cNvPr id="8" name="TextBox 7">
            <a:hlinkClick r:id="rId4" action="ppaction://hlinksldjump"/>
          </p:cNvPr>
          <p:cNvSpPr txBox="1"/>
          <p:nvPr/>
        </p:nvSpPr>
        <p:spPr>
          <a:xfrm>
            <a:off x="177800" y="1790700"/>
            <a:ext cx="660400" cy="685800"/>
          </a:xfrm>
          <a:prstGeom prst="rect">
            <a:avLst/>
          </a:prstGeom>
          <a:noFill/>
        </p:spPr>
        <p:txBody>
          <a:bodyPr wrap="square" rtlCol="0">
            <a:spAutoFit/>
          </a:bodyPr>
          <a:lstStyle/>
          <a:p>
            <a:endParaRPr lang="en-US" dirty="0"/>
          </a:p>
        </p:txBody>
      </p:sp>
      <p:sp>
        <p:nvSpPr>
          <p:cNvPr id="9" name="TextBox 8">
            <a:hlinkClick r:id="rId5" action="ppaction://hlinksldjump"/>
          </p:cNvPr>
          <p:cNvSpPr txBox="1"/>
          <p:nvPr/>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10" name="TextBox 9">
            <a:hlinkClick r:id="rId6" action="ppaction://hlinksldjump"/>
          </p:cNvPr>
          <p:cNvSpPr txBox="1"/>
          <p:nvPr/>
        </p:nvSpPr>
        <p:spPr>
          <a:xfrm>
            <a:off x="177800" y="3530600"/>
            <a:ext cx="660400" cy="685800"/>
          </a:xfrm>
          <a:prstGeom prst="rect">
            <a:avLst/>
          </a:prstGeom>
          <a:noFill/>
        </p:spPr>
        <p:txBody>
          <a:bodyPr wrap="square" rtlCol="0">
            <a:spAutoFit/>
          </a:bodyPr>
          <a:lstStyle/>
          <a:p>
            <a:endParaRPr lang="en-US" dirty="0"/>
          </a:p>
        </p:txBody>
      </p:sp>
      <p:sp>
        <p:nvSpPr>
          <p:cNvPr id="11" name="TextBox 10">
            <a:hlinkClick r:id="rId7" action="ppaction://hlinksldjump"/>
          </p:cNvPr>
          <p:cNvSpPr txBox="1"/>
          <p:nvPr/>
        </p:nvSpPr>
        <p:spPr>
          <a:xfrm>
            <a:off x="177800" y="88900"/>
            <a:ext cx="660400" cy="685800"/>
          </a:xfrm>
          <a:prstGeom prst="rect">
            <a:avLst/>
          </a:prstGeom>
          <a:noFill/>
        </p:spPr>
        <p:txBody>
          <a:bodyPr wrap="square" rtlCol="0">
            <a:spAutoFit/>
          </a:bodyPr>
          <a:lstStyle/>
          <a:p>
            <a:endParaRPr lang="en-US" dirty="0"/>
          </a:p>
        </p:txBody>
      </p:sp>
      <p:sp>
        <p:nvSpPr>
          <p:cNvPr id="12" name="Rectangle 11">
            <a:hlinkClick r:id="rId7" action="ppaction://hlinksldjump"/>
          </p:cNvPr>
          <p:cNvSpPr/>
          <p:nvPr/>
        </p:nvSpPr>
        <p:spPr>
          <a:xfrm>
            <a:off x="75414" y="84841"/>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hlinkClick r:id="rId8" action="ppaction://hlinksldjump"/>
          </p:cNvPr>
          <p:cNvSpPr/>
          <p:nvPr/>
        </p:nvSpPr>
        <p:spPr>
          <a:xfrm>
            <a:off x="75414" y="934825"/>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ction="ppaction://hlinksldjump"/>
          </p:cNvPr>
          <p:cNvSpPr/>
          <p:nvPr/>
        </p:nvSpPr>
        <p:spPr>
          <a:xfrm>
            <a:off x="75414" y="178480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5" action="ppaction://hlinksldjump"/>
          </p:cNvPr>
          <p:cNvSpPr/>
          <p:nvPr/>
        </p:nvSpPr>
        <p:spPr>
          <a:xfrm>
            <a:off x="75414" y="2634793"/>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6" action="ppaction://hlinksldjump"/>
          </p:cNvPr>
          <p:cNvSpPr/>
          <p:nvPr/>
        </p:nvSpPr>
        <p:spPr>
          <a:xfrm>
            <a:off x="75414" y="354114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6035216"/>
      </p:ext>
    </p:extLst>
  </p:cSld>
  <p:clrMapOvr>
    <a:masterClrMapping/>
  </p:clrMapOvr>
  <mc:AlternateContent xmlns:mc="http://schemas.openxmlformats.org/markup-compatibility/2006" xmlns:p14="http://schemas.microsoft.com/office/powerpoint/2010/main">
    <mc:Choice Requires="p14">
      <p:transition spd="med" p14:dur="700" advTm="41679">
        <p:fade/>
      </p:transition>
    </mc:Choice>
    <mc:Fallback xmlns="">
      <p:transition spd="med" advTm="4167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Self-Assessment and Self-Reflection</a:t>
            </a:r>
          </a:p>
        </p:txBody>
      </p:sp>
      <p:sp>
        <p:nvSpPr>
          <p:cNvPr id="5" name="Content Placeholder 4"/>
          <p:cNvSpPr>
            <a:spLocks noGrp="1"/>
          </p:cNvSpPr>
          <p:nvPr>
            <p:ph sz="quarter" idx="12"/>
          </p:nvPr>
        </p:nvSpPr>
        <p:spPr>
          <a:xfrm>
            <a:off x="1060449" y="783432"/>
            <a:ext cx="7849635" cy="3356768"/>
          </a:xfrm>
        </p:spPr>
        <p:txBody>
          <a:bodyPr/>
          <a:lstStyle/>
          <a:p>
            <a:pPr marL="0" indent="0" algn="ctr">
              <a:buNone/>
            </a:pPr>
            <a:endParaRPr lang="en-US" dirty="0"/>
          </a:p>
          <a:p>
            <a:pPr marL="0" indent="0" algn="ctr">
              <a:buNone/>
            </a:pPr>
            <a:r>
              <a:rPr lang="en-US" dirty="0">
                <a:solidFill>
                  <a:schemeClr val="tx1"/>
                </a:solidFill>
              </a:rPr>
              <a:t>How well do I implement warmth and support?</a:t>
            </a:r>
          </a:p>
          <a:p>
            <a:pPr marL="0" indent="0" algn="ctr">
              <a:buNone/>
            </a:pPr>
            <a:endParaRPr lang="en-US" dirty="0">
              <a:solidFill>
                <a:schemeClr val="tx1"/>
              </a:solidFill>
            </a:endParaRPr>
          </a:p>
          <a:p>
            <a:pPr marL="0" indent="0" algn="ctr">
              <a:buNone/>
            </a:pPr>
            <a:r>
              <a:rPr lang="en-US" dirty="0">
                <a:solidFill>
                  <a:schemeClr val="tx1"/>
                </a:solidFill>
              </a:rPr>
              <a:t>How do students respond when I implement elements of warmth and support?</a:t>
            </a:r>
          </a:p>
        </p:txBody>
      </p:sp>
      <p:sp>
        <p:nvSpPr>
          <p:cNvPr id="6" name="TextBox 5">
            <a:hlinkClick r:id="rId3" action="ppaction://hlinksldjump"/>
          </p:cNvPr>
          <p:cNvSpPr txBox="1"/>
          <p:nvPr/>
        </p:nvSpPr>
        <p:spPr>
          <a:xfrm>
            <a:off x="177800" y="952500"/>
            <a:ext cx="660400" cy="685800"/>
          </a:xfrm>
          <a:prstGeom prst="rect">
            <a:avLst/>
          </a:prstGeom>
          <a:noFill/>
        </p:spPr>
        <p:txBody>
          <a:bodyPr wrap="square" rtlCol="0">
            <a:spAutoFit/>
          </a:bodyPr>
          <a:lstStyle/>
          <a:p>
            <a:endParaRPr lang="en-US" dirty="0"/>
          </a:p>
        </p:txBody>
      </p:sp>
      <p:sp>
        <p:nvSpPr>
          <p:cNvPr id="7" name="TextBox 6">
            <a:hlinkClick r:id="rId4" action="ppaction://hlinksldjump"/>
          </p:cNvPr>
          <p:cNvSpPr txBox="1"/>
          <p:nvPr/>
        </p:nvSpPr>
        <p:spPr>
          <a:xfrm>
            <a:off x="177800" y="1790700"/>
            <a:ext cx="660400" cy="685800"/>
          </a:xfrm>
          <a:prstGeom prst="rect">
            <a:avLst/>
          </a:prstGeom>
          <a:noFill/>
        </p:spPr>
        <p:txBody>
          <a:bodyPr wrap="square" rtlCol="0">
            <a:spAutoFit/>
          </a:bodyPr>
          <a:lstStyle/>
          <a:p>
            <a:endParaRPr lang="en-US" dirty="0"/>
          </a:p>
        </p:txBody>
      </p:sp>
      <p:sp>
        <p:nvSpPr>
          <p:cNvPr id="8" name="TextBox 7">
            <a:hlinkClick r:id="rId5" action="ppaction://hlinksldjump"/>
          </p:cNvPr>
          <p:cNvSpPr txBox="1"/>
          <p:nvPr/>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9" name="TextBox 8">
            <a:hlinkClick r:id="rId6" action="ppaction://hlinksldjump"/>
          </p:cNvPr>
          <p:cNvSpPr txBox="1"/>
          <p:nvPr/>
        </p:nvSpPr>
        <p:spPr>
          <a:xfrm>
            <a:off x="177800" y="3530600"/>
            <a:ext cx="660400" cy="685800"/>
          </a:xfrm>
          <a:prstGeom prst="rect">
            <a:avLst/>
          </a:prstGeom>
          <a:noFill/>
        </p:spPr>
        <p:txBody>
          <a:bodyPr wrap="square" rtlCol="0">
            <a:spAutoFit/>
          </a:bodyPr>
          <a:lstStyle/>
          <a:p>
            <a:endParaRPr lang="en-US" dirty="0"/>
          </a:p>
        </p:txBody>
      </p:sp>
      <p:sp>
        <p:nvSpPr>
          <p:cNvPr id="10" name="TextBox 9">
            <a:hlinkClick r:id="rId7" action="ppaction://hlinksldjump"/>
          </p:cNvPr>
          <p:cNvSpPr txBox="1"/>
          <p:nvPr/>
        </p:nvSpPr>
        <p:spPr>
          <a:xfrm>
            <a:off x="177800" y="88900"/>
            <a:ext cx="660400" cy="685800"/>
          </a:xfrm>
          <a:prstGeom prst="rect">
            <a:avLst/>
          </a:prstGeom>
          <a:noFill/>
        </p:spPr>
        <p:txBody>
          <a:bodyPr wrap="square" rtlCol="0">
            <a:spAutoFit/>
          </a:bodyPr>
          <a:lstStyle/>
          <a:p>
            <a:endParaRPr lang="en-US" dirty="0"/>
          </a:p>
        </p:txBody>
      </p:sp>
      <p:grpSp>
        <p:nvGrpSpPr>
          <p:cNvPr id="13" name="Group 12"/>
          <p:cNvGrpSpPr/>
          <p:nvPr/>
        </p:nvGrpSpPr>
        <p:grpSpPr>
          <a:xfrm>
            <a:off x="0" y="4504268"/>
            <a:ext cx="3327394" cy="664633"/>
            <a:chOff x="0" y="4504268"/>
            <a:chExt cx="3327394" cy="664633"/>
          </a:xfrm>
        </p:grpSpPr>
        <p:sp>
          <p:nvSpPr>
            <p:cNvPr id="16" name="Rectangle 15"/>
            <p:cNvSpPr/>
            <p:nvPr/>
          </p:nvSpPr>
          <p:spPr>
            <a:xfrm>
              <a:off x="0" y="4504268"/>
              <a:ext cx="3022600"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5490" y="4550837"/>
              <a:ext cx="567778" cy="548640"/>
            </a:xfrm>
            <a:prstGeom prst="rect">
              <a:avLst/>
            </a:prstGeom>
          </p:spPr>
        </p:pic>
        <p:sp>
          <p:nvSpPr>
            <p:cNvPr id="18" name="TextBox 17"/>
            <p:cNvSpPr txBox="1"/>
            <p:nvPr/>
          </p:nvSpPr>
          <p:spPr>
            <a:xfrm>
              <a:off x="798170" y="4586456"/>
              <a:ext cx="252922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See Handout 1</a:t>
              </a:r>
            </a:p>
          </p:txBody>
        </p:sp>
      </p:grpSp>
      <p:sp>
        <p:nvSpPr>
          <p:cNvPr id="15" name="Rectangle 14">
            <a:hlinkClick r:id="rId7" action="ppaction://hlinksldjump"/>
          </p:cNvPr>
          <p:cNvSpPr/>
          <p:nvPr/>
        </p:nvSpPr>
        <p:spPr>
          <a:xfrm>
            <a:off x="75414" y="84841"/>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9" action="ppaction://hlinksldjump"/>
          </p:cNvPr>
          <p:cNvSpPr/>
          <p:nvPr/>
        </p:nvSpPr>
        <p:spPr>
          <a:xfrm>
            <a:off x="75414" y="934825"/>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hlinkClick r:id="rId4" action="ppaction://hlinksldjump"/>
          </p:cNvPr>
          <p:cNvSpPr/>
          <p:nvPr/>
        </p:nvSpPr>
        <p:spPr>
          <a:xfrm>
            <a:off x="75414" y="178480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hlinkClick r:id="rId5" action="ppaction://hlinksldjump"/>
          </p:cNvPr>
          <p:cNvSpPr/>
          <p:nvPr/>
        </p:nvSpPr>
        <p:spPr>
          <a:xfrm>
            <a:off x="75414" y="2634793"/>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hlinkClick r:id="rId6" action="ppaction://hlinksldjump"/>
          </p:cNvPr>
          <p:cNvSpPr/>
          <p:nvPr/>
        </p:nvSpPr>
        <p:spPr>
          <a:xfrm>
            <a:off x="75414" y="354114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4265913"/>
      </p:ext>
    </p:extLst>
  </p:cSld>
  <p:clrMapOvr>
    <a:masterClrMapping/>
  </p:clrMapOvr>
  <mc:AlternateContent xmlns:mc="http://schemas.openxmlformats.org/markup-compatibility/2006" xmlns:p14="http://schemas.microsoft.com/office/powerpoint/2010/main">
    <mc:Choice Requires="p14">
      <p:transition spd="med" p14:dur="700" advTm="46138">
        <p:fade/>
      </p:transition>
    </mc:Choice>
    <mc:Fallback xmlns="">
      <p:transition spd="med" advTm="461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2000"/>
                                        <p:tgtEl>
                                          <p:spTgt spid="5">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2000"/>
                                        <p:tgtEl>
                                          <p:spTgt spid="5">
                                            <p:txEl>
                                              <p:pRg st="3" end="3"/>
                                            </p:txEl>
                                          </p:spTgt>
                                        </p:tgtEl>
                                      </p:cBhvr>
                                    </p:animEffect>
                                  </p:childTnLst>
                                </p:cTn>
                              </p:par>
                              <p:par>
                                <p:cTn id="11" presetID="2" presetClass="entr" presetSubtype="8" fill="hold" nodeType="withEffect">
                                  <p:stCondLst>
                                    <p:cond delay="500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1000" fill="hold"/>
                                        <p:tgtEl>
                                          <p:spTgt spid="13"/>
                                        </p:tgtEl>
                                        <p:attrNameLst>
                                          <p:attrName>ppt_x</p:attrName>
                                        </p:attrNameLst>
                                      </p:cBhvr>
                                      <p:tavLst>
                                        <p:tav tm="0">
                                          <p:val>
                                            <p:strVal val="0-#ppt_w/2"/>
                                          </p:val>
                                        </p:tav>
                                        <p:tav tm="100000">
                                          <p:val>
                                            <p:strVal val="#ppt_x"/>
                                          </p:val>
                                        </p:tav>
                                      </p:tavLst>
                                    </p:anim>
                                    <p:anim calcmode="lin" valueType="num">
                                      <p:cBhvr additive="base">
                                        <p:cTn id="14"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See </a:t>
            </a:r>
            <a:r>
              <a:rPr lang="en-US" dirty="0" smtClean="0"/>
              <a:t>it </a:t>
            </a:r>
            <a:r>
              <a:rPr lang="en-US" dirty="0"/>
              <a:t>in Action</a:t>
            </a:r>
          </a:p>
        </p:txBody>
      </p:sp>
      <p:sp>
        <p:nvSpPr>
          <p:cNvPr id="7" name="TextBox 6">
            <a:hlinkClick r:id="rId3" action="ppaction://hlinksldjump"/>
          </p:cNvPr>
          <p:cNvSpPr txBox="1"/>
          <p:nvPr/>
        </p:nvSpPr>
        <p:spPr>
          <a:xfrm>
            <a:off x="177800" y="952500"/>
            <a:ext cx="660400" cy="685800"/>
          </a:xfrm>
          <a:prstGeom prst="rect">
            <a:avLst/>
          </a:prstGeom>
          <a:noFill/>
        </p:spPr>
        <p:txBody>
          <a:bodyPr wrap="square" rtlCol="0">
            <a:spAutoFit/>
          </a:bodyPr>
          <a:lstStyle/>
          <a:p>
            <a:endParaRPr lang="en-US" dirty="0"/>
          </a:p>
        </p:txBody>
      </p:sp>
      <p:sp>
        <p:nvSpPr>
          <p:cNvPr id="8" name="TextBox 7">
            <a:hlinkClick r:id="rId4" action="ppaction://hlinksldjump"/>
          </p:cNvPr>
          <p:cNvSpPr txBox="1"/>
          <p:nvPr/>
        </p:nvSpPr>
        <p:spPr>
          <a:xfrm>
            <a:off x="177800" y="1790700"/>
            <a:ext cx="660400" cy="685800"/>
          </a:xfrm>
          <a:prstGeom prst="rect">
            <a:avLst/>
          </a:prstGeom>
          <a:noFill/>
        </p:spPr>
        <p:txBody>
          <a:bodyPr wrap="square" rtlCol="0">
            <a:spAutoFit/>
          </a:bodyPr>
          <a:lstStyle/>
          <a:p>
            <a:endParaRPr lang="en-US" dirty="0"/>
          </a:p>
        </p:txBody>
      </p:sp>
      <p:sp>
        <p:nvSpPr>
          <p:cNvPr id="9" name="TextBox 8">
            <a:hlinkClick r:id="rId5" action="ppaction://hlinksldjump"/>
          </p:cNvPr>
          <p:cNvSpPr txBox="1"/>
          <p:nvPr/>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10" name="TextBox 9">
            <a:hlinkClick r:id="rId6" action="ppaction://hlinksldjump"/>
          </p:cNvPr>
          <p:cNvSpPr txBox="1"/>
          <p:nvPr/>
        </p:nvSpPr>
        <p:spPr>
          <a:xfrm>
            <a:off x="177800" y="3530600"/>
            <a:ext cx="660400" cy="685800"/>
          </a:xfrm>
          <a:prstGeom prst="rect">
            <a:avLst/>
          </a:prstGeom>
          <a:noFill/>
        </p:spPr>
        <p:txBody>
          <a:bodyPr wrap="square" rtlCol="0">
            <a:spAutoFit/>
          </a:bodyPr>
          <a:lstStyle/>
          <a:p>
            <a:endParaRPr lang="en-US" dirty="0"/>
          </a:p>
        </p:txBody>
      </p:sp>
      <p:sp>
        <p:nvSpPr>
          <p:cNvPr id="11" name="TextBox 10">
            <a:hlinkClick r:id="rId7" action="ppaction://hlinksldjump"/>
          </p:cNvPr>
          <p:cNvSpPr txBox="1"/>
          <p:nvPr/>
        </p:nvSpPr>
        <p:spPr>
          <a:xfrm>
            <a:off x="177800" y="88900"/>
            <a:ext cx="660400" cy="685800"/>
          </a:xfrm>
          <a:prstGeom prst="rect">
            <a:avLst/>
          </a:prstGeom>
          <a:noFill/>
        </p:spPr>
        <p:txBody>
          <a:bodyPr wrap="square" rtlCol="0">
            <a:spAutoFit/>
          </a:bodyPr>
          <a:lstStyle/>
          <a:p>
            <a:endParaRPr lang="en-US" dirty="0"/>
          </a:p>
        </p:txBody>
      </p:sp>
      <p:sp>
        <p:nvSpPr>
          <p:cNvPr id="14" name="TextBox 13"/>
          <p:cNvSpPr txBox="1"/>
          <p:nvPr/>
        </p:nvSpPr>
        <p:spPr>
          <a:xfrm>
            <a:off x="1258750" y="3252800"/>
            <a:ext cx="35941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Elementary Example</a:t>
            </a:r>
          </a:p>
        </p:txBody>
      </p:sp>
      <p:sp>
        <p:nvSpPr>
          <p:cNvPr id="15" name="TextBox 14"/>
          <p:cNvSpPr txBox="1"/>
          <p:nvPr/>
        </p:nvSpPr>
        <p:spPr>
          <a:xfrm>
            <a:off x="5164901" y="3252800"/>
            <a:ext cx="3594100" cy="46166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400" dirty="0">
                <a:solidFill>
                  <a:schemeClr val="tx1"/>
                </a:solidFill>
                <a:latin typeface="Arial" panose="020B0604020202020204" pitchFamily="34" charset="0"/>
                <a:cs typeface="Arial" panose="020B0604020202020204" pitchFamily="34" charset="0"/>
              </a:rPr>
              <a:t>Secondary Example</a:t>
            </a:r>
          </a:p>
        </p:txBody>
      </p:sp>
      <p:pic>
        <p:nvPicPr>
          <p:cNvPr id="2" name="Picture 1">
            <a:hlinkClick r:id="rId8"/>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27000" y="937339"/>
            <a:ext cx="3657599" cy="1995054"/>
          </a:xfrm>
          <a:prstGeom prst="rect">
            <a:avLst/>
          </a:prstGeom>
        </p:spPr>
      </p:pic>
      <p:pic>
        <p:nvPicPr>
          <p:cNvPr id="6" name="Picture 5">
            <a:hlinkClick r:id="rId10"/>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33151" y="937339"/>
            <a:ext cx="3657599" cy="1995054"/>
          </a:xfrm>
          <a:prstGeom prst="rect">
            <a:avLst/>
          </a:prstGeom>
        </p:spPr>
      </p:pic>
      <p:grpSp>
        <p:nvGrpSpPr>
          <p:cNvPr id="16" name="Group 15"/>
          <p:cNvGrpSpPr/>
          <p:nvPr/>
        </p:nvGrpSpPr>
        <p:grpSpPr>
          <a:xfrm>
            <a:off x="0" y="4504268"/>
            <a:ext cx="3327394" cy="664633"/>
            <a:chOff x="0" y="4504268"/>
            <a:chExt cx="3327394" cy="664633"/>
          </a:xfrm>
        </p:grpSpPr>
        <p:sp>
          <p:nvSpPr>
            <p:cNvPr id="17" name="Rectangle 16"/>
            <p:cNvSpPr/>
            <p:nvPr/>
          </p:nvSpPr>
          <p:spPr>
            <a:xfrm>
              <a:off x="0" y="4504268"/>
              <a:ext cx="3022600"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45490" y="4550837"/>
              <a:ext cx="567778" cy="548640"/>
            </a:xfrm>
            <a:prstGeom prst="rect">
              <a:avLst/>
            </a:prstGeom>
          </p:spPr>
        </p:pic>
        <p:sp>
          <p:nvSpPr>
            <p:cNvPr id="20" name="TextBox 19"/>
            <p:cNvSpPr txBox="1"/>
            <p:nvPr/>
          </p:nvSpPr>
          <p:spPr>
            <a:xfrm>
              <a:off x="798170" y="4586456"/>
              <a:ext cx="252922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See Handout 2</a:t>
              </a:r>
            </a:p>
          </p:txBody>
        </p:sp>
      </p:grpSp>
      <p:sp>
        <p:nvSpPr>
          <p:cNvPr id="18" name="Rectangle 17">
            <a:hlinkClick r:id="rId7" action="ppaction://hlinksldjump"/>
          </p:cNvPr>
          <p:cNvSpPr/>
          <p:nvPr/>
        </p:nvSpPr>
        <p:spPr>
          <a:xfrm>
            <a:off x="75414" y="84841"/>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hlinkClick r:id="rId13" action="ppaction://hlinksldjump"/>
          </p:cNvPr>
          <p:cNvSpPr/>
          <p:nvPr/>
        </p:nvSpPr>
        <p:spPr>
          <a:xfrm>
            <a:off x="75414" y="934825"/>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hlinkClick r:id="rId4" action="ppaction://hlinksldjump"/>
          </p:cNvPr>
          <p:cNvSpPr/>
          <p:nvPr/>
        </p:nvSpPr>
        <p:spPr>
          <a:xfrm>
            <a:off x="75414" y="178480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hlinkClick r:id="rId5" action="ppaction://hlinksldjump"/>
          </p:cNvPr>
          <p:cNvSpPr/>
          <p:nvPr/>
        </p:nvSpPr>
        <p:spPr>
          <a:xfrm>
            <a:off x="75414" y="2634793"/>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hlinkClick r:id="rId6" action="ppaction://hlinksldjump"/>
          </p:cNvPr>
          <p:cNvSpPr/>
          <p:nvPr/>
        </p:nvSpPr>
        <p:spPr>
          <a:xfrm>
            <a:off x="75414" y="354114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3060820"/>
      </p:ext>
    </p:extLst>
  </p:cSld>
  <p:clrMapOvr>
    <a:masterClrMapping/>
  </p:clrMapOvr>
  <mc:AlternateContent xmlns:mc="http://schemas.openxmlformats.org/markup-compatibility/2006" xmlns:p14="http://schemas.microsoft.com/office/powerpoint/2010/main">
    <mc:Choice Requires="p14">
      <p:transition spd="med" p14:dur="700" advTm="32763">
        <p:fade/>
      </p:transition>
    </mc:Choice>
    <mc:Fallback xmlns="">
      <p:transition spd="med" advTm="3276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0-#ppt_w/2"/>
                                          </p:val>
                                        </p:tav>
                                        <p:tav tm="100000">
                                          <p:val>
                                            <p:strVal val="#ppt_x"/>
                                          </p:val>
                                        </p:tav>
                                      </p:tavLst>
                                    </p:anim>
                                    <p:anim calcmode="lin" valueType="num">
                                      <p:cBhvr additive="base">
                                        <p:cTn id="8"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prstGeom prst="rect">
            <a:avLst/>
          </a:prstGeom>
        </p:spPr>
        <p:txBody>
          <a:bodyPr>
            <a:normAutofit/>
          </a:bodyPr>
          <a:lstStyle/>
          <a:p>
            <a:r>
              <a:rPr lang="en-US" sz="3200" dirty="0">
                <a:solidFill>
                  <a:schemeClr val="bg1"/>
                </a:solidFill>
              </a:rPr>
              <a:t>Exploring Warmth and Support</a:t>
            </a:r>
          </a:p>
        </p:txBody>
      </p:sp>
      <p:grpSp>
        <p:nvGrpSpPr>
          <p:cNvPr id="4" name="Group 3">
            <a:extLst>
              <a:ext uri="{FF2B5EF4-FFF2-40B4-BE49-F238E27FC236}">
                <a16:creationId xmlns:a16="http://schemas.microsoft.com/office/drawing/2014/main" id="{C60C8D8E-7445-F74B-B5F8-89A38A98A9C8}"/>
              </a:ext>
            </a:extLst>
          </p:cNvPr>
          <p:cNvGrpSpPr/>
          <p:nvPr/>
        </p:nvGrpSpPr>
        <p:grpSpPr>
          <a:xfrm>
            <a:off x="0" y="4709245"/>
            <a:ext cx="3069219" cy="470289"/>
            <a:chOff x="0" y="4493790"/>
            <a:chExt cx="3781469" cy="675111"/>
          </a:xfrm>
        </p:grpSpPr>
        <p:sp>
          <p:nvSpPr>
            <p:cNvPr id="5" name="Rectangle 4">
              <a:extLst>
                <a:ext uri="{FF2B5EF4-FFF2-40B4-BE49-F238E27FC236}">
                  <a16:creationId xmlns:a16="http://schemas.microsoft.com/office/drawing/2014/main" id="{485530ED-A15A-D144-828E-9678E095608B}"/>
                </a:ext>
              </a:extLst>
            </p:cNvPr>
            <p:cNvSpPr/>
            <p:nvPr/>
          </p:nvSpPr>
          <p:spPr>
            <a:xfrm>
              <a:off x="0" y="4504268"/>
              <a:ext cx="3327394"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4E249B54-8B3E-4247-9965-2BCD12EE4E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490" y="4550837"/>
              <a:ext cx="567778" cy="548640"/>
            </a:xfrm>
            <a:prstGeom prst="rect">
              <a:avLst/>
            </a:prstGeom>
          </p:spPr>
        </p:pic>
        <p:sp>
          <p:nvSpPr>
            <p:cNvPr id="8" name="TextBox 7">
              <a:extLst>
                <a:ext uri="{FF2B5EF4-FFF2-40B4-BE49-F238E27FC236}">
                  <a16:creationId xmlns:a16="http://schemas.microsoft.com/office/drawing/2014/main" id="{1DCA3738-1715-3B40-AB46-5C92784F4177}"/>
                </a:ext>
              </a:extLst>
            </p:cNvPr>
            <p:cNvSpPr txBox="1"/>
            <p:nvPr/>
          </p:nvSpPr>
          <p:spPr>
            <a:xfrm>
              <a:off x="813267" y="4493790"/>
              <a:ext cx="2968202" cy="662731"/>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See Handout 4</a:t>
              </a:r>
            </a:p>
          </p:txBody>
        </p:sp>
      </p:grpSp>
    </p:spTree>
    <p:extLst>
      <p:ext uri="{BB962C8B-B14F-4D97-AF65-F5344CB8AC3E}">
        <p14:creationId xmlns:p14="http://schemas.microsoft.com/office/powerpoint/2010/main" val="1669408428"/>
      </p:ext>
    </p:extLst>
  </p:cSld>
  <p:clrMapOvr>
    <a:masterClrMapping/>
  </p:clrMapOvr>
  <mc:AlternateContent xmlns:mc="http://schemas.openxmlformats.org/markup-compatibility/2006" xmlns:p14="http://schemas.microsoft.com/office/powerpoint/2010/main">
    <mc:Choice Requires="p14">
      <p:transition spd="med" p14:dur="700" advTm="34062">
        <p:fade/>
      </p:transition>
    </mc:Choice>
    <mc:Fallback xmlns="">
      <p:transition spd="med" advTm="3406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 More About Warmth and Support</a:t>
            </a:r>
          </a:p>
        </p:txBody>
      </p:sp>
      <p:sp>
        <p:nvSpPr>
          <p:cNvPr id="3" name="Content Placeholder 2"/>
          <p:cNvSpPr>
            <a:spLocks noGrp="1"/>
          </p:cNvSpPr>
          <p:nvPr>
            <p:ph sz="quarter" idx="12"/>
          </p:nvPr>
        </p:nvSpPr>
        <p:spPr>
          <a:xfrm>
            <a:off x="1060450" y="783432"/>
            <a:ext cx="7818002" cy="3459494"/>
          </a:xfrm>
        </p:spPr>
        <p:txBody>
          <a:bodyPr>
            <a:normAutofit/>
          </a:bodyPr>
          <a:lstStyle/>
          <a:p>
            <a:r>
              <a:rPr lang="en-US" dirty="0">
                <a:solidFill>
                  <a:schemeClr val="tx1"/>
                </a:solidFill>
              </a:rPr>
              <a:t>Understanding of:</a:t>
            </a:r>
          </a:p>
          <a:p>
            <a:pPr marL="228600" lvl="0" indent="-228600">
              <a:buFont typeface="+mj-lt"/>
              <a:buAutoNum type="arabicPeriod"/>
            </a:pPr>
            <a:r>
              <a:rPr lang="en-US" dirty="0">
                <a:solidFill>
                  <a:schemeClr val="tx1"/>
                </a:solidFill>
              </a:rPr>
              <a:t>Teacher knowledge of students</a:t>
            </a:r>
          </a:p>
          <a:p>
            <a:pPr marL="228600" lvl="0" indent="-228600">
              <a:buFont typeface="+mj-lt"/>
              <a:buAutoNum type="arabicPeriod"/>
            </a:pPr>
            <a:r>
              <a:rPr lang="en-US" dirty="0">
                <a:solidFill>
                  <a:schemeClr val="tx1"/>
                </a:solidFill>
              </a:rPr>
              <a:t>Class activities designed to help students to care about each other</a:t>
            </a:r>
          </a:p>
          <a:p>
            <a:pPr marL="228600" lvl="0" indent="-228600">
              <a:buFont typeface="+mj-lt"/>
              <a:buAutoNum type="arabicPeriod"/>
            </a:pPr>
            <a:r>
              <a:rPr lang="en-US" dirty="0">
                <a:solidFill>
                  <a:schemeClr val="tx1"/>
                </a:solidFill>
              </a:rPr>
              <a:t>Class meetings/advisory groups </a:t>
            </a:r>
          </a:p>
          <a:p>
            <a:pPr marL="228600" lvl="0" indent="-228600">
              <a:buFont typeface="+mj-lt"/>
              <a:buAutoNum type="arabicPeriod"/>
            </a:pPr>
            <a:r>
              <a:rPr lang="en-US" dirty="0">
                <a:solidFill>
                  <a:schemeClr val="tx1"/>
                </a:solidFill>
              </a:rPr>
              <a:t>Supportive classroom environment</a:t>
            </a:r>
          </a:p>
          <a:p>
            <a:pPr marL="228600" indent="-228600">
              <a:buFont typeface="+mj-lt"/>
              <a:buAutoNum type="arabicPeriod"/>
            </a:pPr>
            <a:r>
              <a:rPr lang="en-US" dirty="0">
                <a:solidFill>
                  <a:schemeClr val="tx1"/>
                </a:solidFill>
              </a:rPr>
              <a:t>Planning warmth and support lessons</a:t>
            </a:r>
          </a:p>
          <a:p>
            <a:pPr marL="342900" indent="-342900">
              <a:buFont typeface="Arial" panose="020B0604020202020204" pitchFamily="34" charset="0"/>
              <a:buChar char="•"/>
            </a:pPr>
            <a:endParaRPr lang="en-US" dirty="0"/>
          </a:p>
        </p:txBody>
      </p:sp>
      <p:sp>
        <p:nvSpPr>
          <p:cNvPr id="14" name="Rectangle 13">
            <a:hlinkClick r:id="rId3"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4"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5"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6"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7"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8"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hlinkClick r:id="rId9"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1803713"/>
      </p:ext>
    </p:extLst>
  </p:cSld>
  <p:clrMapOvr>
    <a:masterClrMapping/>
  </p:clrMapOvr>
  <mc:AlternateContent xmlns:mc="http://schemas.openxmlformats.org/markup-compatibility/2006" xmlns:p14="http://schemas.microsoft.com/office/powerpoint/2010/main">
    <mc:Choice Requires="p14">
      <p:transition spd="med" p14:dur="700" advTm="157593">
        <p:fade/>
      </p:transition>
    </mc:Choice>
    <mc:Fallback xmlns="">
      <p:transition spd="med" advTm="1575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Teacher Knowledge of Students</a:t>
            </a:r>
          </a:p>
        </p:txBody>
      </p:sp>
      <p:graphicFrame>
        <p:nvGraphicFramePr>
          <p:cNvPr id="12" name="Content Placeholder 11">
            <a:extLst>
              <a:ext uri="{FF2B5EF4-FFF2-40B4-BE49-F238E27FC236}">
                <a16:creationId xmlns:a16="http://schemas.microsoft.com/office/drawing/2014/main" id="{D23B5642-BC7E-F540-BEBA-3673555A7762}"/>
              </a:ext>
            </a:extLst>
          </p:cNvPr>
          <p:cNvGraphicFramePr>
            <a:graphicFrameLocks noGrp="1"/>
          </p:cNvGraphicFramePr>
          <p:nvPr>
            <p:ph sz="quarter" idx="12"/>
            <p:extLst>
              <p:ext uri="{D42A27DB-BD31-4B8C-83A1-F6EECF244321}">
                <p14:modId xmlns:p14="http://schemas.microsoft.com/office/powerpoint/2010/main" val="2769454454"/>
              </p:ext>
            </p:extLst>
          </p:nvPr>
        </p:nvGraphicFramePr>
        <p:xfrm>
          <a:off x="1060450" y="784224"/>
          <a:ext cx="7818438" cy="33624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Rectangle 22">
            <a:hlinkClick r:id="rId8"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hlinkClick r:id="rId9"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hlinkClick r:id="rId10"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hlinkClick r:id="rId11"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hlinkClick r:id="rId12"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hlinkClick r:id="rId13"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hlinkClick r:id="rId14"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4034367"/>
      </p:ext>
    </p:extLst>
  </p:cSld>
  <p:clrMapOvr>
    <a:masterClrMapping/>
  </p:clrMapOvr>
  <mc:AlternateContent xmlns:mc="http://schemas.openxmlformats.org/markup-compatibility/2006" xmlns:p14="http://schemas.microsoft.com/office/powerpoint/2010/main">
    <mc:Choice Requires="p14">
      <p:transition spd="med" p14:dur="700" advTm="185828">
        <p:fade/>
      </p:transition>
    </mc:Choice>
    <mc:Fallback xmlns="">
      <p:transition spd="med" advTm="18582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graphicEl>
                                              <a:dgm id="{17A15162-ECCE-304A-B6E2-C9ADE9949144}"/>
                                            </p:graphicEl>
                                          </p:spTgt>
                                        </p:tgtEl>
                                        <p:attrNameLst>
                                          <p:attrName>style.visibility</p:attrName>
                                        </p:attrNameLst>
                                      </p:cBhvr>
                                      <p:to>
                                        <p:strVal val="visible"/>
                                      </p:to>
                                    </p:set>
                                    <p:animEffect transition="in" filter="fade">
                                      <p:cBhvr>
                                        <p:cTn id="7" dur="2000"/>
                                        <p:tgtEl>
                                          <p:spTgt spid="12">
                                            <p:graphicEl>
                                              <a:dgm id="{17A15162-ECCE-304A-B6E2-C9ADE9949144}"/>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graphicEl>
                                              <a:dgm id="{638A9D9A-B859-754D-A15F-E1DB43707E76}"/>
                                            </p:graphicEl>
                                          </p:spTgt>
                                        </p:tgtEl>
                                        <p:attrNameLst>
                                          <p:attrName>style.visibility</p:attrName>
                                        </p:attrNameLst>
                                      </p:cBhvr>
                                      <p:to>
                                        <p:strVal val="visible"/>
                                      </p:to>
                                    </p:set>
                                    <p:animEffect transition="in" filter="fade">
                                      <p:cBhvr>
                                        <p:cTn id="10" dur="2000"/>
                                        <p:tgtEl>
                                          <p:spTgt spid="12">
                                            <p:graphicEl>
                                              <a:dgm id="{638A9D9A-B859-754D-A15F-E1DB43707E76}"/>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graphicEl>
                                              <a:dgm id="{CE67A0FE-AB8E-8042-BE64-7CF2332119B6}"/>
                                            </p:graphicEl>
                                          </p:spTgt>
                                        </p:tgtEl>
                                        <p:attrNameLst>
                                          <p:attrName>style.visibility</p:attrName>
                                        </p:attrNameLst>
                                      </p:cBhvr>
                                      <p:to>
                                        <p:strVal val="visible"/>
                                      </p:to>
                                    </p:set>
                                    <p:animEffect transition="in" filter="fade">
                                      <p:cBhvr>
                                        <p:cTn id="13" dur="2000"/>
                                        <p:tgtEl>
                                          <p:spTgt spid="12">
                                            <p:graphicEl>
                                              <a:dgm id="{CE67A0FE-AB8E-8042-BE64-7CF2332119B6}"/>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graphicEl>
                                              <a:dgm id="{0D3F7E0D-F5AF-E24B-8D88-90EF62EDED61}"/>
                                            </p:graphicEl>
                                          </p:spTgt>
                                        </p:tgtEl>
                                        <p:attrNameLst>
                                          <p:attrName>style.visibility</p:attrName>
                                        </p:attrNameLst>
                                      </p:cBhvr>
                                      <p:to>
                                        <p:strVal val="visible"/>
                                      </p:to>
                                    </p:set>
                                    <p:animEffect transition="in" filter="fade">
                                      <p:cBhvr>
                                        <p:cTn id="16" dur="2000"/>
                                        <p:tgtEl>
                                          <p:spTgt spid="12">
                                            <p:graphicEl>
                                              <a:dgm id="{0D3F7E0D-F5AF-E24B-8D88-90EF62EDED61}"/>
                                            </p:graphic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graphicEl>
                                              <a:dgm id="{F05032EA-4351-DB46-8A0B-B505D478971B}"/>
                                            </p:graphicEl>
                                          </p:spTgt>
                                        </p:tgtEl>
                                        <p:attrNameLst>
                                          <p:attrName>style.visibility</p:attrName>
                                        </p:attrNameLst>
                                      </p:cBhvr>
                                      <p:to>
                                        <p:strVal val="visible"/>
                                      </p:to>
                                    </p:set>
                                    <p:animEffect transition="in" filter="fade">
                                      <p:cBhvr>
                                        <p:cTn id="19" dur="2000"/>
                                        <p:tgtEl>
                                          <p:spTgt spid="12">
                                            <p:graphicEl>
                                              <a:dgm id="{F05032EA-4351-DB46-8A0B-B505D478971B}"/>
                                            </p:graphic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graphicEl>
                                              <a:dgm id="{511DDB98-5A83-B848-9072-D48300E58DF0}"/>
                                            </p:graphicEl>
                                          </p:spTgt>
                                        </p:tgtEl>
                                        <p:attrNameLst>
                                          <p:attrName>style.visibility</p:attrName>
                                        </p:attrNameLst>
                                      </p:cBhvr>
                                      <p:to>
                                        <p:strVal val="visible"/>
                                      </p:to>
                                    </p:set>
                                    <p:animEffect transition="in" filter="fade">
                                      <p:cBhvr>
                                        <p:cTn id="22" dur="2000"/>
                                        <p:tgtEl>
                                          <p:spTgt spid="12">
                                            <p:graphicEl>
                                              <a:dgm id="{511DDB98-5A83-B848-9072-D48300E58DF0}"/>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graphicEl>
                                              <a:dgm id="{2EE5DBE2-6503-4440-AF32-06BBDCE30FA2}"/>
                                            </p:graphicEl>
                                          </p:spTgt>
                                        </p:tgtEl>
                                        <p:attrNameLst>
                                          <p:attrName>style.visibility</p:attrName>
                                        </p:attrNameLst>
                                      </p:cBhvr>
                                      <p:to>
                                        <p:strVal val="visible"/>
                                      </p:to>
                                    </p:set>
                                    <p:animEffect transition="in" filter="fade">
                                      <p:cBhvr>
                                        <p:cTn id="25" dur="2000"/>
                                        <p:tgtEl>
                                          <p:spTgt spid="12">
                                            <p:graphicEl>
                                              <a:dgm id="{2EE5DBE2-6503-4440-AF32-06BBDCE30FA2}"/>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graphicEl>
                                              <a:dgm id="{91B1D41E-4A7C-AF42-8191-336CB9DEA54A}"/>
                                            </p:graphicEl>
                                          </p:spTgt>
                                        </p:tgtEl>
                                        <p:attrNameLst>
                                          <p:attrName>style.visibility</p:attrName>
                                        </p:attrNameLst>
                                      </p:cBhvr>
                                      <p:to>
                                        <p:strVal val="visible"/>
                                      </p:to>
                                    </p:set>
                                    <p:animEffect transition="in" filter="fade">
                                      <p:cBhvr>
                                        <p:cTn id="28" dur="2000"/>
                                        <p:tgtEl>
                                          <p:spTgt spid="12">
                                            <p:graphicEl>
                                              <a:dgm id="{91B1D41E-4A7C-AF42-8191-336CB9DEA54A}"/>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graphicEl>
                                              <a:dgm id="{4669BFFD-14B1-084F-8C39-37C61170077A}"/>
                                            </p:graphicEl>
                                          </p:spTgt>
                                        </p:tgtEl>
                                        <p:attrNameLst>
                                          <p:attrName>style.visibility</p:attrName>
                                        </p:attrNameLst>
                                      </p:cBhvr>
                                      <p:to>
                                        <p:strVal val="visible"/>
                                      </p:to>
                                    </p:set>
                                    <p:animEffect transition="in" filter="fade">
                                      <p:cBhvr>
                                        <p:cTn id="31" dur="2000"/>
                                        <p:tgtEl>
                                          <p:spTgt spid="12">
                                            <p:graphicEl>
                                              <a:dgm id="{4669BFFD-14B1-084F-8C39-37C61170077A}"/>
                                            </p:graphicEl>
                                          </p:spTgt>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2">
                                            <p:graphicEl>
                                              <a:dgm id="{517FA829-A166-9E4B-AE53-F069AF33143F}"/>
                                            </p:graphicEl>
                                          </p:spTgt>
                                        </p:tgtEl>
                                        <p:attrNameLst>
                                          <p:attrName>style.visibility</p:attrName>
                                        </p:attrNameLst>
                                      </p:cBhvr>
                                      <p:to>
                                        <p:strVal val="visible"/>
                                      </p:to>
                                    </p:set>
                                    <p:animEffect transition="in" filter="fade">
                                      <p:cBhvr>
                                        <p:cTn id="35" dur="2000"/>
                                        <p:tgtEl>
                                          <p:spTgt spid="12">
                                            <p:graphicEl>
                                              <a:dgm id="{517FA829-A166-9E4B-AE53-F069AF33143F}"/>
                                            </p:graphic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graphicEl>
                                              <a:dgm id="{E03CF08C-B7A6-0B4F-8A24-16D8BC068809}"/>
                                            </p:graphicEl>
                                          </p:spTgt>
                                        </p:tgtEl>
                                        <p:attrNameLst>
                                          <p:attrName>style.visibility</p:attrName>
                                        </p:attrNameLst>
                                      </p:cBhvr>
                                      <p:to>
                                        <p:strVal val="visible"/>
                                      </p:to>
                                    </p:set>
                                    <p:animEffect transition="in" filter="fade">
                                      <p:cBhvr>
                                        <p:cTn id="38" dur="2000"/>
                                        <p:tgtEl>
                                          <p:spTgt spid="12">
                                            <p:graphicEl>
                                              <a:dgm id="{E03CF08C-B7A6-0B4F-8A24-16D8BC068809}"/>
                                            </p:graphic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graphicEl>
                                              <a:dgm id="{F1397E94-707F-2A41-94F3-AC9A028D8A99}"/>
                                            </p:graphicEl>
                                          </p:spTgt>
                                        </p:tgtEl>
                                        <p:attrNameLst>
                                          <p:attrName>style.visibility</p:attrName>
                                        </p:attrNameLst>
                                      </p:cBhvr>
                                      <p:to>
                                        <p:strVal val="visible"/>
                                      </p:to>
                                    </p:set>
                                    <p:animEffect transition="in" filter="fade">
                                      <p:cBhvr>
                                        <p:cTn id="41" dur="2000"/>
                                        <p:tgtEl>
                                          <p:spTgt spid="12">
                                            <p:graphicEl>
                                              <a:dgm id="{F1397E94-707F-2A41-94F3-AC9A028D8A99}"/>
                                            </p:graphic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
                                            <p:graphicEl>
                                              <a:dgm id="{5FB83D23-A861-8F4E-BDBA-F8C11FC513FE}"/>
                                            </p:graphicEl>
                                          </p:spTgt>
                                        </p:tgtEl>
                                        <p:attrNameLst>
                                          <p:attrName>style.visibility</p:attrName>
                                        </p:attrNameLst>
                                      </p:cBhvr>
                                      <p:to>
                                        <p:strVal val="visible"/>
                                      </p:to>
                                    </p:set>
                                    <p:animEffect transition="in" filter="fade">
                                      <p:cBhvr>
                                        <p:cTn id="44" dur="2000"/>
                                        <p:tgtEl>
                                          <p:spTgt spid="12">
                                            <p:graphicEl>
                                              <a:dgm id="{5FB83D23-A861-8F4E-BDBA-F8C11FC513FE}"/>
                                            </p:graphicEl>
                                          </p:spTgt>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12">
                                            <p:graphicEl>
                                              <a:dgm id="{B308EF13-8718-4544-BCE8-2B4657E026C2}"/>
                                            </p:graphicEl>
                                          </p:spTgt>
                                        </p:tgtEl>
                                        <p:attrNameLst>
                                          <p:attrName>style.visibility</p:attrName>
                                        </p:attrNameLst>
                                      </p:cBhvr>
                                      <p:to>
                                        <p:strVal val="visible"/>
                                      </p:to>
                                    </p:set>
                                    <p:animEffect transition="in" filter="fade">
                                      <p:cBhvr>
                                        <p:cTn id="48" dur="2000"/>
                                        <p:tgtEl>
                                          <p:spTgt spid="12">
                                            <p:graphicEl>
                                              <a:dgm id="{B308EF13-8718-4544-BCE8-2B4657E026C2}"/>
                                            </p:graphic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
                                            <p:graphicEl>
                                              <a:dgm id="{D47A5608-EC1B-1B45-86EF-A4E21794651F}"/>
                                            </p:graphicEl>
                                          </p:spTgt>
                                        </p:tgtEl>
                                        <p:attrNameLst>
                                          <p:attrName>style.visibility</p:attrName>
                                        </p:attrNameLst>
                                      </p:cBhvr>
                                      <p:to>
                                        <p:strVal val="visible"/>
                                      </p:to>
                                    </p:set>
                                    <p:animEffect transition="in" filter="fade">
                                      <p:cBhvr>
                                        <p:cTn id="51" dur="2000"/>
                                        <p:tgtEl>
                                          <p:spTgt spid="12">
                                            <p:graphicEl>
                                              <a:dgm id="{D47A5608-EC1B-1B45-86EF-A4E21794651F}"/>
                                            </p:graphicEl>
                                          </p:spTgt>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2">
                                            <p:graphicEl>
                                              <a:dgm id="{A56EF20A-F771-BA40-8524-954B12B2726F}"/>
                                            </p:graphicEl>
                                          </p:spTgt>
                                        </p:tgtEl>
                                        <p:attrNameLst>
                                          <p:attrName>style.visibility</p:attrName>
                                        </p:attrNameLst>
                                      </p:cBhvr>
                                      <p:to>
                                        <p:strVal val="visible"/>
                                      </p:to>
                                    </p:set>
                                    <p:animEffect transition="in" filter="fade">
                                      <p:cBhvr>
                                        <p:cTn id="55" dur="2000"/>
                                        <p:tgtEl>
                                          <p:spTgt spid="12">
                                            <p:graphicEl>
                                              <a:dgm id="{A56EF20A-F771-BA40-8524-954B12B2726F}"/>
                                            </p:graphic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2">
                                            <p:graphicEl>
                                              <a:dgm id="{9526315B-D35A-094A-8E22-BB6CD70FE773}"/>
                                            </p:graphicEl>
                                          </p:spTgt>
                                        </p:tgtEl>
                                        <p:attrNameLst>
                                          <p:attrName>style.visibility</p:attrName>
                                        </p:attrNameLst>
                                      </p:cBhvr>
                                      <p:to>
                                        <p:strVal val="visible"/>
                                      </p:to>
                                    </p:set>
                                    <p:animEffect transition="in" filter="fade">
                                      <p:cBhvr>
                                        <p:cTn id="58" dur="2000"/>
                                        <p:tgtEl>
                                          <p:spTgt spid="12">
                                            <p:graphicEl>
                                              <a:dgm id="{9526315B-D35A-094A-8E22-BB6CD70FE773}"/>
                                            </p:graphicEl>
                                          </p:spTgt>
                                        </p:tgtEl>
                                      </p:cBhvr>
                                    </p:animEffect>
                                  </p:childTnLst>
                                </p:cTn>
                              </p:par>
                            </p:childTnLst>
                          </p:cTn>
                        </p:par>
                        <p:par>
                          <p:cTn id="59" fill="hold">
                            <p:stCondLst>
                              <p:cond delay="8000"/>
                            </p:stCondLst>
                            <p:childTnLst>
                              <p:par>
                                <p:cTn id="60" presetID="10" presetClass="entr" presetSubtype="0" fill="hold" grpId="0" nodeType="afterEffect">
                                  <p:stCondLst>
                                    <p:cond delay="0"/>
                                  </p:stCondLst>
                                  <p:childTnLst>
                                    <p:set>
                                      <p:cBhvr>
                                        <p:cTn id="61" dur="1" fill="hold">
                                          <p:stCondLst>
                                            <p:cond delay="0"/>
                                          </p:stCondLst>
                                        </p:cTn>
                                        <p:tgtEl>
                                          <p:spTgt spid="12">
                                            <p:graphicEl>
                                              <a:dgm id="{2718B3BC-9268-4243-B057-590C7B6E7965}"/>
                                            </p:graphicEl>
                                          </p:spTgt>
                                        </p:tgtEl>
                                        <p:attrNameLst>
                                          <p:attrName>style.visibility</p:attrName>
                                        </p:attrNameLst>
                                      </p:cBhvr>
                                      <p:to>
                                        <p:strVal val="visible"/>
                                      </p:to>
                                    </p:set>
                                    <p:animEffect transition="in" filter="fade">
                                      <p:cBhvr>
                                        <p:cTn id="62" dur="2000"/>
                                        <p:tgtEl>
                                          <p:spTgt spid="12">
                                            <p:graphicEl>
                                              <a:dgm id="{2718B3BC-9268-4243-B057-590C7B6E796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uiExpand="1">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Activities</a:t>
            </a:r>
          </a:p>
        </p:txBody>
      </p:sp>
      <p:graphicFrame>
        <p:nvGraphicFramePr>
          <p:cNvPr id="8" name="Content Placeholder 7">
            <a:extLst>
              <a:ext uri="{FF2B5EF4-FFF2-40B4-BE49-F238E27FC236}">
                <a16:creationId xmlns:a16="http://schemas.microsoft.com/office/drawing/2014/main" id="{61C7131D-DF98-654A-901F-45DB3D1BC6AD}"/>
              </a:ext>
            </a:extLst>
          </p:cNvPr>
          <p:cNvGraphicFramePr>
            <a:graphicFrameLocks noGrp="1"/>
          </p:cNvGraphicFramePr>
          <p:nvPr>
            <p:ph sz="quarter" idx="12"/>
            <p:extLst>
              <p:ext uri="{D42A27DB-BD31-4B8C-83A1-F6EECF244321}">
                <p14:modId xmlns:p14="http://schemas.microsoft.com/office/powerpoint/2010/main" val="508590878"/>
              </p:ext>
            </p:extLst>
          </p:nvPr>
        </p:nvGraphicFramePr>
        <p:xfrm>
          <a:off x="1060450" y="784225"/>
          <a:ext cx="7956550" cy="3355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Rectangle 15">
            <a:hlinkClick r:id="rId8"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9"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10"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11"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hlinkClick r:id="rId12"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hlinkClick r:id="rId13"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hlinkClick r:id="rId14"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A964856E-6093-8B4F-B147-B901C8A3AA75}"/>
              </a:ext>
            </a:extLst>
          </p:cNvPr>
          <p:cNvGrpSpPr/>
          <p:nvPr/>
        </p:nvGrpSpPr>
        <p:grpSpPr>
          <a:xfrm>
            <a:off x="0" y="4504268"/>
            <a:ext cx="3327394" cy="664633"/>
            <a:chOff x="0" y="4504268"/>
            <a:chExt cx="3327394" cy="664633"/>
          </a:xfrm>
        </p:grpSpPr>
        <p:sp>
          <p:nvSpPr>
            <p:cNvPr id="25" name="Rectangle 24">
              <a:hlinkClick r:id="rId15"/>
              <a:extLst>
                <a:ext uri="{FF2B5EF4-FFF2-40B4-BE49-F238E27FC236}">
                  <a16:creationId xmlns:a16="http://schemas.microsoft.com/office/drawing/2014/main" id="{DB1E5A00-75DE-D444-A015-FBCDB034C36D}"/>
                </a:ext>
              </a:extLst>
            </p:cNvPr>
            <p:cNvSpPr/>
            <p:nvPr/>
          </p:nvSpPr>
          <p:spPr>
            <a:xfrm>
              <a:off x="0" y="4504268"/>
              <a:ext cx="3022600"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A90617EC-B4A6-5245-BCC4-0C48A8BE9D0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46683" y="4550837"/>
              <a:ext cx="565392" cy="548640"/>
            </a:xfrm>
            <a:prstGeom prst="rect">
              <a:avLst/>
            </a:prstGeom>
          </p:spPr>
        </p:pic>
        <p:sp>
          <p:nvSpPr>
            <p:cNvPr id="27" name="TextBox 26">
              <a:extLst>
                <a:ext uri="{FF2B5EF4-FFF2-40B4-BE49-F238E27FC236}">
                  <a16:creationId xmlns:a16="http://schemas.microsoft.com/office/drawing/2014/main" id="{497769A3-9EDE-A649-8996-0D99E46CFB92}"/>
                </a:ext>
              </a:extLst>
            </p:cNvPr>
            <p:cNvSpPr txBox="1"/>
            <p:nvPr/>
          </p:nvSpPr>
          <p:spPr>
            <a:xfrm>
              <a:off x="798170" y="4671520"/>
              <a:ext cx="2529224"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Classrooms in Action</a:t>
              </a:r>
            </a:p>
          </p:txBody>
        </p:sp>
      </p:grpSp>
    </p:spTree>
    <p:extLst>
      <p:ext uri="{BB962C8B-B14F-4D97-AF65-F5344CB8AC3E}">
        <p14:creationId xmlns:p14="http://schemas.microsoft.com/office/powerpoint/2010/main" val="498609372"/>
      </p:ext>
    </p:extLst>
  </p:cSld>
  <p:clrMapOvr>
    <a:masterClrMapping/>
  </p:clrMapOvr>
  <mc:AlternateContent xmlns:mc="http://schemas.openxmlformats.org/markup-compatibility/2006" xmlns:p14="http://schemas.microsoft.com/office/powerpoint/2010/main">
    <mc:Choice Requires="p14">
      <p:transition spd="med" p14:dur="700" advTm="208119">
        <p:fade/>
      </p:transition>
    </mc:Choice>
    <mc:Fallback xmlns="">
      <p:transition spd="med" advTm="2081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graphicEl>
                                              <a:dgm id="{4603C94B-D075-8F4A-A0D4-FC7FEDF17DF3}"/>
                                            </p:graphicEl>
                                          </p:spTgt>
                                        </p:tgtEl>
                                        <p:attrNameLst>
                                          <p:attrName>style.visibility</p:attrName>
                                        </p:attrNameLst>
                                      </p:cBhvr>
                                      <p:to>
                                        <p:strVal val="visible"/>
                                      </p:to>
                                    </p:set>
                                    <p:animEffect transition="in" filter="fade">
                                      <p:cBhvr>
                                        <p:cTn id="7" dur="2000"/>
                                        <p:tgtEl>
                                          <p:spTgt spid="8">
                                            <p:graphicEl>
                                              <a:dgm id="{4603C94B-D075-8F4A-A0D4-FC7FEDF17DF3}"/>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graphicEl>
                                              <a:dgm id="{F341F1A7-18FE-3A41-92D5-4B825B7A685A}"/>
                                            </p:graphicEl>
                                          </p:spTgt>
                                        </p:tgtEl>
                                        <p:attrNameLst>
                                          <p:attrName>style.visibility</p:attrName>
                                        </p:attrNameLst>
                                      </p:cBhvr>
                                      <p:to>
                                        <p:strVal val="visible"/>
                                      </p:to>
                                    </p:set>
                                    <p:animEffect transition="in" filter="fade">
                                      <p:cBhvr>
                                        <p:cTn id="10" dur="2000"/>
                                        <p:tgtEl>
                                          <p:spTgt spid="8">
                                            <p:graphicEl>
                                              <a:dgm id="{F341F1A7-18FE-3A41-92D5-4B825B7A685A}"/>
                                            </p:graphicEl>
                                          </p:spTgt>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8">
                                            <p:graphicEl>
                                              <a:dgm id="{0EBB0687-C083-894D-9E68-183A1513B5D1}"/>
                                            </p:graphicEl>
                                          </p:spTgt>
                                        </p:tgtEl>
                                        <p:attrNameLst>
                                          <p:attrName>style.visibility</p:attrName>
                                        </p:attrNameLst>
                                      </p:cBhvr>
                                      <p:to>
                                        <p:strVal val="visible"/>
                                      </p:to>
                                    </p:set>
                                    <p:animEffect transition="in" filter="fade">
                                      <p:cBhvr>
                                        <p:cTn id="14" dur="2000"/>
                                        <p:tgtEl>
                                          <p:spTgt spid="8">
                                            <p:graphicEl>
                                              <a:dgm id="{0EBB0687-C083-894D-9E68-183A1513B5D1}"/>
                                            </p:graphic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graphicEl>
                                              <a:dgm id="{843A8027-6102-0442-AA14-F30B632BE892}"/>
                                            </p:graphicEl>
                                          </p:spTgt>
                                        </p:tgtEl>
                                        <p:attrNameLst>
                                          <p:attrName>style.visibility</p:attrName>
                                        </p:attrNameLst>
                                      </p:cBhvr>
                                      <p:to>
                                        <p:strVal val="visible"/>
                                      </p:to>
                                    </p:set>
                                    <p:animEffect transition="in" filter="fade">
                                      <p:cBhvr>
                                        <p:cTn id="17" dur="2000"/>
                                        <p:tgtEl>
                                          <p:spTgt spid="8">
                                            <p:graphicEl>
                                              <a:dgm id="{843A8027-6102-0442-AA14-F30B632BE892}"/>
                                            </p:graphicEl>
                                          </p:spTgt>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8">
                                            <p:graphicEl>
                                              <a:dgm id="{0DA5CA1F-E5A4-D34A-899E-CA6DE0CE2547}"/>
                                            </p:graphicEl>
                                          </p:spTgt>
                                        </p:tgtEl>
                                        <p:attrNameLst>
                                          <p:attrName>style.visibility</p:attrName>
                                        </p:attrNameLst>
                                      </p:cBhvr>
                                      <p:to>
                                        <p:strVal val="visible"/>
                                      </p:to>
                                    </p:set>
                                    <p:animEffect transition="in" filter="fade">
                                      <p:cBhvr>
                                        <p:cTn id="21" dur="2000"/>
                                        <p:tgtEl>
                                          <p:spTgt spid="8">
                                            <p:graphicEl>
                                              <a:dgm id="{0DA5CA1F-E5A4-D34A-899E-CA6DE0CE2547}"/>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graphicEl>
                                              <a:dgm id="{0AD262F0-4997-6D4C-BBD2-B74616BA414A}"/>
                                            </p:graphicEl>
                                          </p:spTgt>
                                        </p:tgtEl>
                                        <p:attrNameLst>
                                          <p:attrName>style.visibility</p:attrName>
                                        </p:attrNameLst>
                                      </p:cBhvr>
                                      <p:to>
                                        <p:strVal val="visible"/>
                                      </p:to>
                                    </p:set>
                                    <p:animEffect transition="in" filter="fade">
                                      <p:cBhvr>
                                        <p:cTn id="24" dur="2000"/>
                                        <p:tgtEl>
                                          <p:spTgt spid="8">
                                            <p:graphicEl>
                                              <a:dgm id="{0AD262F0-4997-6D4C-BBD2-B74616BA414A}"/>
                                            </p:graphicEl>
                                          </p:spTgt>
                                        </p:tgtEl>
                                      </p:cBhvr>
                                    </p:animEffect>
                                  </p:childTnLst>
                                </p:cTn>
                              </p:par>
                            </p:childTnLst>
                          </p:cTn>
                        </p:par>
                        <p:par>
                          <p:cTn id="25" fill="hold">
                            <p:stCondLst>
                              <p:cond delay="6000"/>
                            </p:stCondLst>
                            <p:childTnLst>
                              <p:par>
                                <p:cTn id="26" presetID="2" presetClass="entr" presetSubtype="8"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1000" fill="hold"/>
                                        <p:tgtEl>
                                          <p:spTgt spid="24"/>
                                        </p:tgtEl>
                                        <p:attrNameLst>
                                          <p:attrName>ppt_x</p:attrName>
                                        </p:attrNameLst>
                                      </p:cBhvr>
                                      <p:tavLst>
                                        <p:tav tm="0">
                                          <p:val>
                                            <p:strVal val="0-#ppt_w/2"/>
                                          </p:val>
                                        </p:tav>
                                        <p:tav tm="100000">
                                          <p:val>
                                            <p:strVal val="#ppt_x"/>
                                          </p:val>
                                        </p:tav>
                                      </p:tavLst>
                                    </p:anim>
                                    <p:anim calcmode="lin" valueType="num">
                                      <p:cBhvr additive="base">
                                        <p:cTn id="29"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Activities</a:t>
            </a:r>
          </a:p>
        </p:txBody>
      </p:sp>
      <p:pic>
        <p:nvPicPr>
          <p:cNvPr id="7" name="Content Placeholder 6">
            <a:extLst>
              <a:ext uri="{FF2B5EF4-FFF2-40B4-BE49-F238E27FC236}">
                <a16:creationId xmlns:a16="http://schemas.microsoft.com/office/drawing/2014/main" id="{A55160CC-181D-334B-AFF0-075CB59CFE8A}"/>
              </a:ext>
            </a:extLst>
          </p:cNvPr>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1354216" y="784225"/>
            <a:ext cx="4486118" cy="3355975"/>
          </a:xfrm>
        </p:spPr>
      </p:pic>
      <p:sp>
        <p:nvSpPr>
          <p:cNvPr id="10" name="Content Placeholder 9">
            <a:extLst>
              <a:ext uri="{FF2B5EF4-FFF2-40B4-BE49-F238E27FC236}">
                <a16:creationId xmlns:a16="http://schemas.microsoft.com/office/drawing/2014/main" id="{15F2D636-7A30-9E45-BAF7-3A82C599EDE4}"/>
              </a:ext>
            </a:extLst>
          </p:cNvPr>
          <p:cNvSpPr>
            <a:spLocks noGrp="1"/>
          </p:cNvSpPr>
          <p:nvPr>
            <p:ph sz="quarter" idx="14"/>
          </p:nvPr>
        </p:nvSpPr>
        <p:spPr/>
        <p:txBody>
          <a:bodyPr/>
          <a:lstStyle/>
          <a:p>
            <a:pPr algn="ctr"/>
            <a:r>
              <a:rPr lang="en-US" dirty="0">
                <a:hlinkClick r:id="rId4"/>
              </a:rPr>
              <a:t>Click Here </a:t>
            </a:r>
          </a:p>
          <a:p>
            <a:pPr algn="ctr"/>
            <a:r>
              <a:rPr lang="en-US" dirty="0">
                <a:hlinkClick r:id="rId4"/>
              </a:rPr>
              <a:t>to download the SPC Resource Guide.</a:t>
            </a:r>
            <a:endParaRPr lang="en-US" dirty="0"/>
          </a:p>
        </p:txBody>
      </p:sp>
      <p:sp>
        <p:nvSpPr>
          <p:cNvPr id="16" name="Rectangle 15">
            <a:hlinkClick r:id="rId5"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6"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7"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8"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hlinkClick r:id="rId9"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hlinkClick r:id="rId10"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hlinkClick r:id="rId11"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700CE7E2-6020-8646-8517-4D72A6D8C544}"/>
              </a:ext>
            </a:extLst>
          </p:cNvPr>
          <p:cNvGrpSpPr/>
          <p:nvPr/>
        </p:nvGrpSpPr>
        <p:grpSpPr>
          <a:xfrm>
            <a:off x="0" y="4504268"/>
            <a:ext cx="3327394" cy="664633"/>
            <a:chOff x="0" y="4504268"/>
            <a:chExt cx="3327394" cy="664633"/>
          </a:xfrm>
        </p:grpSpPr>
        <p:sp>
          <p:nvSpPr>
            <p:cNvPr id="28" name="Rectangle 27">
              <a:extLst>
                <a:ext uri="{FF2B5EF4-FFF2-40B4-BE49-F238E27FC236}">
                  <a16:creationId xmlns:a16="http://schemas.microsoft.com/office/drawing/2014/main" id="{903E7746-98D3-2C41-A439-32879B7378A2}"/>
                </a:ext>
              </a:extLst>
            </p:cNvPr>
            <p:cNvSpPr/>
            <p:nvPr/>
          </p:nvSpPr>
          <p:spPr>
            <a:xfrm>
              <a:off x="0" y="4504268"/>
              <a:ext cx="3022600"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6831E09D-5384-764F-92CA-C7B82B257E7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45490" y="4550837"/>
              <a:ext cx="567778" cy="548640"/>
            </a:xfrm>
            <a:prstGeom prst="rect">
              <a:avLst/>
            </a:prstGeom>
          </p:spPr>
        </p:pic>
        <p:sp>
          <p:nvSpPr>
            <p:cNvPr id="30" name="TextBox 29">
              <a:extLst>
                <a:ext uri="{FF2B5EF4-FFF2-40B4-BE49-F238E27FC236}">
                  <a16:creationId xmlns:a16="http://schemas.microsoft.com/office/drawing/2014/main" id="{68DBA62D-0DF0-934D-BBAB-0F544BC5297C}"/>
                </a:ext>
              </a:extLst>
            </p:cNvPr>
            <p:cNvSpPr txBox="1"/>
            <p:nvPr/>
          </p:nvSpPr>
          <p:spPr>
            <a:xfrm>
              <a:off x="798170" y="4586456"/>
              <a:ext cx="252922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See Handout 3</a:t>
              </a:r>
            </a:p>
          </p:txBody>
        </p:sp>
      </p:grpSp>
      <p:pic>
        <p:nvPicPr>
          <p:cNvPr id="31" name="Content Placeholder 9">
            <a:extLst>
              <a:ext uri="{FF2B5EF4-FFF2-40B4-BE49-F238E27FC236}">
                <a16:creationId xmlns:a16="http://schemas.microsoft.com/office/drawing/2014/main" id="{7AB5D5C3-8794-4C46-9C42-BB02EAC04C51}"/>
              </a:ext>
            </a:extLst>
          </p:cNvPr>
          <p:cNvPicPr>
            <a:picLocks noGrp="1" noChangeAspect="1"/>
          </p:cNvPicPr>
          <p:nvPr>
            <p:ph sz="quarter" idx="13"/>
          </p:nvPr>
        </p:nvPicPr>
        <p:blipFill>
          <a:blip r:embed="rId13">
            <a:extLst>
              <a:ext uri="{28A0092B-C50C-407E-A947-70E740481C1C}">
                <a14:useLocalDpi xmlns:a14="http://schemas.microsoft.com/office/drawing/2010/main" val="0"/>
              </a:ext>
            </a:extLst>
          </a:blip>
          <a:stretch>
            <a:fillRect/>
          </a:stretch>
        </p:blipFill>
        <p:spPr>
          <a:xfrm>
            <a:off x="6768821" y="771525"/>
            <a:ext cx="1626157" cy="1577975"/>
          </a:xfrm>
        </p:spPr>
      </p:pic>
    </p:spTree>
    <p:extLst>
      <p:ext uri="{BB962C8B-B14F-4D97-AF65-F5344CB8AC3E}">
        <p14:creationId xmlns:p14="http://schemas.microsoft.com/office/powerpoint/2010/main" val="4215545195"/>
      </p:ext>
    </p:extLst>
  </p:cSld>
  <p:clrMapOvr>
    <a:masterClrMapping/>
  </p:clrMapOvr>
  <mc:AlternateContent xmlns:mc="http://schemas.openxmlformats.org/markup-compatibility/2006" xmlns:p14="http://schemas.microsoft.com/office/powerpoint/2010/main">
    <mc:Choice Requires="p14">
      <p:transition spd="med" p14:dur="700" advTm="208119">
        <p:fade/>
      </p:transition>
    </mc:Choice>
    <mc:Fallback xmlns="">
      <p:transition spd="med" advTm="2081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300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0-#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Meetings/Advisory Groups</a:t>
            </a:r>
          </a:p>
        </p:txBody>
      </p:sp>
      <p:sp>
        <p:nvSpPr>
          <p:cNvPr id="3" name="Content Placeholder 2"/>
          <p:cNvSpPr>
            <a:spLocks noGrp="1"/>
          </p:cNvSpPr>
          <p:nvPr>
            <p:ph sz="quarter" idx="12"/>
          </p:nvPr>
        </p:nvSpPr>
        <p:spPr/>
        <p:txBody>
          <a:bodyPr>
            <a:normAutofit/>
          </a:bodyPr>
          <a:lstStyle/>
          <a:p>
            <a:r>
              <a:rPr lang="en-US" dirty="0">
                <a:solidFill>
                  <a:schemeClr val="tx1"/>
                </a:solidFill>
              </a:rPr>
              <a:t>Morning meetings/advisories create opportunities for</a:t>
            </a:r>
          </a:p>
          <a:p>
            <a:pPr marL="342900" indent="-342900">
              <a:buFont typeface="Arial" panose="020B0604020202020204" pitchFamily="34" charset="0"/>
              <a:buChar char="•"/>
            </a:pPr>
            <a:r>
              <a:rPr lang="en-US" dirty="0">
                <a:solidFill>
                  <a:schemeClr val="tx1"/>
                </a:solidFill>
              </a:rPr>
              <a:t>Greeting each other</a:t>
            </a:r>
          </a:p>
          <a:p>
            <a:pPr marL="342900" indent="-342900">
              <a:buFont typeface="Arial" panose="020B0604020202020204" pitchFamily="34" charset="0"/>
              <a:buChar char="•"/>
            </a:pPr>
            <a:r>
              <a:rPr lang="en-US" dirty="0">
                <a:solidFill>
                  <a:schemeClr val="tx1"/>
                </a:solidFill>
              </a:rPr>
              <a:t>Sharing important events</a:t>
            </a:r>
          </a:p>
          <a:p>
            <a:pPr marL="342900" indent="-342900">
              <a:buFont typeface="Arial" panose="020B0604020202020204" pitchFamily="34" charset="0"/>
              <a:buChar char="•"/>
            </a:pPr>
            <a:r>
              <a:rPr lang="en-US" dirty="0">
                <a:solidFill>
                  <a:schemeClr val="tx1"/>
                </a:solidFill>
              </a:rPr>
              <a:t>Practicing good listening skills</a:t>
            </a:r>
          </a:p>
          <a:p>
            <a:pPr marL="342900" indent="-342900">
              <a:buFont typeface="Arial" panose="020B0604020202020204" pitchFamily="34" charset="0"/>
              <a:buChar char="•"/>
            </a:pPr>
            <a:r>
              <a:rPr lang="en-US" dirty="0">
                <a:solidFill>
                  <a:schemeClr val="tx1"/>
                </a:solidFill>
              </a:rPr>
              <a:t>Interacting with others</a:t>
            </a:r>
          </a:p>
        </p:txBody>
      </p:sp>
      <p:sp>
        <p:nvSpPr>
          <p:cNvPr id="13" name="Rectangle 12">
            <a:hlinkClick r:id="rId3"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5"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6"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7"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8"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9"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ontent Placeholder 19">
            <a:extLst>
              <a:ext uri="{FF2B5EF4-FFF2-40B4-BE49-F238E27FC236}">
                <a16:creationId xmlns:a16="http://schemas.microsoft.com/office/drawing/2014/main" id="{A5754364-588A-6C48-8D8B-C43A7507A5E1}"/>
              </a:ext>
            </a:extLst>
          </p:cNvPr>
          <p:cNvSpPr>
            <a:spLocks noGrp="1"/>
          </p:cNvSpPr>
          <p:nvPr>
            <p:ph sz="quarter" idx="13"/>
          </p:nvPr>
        </p:nvSpPr>
        <p:spPr/>
        <p:txBody>
          <a:bodyPr>
            <a:normAutofit/>
          </a:bodyPr>
          <a:lstStyle/>
          <a:p>
            <a:endParaRPr lang="en-US" sz="1800" dirty="0"/>
          </a:p>
          <a:p>
            <a:r>
              <a:rPr lang="en-US" sz="1800" dirty="0">
                <a:solidFill>
                  <a:schemeClr val="tx1"/>
                </a:solidFill>
              </a:rPr>
              <a:t>“offer students a consistent, dependable opportunity to get to know themselves and each other, build social strengths, and to warm up their thinking selves…”</a:t>
            </a:r>
          </a:p>
          <a:p>
            <a:endParaRPr lang="en-US" sz="1800" dirty="0">
              <a:solidFill>
                <a:schemeClr val="tx1"/>
              </a:solidFill>
            </a:endParaRPr>
          </a:p>
          <a:p>
            <a:pPr algn="r"/>
            <a:r>
              <a:rPr lang="en-US" sz="1600" i="1" dirty="0">
                <a:solidFill>
                  <a:schemeClr val="tx1"/>
                </a:solidFill>
              </a:rPr>
              <a:t>The Advisory Book</a:t>
            </a:r>
            <a:r>
              <a:rPr lang="en-US" sz="1600" dirty="0">
                <a:solidFill>
                  <a:schemeClr val="tx1"/>
                </a:solidFill>
              </a:rPr>
              <a:t> (p. 10)</a:t>
            </a:r>
            <a:endParaRPr lang="en-US" sz="1600" i="1" dirty="0">
              <a:solidFill>
                <a:schemeClr val="tx1"/>
              </a:solidFill>
            </a:endParaRPr>
          </a:p>
        </p:txBody>
      </p:sp>
    </p:spTree>
    <p:extLst>
      <p:ext uri="{BB962C8B-B14F-4D97-AF65-F5344CB8AC3E}">
        <p14:creationId xmlns:p14="http://schemas.microsoft.com/office/powerpoint/2010/main" val="3585020933"/>
      </p:ext>
    </p:extLst>
  </p:cSld>
  <p:clrMapOvr>
    <a:masterClrMapping/>
  </p:clrMapOvr>
  <mc:AlternateContent xmlns:mc="http://schemas.openxmlformats.org/markup-compatibility/2006" xmlns:p14="http://schemas.microsoft.com/office/powerpoint/2010/main">
    <mc:Choice Requires="p14">
      <p:transition spd="med" p14:dur="700" advTm="165024">
        <p:fade/>
      </p:transition>
    </mc:Choice>
    <mc:Fallback xmlns="">
      <p:transition spd="med" advTm="1650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20">
                                            <p:txEl>
                                              <p:pRg st="1" end="1"/>
                                            </p:txEl>
                                          </p:spTgt>
                                        </p:tgtEl>
                                        <p:attrNameLst>
                                          <p:attrName>style.visibility</p:attrName>
                                        </p:attrNameLst>
                                      </p:cBhvr>
                                      <p:to>
                                        <p:strVal val="visible"/>
                                      </p:to>
                                    </p:set>
                                    <p:animEffect transition="in" filter="fade">
                                      <p:cBhvr>
                                        <p:cTn id="27" dur="2000"/>
                                        <p:tgtEl>
                                          <p:spTgt spid="20">
                                            <p:txEl>
                                              <p:pRg st="1" end="1"/>
                                            </p:txEl>
                                          </p:spTgt>
                                        </p:tgtEl>
                                      </p:cBhvr>
                                    </p:animEffect>
                                  </p:childTnLst>
                                </p:cTn>
                              </p:par>
                            </p:childTnLst>
                          </p:cTn>
                        </p:par>
                        <p:par>
                          <p:cTn id="28" fill="hold">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20">
                                            <p:txEl>
                                              <p:pRg st="3" end="3"/>
                                            </p:txEl>
                                          </p:spTgt>
                                        </p:tgtEl>
                                        <p:attrNameLst>
                                          <p:attrName>style.visibility</p:attrName>
                                        </p:attrNameLst>
                                      </p:cBhvr>
                                      <p:to>
                                        <p:strVal val="visible"/>
                                      </p:to>
                                    </p:set>
                                    <p:animEffect transition="in" filter="fade">
                                      <p:cBhvr>
                                        <p:cTn id="31" dur="20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0"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Supportive Classroom Environment</a:t>
            </a:r>
          </a:p>
        </p:txBody>
      </p:sp>
      <p:sp>
        <p:nvSpPr>
          <p:cNvPr id="3" name="Content Placeholder 2"/>
          <p:cNvSpPr>
            <a:spLocks noGrp="1"/>
          </p:cNvSpPr>
          <p:nvPr>
            <p:ph sz="quarter" idx="12"/>
          </p:nvPr>
        </p:nvSpPr>
        <p:spPr/>
        <p:txBody>
          <a:bodyPr/>
          <a:lstStyle/>
          <a:p>
            <a:pPr marL="171450" lvl="0" indent="-171450">
              <a:buFont typeface="Arial" panose="020B0604020202020204" pitchFamily="34" charset="0"/>
              <a:buChar char="•"/>
            </a:pPr>
            <a:r>
              <a:rPr lang="en-US" sz="1600" dirty="0">
                <a:solidFill>
                  <a:schemeClr val="tx1"/>
                </a:solidFill>
              </a:rPr>
              <a:t>Recognition of each students’ value and contribution </a:t>
            </a:r>
          </a:p>
          <a:p>
            <a:pPr marL="171450" lvl="0" indent="-171450">
              <a:buFont typeface="Arial" panose="020B0604020202020204" pitchFamily="34" charset="0"/>
              <a:buChar char="•"/>
            </a:pPr>
            <a:r>
              <a:rPr lang="en-US" sz="1600" dirty="0">
                <a:solidFill>
                  <a:schemeClr val="tx1"/>
                </a:solidFill>
              </a:rPr>
              <a:t>Consistently positive classroom climate/culture</a:t>
            </a:r>
          </a:p>
          <a:p>
            <a:pPr marL="171450" lvl="0" indent="-171450">
              <a:buFont typeface="Arial" panose="020B0604020202020204" pitchFamily="34" charset="0"/>
              <a:buChar char="•"/>
            </a:pPr>
            <a:r>
              <a:rPr lang="en-US" sz="1600" dirty="0">
                <a:solidFill>
                  <a:schemeClr val="tx1"/>
                </a:solidFill>
              </a:rPr>
              <a:t>Engaging and relevant curriculum</a:t>
            </a:r>
          </a:p>
          <a:p>
            <a:pPr marL="171450" lvl="0" indent="-171450">
              <a:buFont typeface="Arial" panose="020B0604020202020204" pitchFamily="34" charset="0"/>
              <a:buChar char="•"/>
            </a:pPr>
            <a:r>
              <a:rPr lang="en-US" sz="1600" dirty="0">
                <a:solidFill>
                  <a:schemeClr val="tx1"/>
                </a:solidFill>
              </a:rPr>
              <a:t>Structures and processes enabling each student to feel safe</a:t>
            </a:r>
          </a:p>
          <a:p>
            <a:pPr marL="171450" lvl="0" indent="-171450">
              <a:buFont typeface="Arial" panose="020B0604020202020204" pitchFamily="34" charset="0"/>
              <a:buChar char="•"/>
            </a:pPr>
            <a:r>
              <a:rPr lang="en-US" sz="1600" dirty="0">
                <a:solidFill>
                  <a:schemeClr val="tx1"/>
                </a:solidFill>
              </a:rPr>
              <a:t>At least one caring adult and a caring peer community for each student</a:t>
            </a:r>
          </a:p>
          <a:p>
            <a:pPr marL="171450" lvl="0" indent="-171450">
              <a:buFont typeface="Arial" panose="020B0604020202020204" pitchFamily="34" charset="0"/>
              <a:buChar char="•"/>
            </a:pPr>
            <a:r>
              <a:rPr lang="en-US" sz="1600" dirty="0">
                <a:solidFill>
                  <a:schemeClr val="tx1"/>
                </a:solidFill>
              </a:rPr>
              <a:t>Students who are risk-takers and are comfortable sharing ideas, including concerns</a:t>
            </a:r>
          </a:p>
          <a:p>
            <a:pPr marL="171450" lvl="0" indent="-171450">
              <a:buFont typeface="Arial" panose="020B0604020202020204" pitchFamily="34" charset="0"/>
              <a:buChar char="•"/>
            </a:pPr>
            <a:r>
              <a:rPr lang="en-US" sz="1600" dirty="0">
                <a:solidFill>
                  <a:schemeClr val="tx1"/>
                </a:solidFill>
              </a:rPr>
              <a:t>A team approach to learning; a win-win philosophy</a:t>
            </a:r>
          </a:p>
        </p:txBody>
      </p:sp>
      <p:sp>
        <p:nvSpPr>
          <p:cNvPr id="23" name="Rectangle 22">
            <a:hlinkClick r:id="rId3"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hlinkClick r:id="rId4"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hlinkClick r:id="rId5"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hlinkClick r:id="rId6"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hlinkClick r:id="rId7"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hlinkClick r:id="rId8"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hlinkClick r:id="rId9"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4">
            <a:extLst>
              <a:ext uri="{FF2B5EF4-FFF2-40B4-BE49-F238E27FC236}">
                <a16:creationId xmlns:a16="http://schemas.microsoft.com/office/drawing/2014/main" id="{B92F9CA5-9D01-D04C-997D-579954F44673}"/>
              </a:ext>
            </a:extLst>
          </p:cNvPr>
          <p:cNvPicPr>
            <a:picLocks noGrp="1" noChangeAspect="1"/>
          </p:cNvPicPr>
          <p:nvPr>
            <p:ph sz="quarter" idx="13"/>
          </p:nvPr>
        </p:nvPicPr>
        <p:blipFill rotWithShape="1">
          <a:blip r:embed="rId10" cstate="print">
            <a:extLst>
              <a:ext uri="{28A0092B-C50C-407E-A947-70E740481C1C}">
                <a14:useLocalDpi xmlns:a14="http://schemas.microsoft.com/office/drawing/2010/main" val="0"/>
              </a:ext>
            </a:extLst>
          </a:blip>
          <a:srcRect t="7966" r="7879" b="1635"/>
          <a:stretch/>
        </p:blipFill>
        <p:spPr>
          <a:xfrm>
            <a:off x="6419370" y="867702"/>
            <a:ext cx="2370269" cy="3108960"/>
          </a:xfrm>
        </p:spPr>
      </p:pic>
    </p:spTree>
    <p:extLst>
      <p:ext uri="{BB962C8B-B14F-4D97-AF65-F5344CB8AC3E}">
        <p14:creationId xmlns:p14="http://schemas.microsoft.com/office/powerpoint/2010/main" val="1239304593"/>
      </p:ext>
    </p:extLst>
  </p:cSld>
  <p:clrMapOvr>
    <a:masterClrMapping/>
  </p:clrMapOvr>
  <mc:AlternateContent xmlns:mc="http://schemas.openxmlformats.org/markup-compatibility/2006" xmlns:p14="http://schemas.microsoft.com/office/powerpoint/2010/main">
    <mc:Choice Requires="p14">
      <p:transition spd="med" p14:dur="700" advTm="156891">
        <p:fade/>
      </p:transition>
    </mc:Choice>
    <mc:Fallback xmlns="">
      <p:transition spd="med" advTm="1568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par>
                          <p:cTn id="28" fill="hold">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Planning Warmth and Support Lessons</a:t>
            </a:r>
          </a:p>
        </p:txBody>
      </p:sp>
      <p:sp>
        <p:nvSpPr>
          <p:cNvPr id="7" name="Content Placeholder 6"/>
          <p:cNvSpPr>
            <a:spLocks noGrp="1"/>
          </p:cNvSpPr>
          <p:nvPr>
            <p:ph sz="quarter" idx="12"/>
          </p:nvPr>
        </p:nvSpPr>
        <p:spPr>
          <a:xfrm>
            <a:off x="1060450" y="783432"/>
            <a:ext cx="5073650" cy="3356768"/>
          </a:xfrm>
        </p:spPr>
        <p:txBody>
          <a:bodyPr>
            <a:normAutofit fontScale="70000" lnSpcReduction="20000"/>
          </a:bodyPr>
          <a:lstStyle/>
          <a:p>
            <a:pPr marL="171450" lvl="0" indent="-171450">
              <a:buFont typeface="Arial" panose="020B0604020202020204" pitchFamily="34" charset="0"/>
              <a:buChar char="•"/>
            </a:pPr>
            <a:r>
              <a:rPr lang="en-US" dirty="0">
                <a:solidFill>
                  <a:schemeClr val="tx1"/>
                </a:solidFill>
              </a:rPr>
              <a:t>Select a venue to introduce and practice this strategy.</a:t>
            </a:r>
          </a:p>
          <a:p>
            <a:pPr marL="171450" lvl="0" indent="-171450">
              <a:buFont typeface="Arial" panose="020B0604020202020204" pitchFamily="34" charset="0"/>
              <a:buChar char="•"/>
            </a:pPr>
            <a:r>
              <a:rPr lang="en-US" dirty="0">
                <a:solidFill>
                  <a:schemeClr val="tx1"/>
                </a:solidFill>
              </a:rPr>
              <a:t>Model the strategy by using good and “not-so-good” examples.</a:t>
            </a:r>
          </a:p>
          <a:p>
            <a:pPr marL="171450" lvl="0" indent="-171450">
              <a:buFont typeface="Arial" panose="020B0604020202020204" pitchFamily="34" charset="0"/>
              <a:buChar char="•"/>
            </a:pPr>
            <a:r>
              <a:rPr lang="en-US" dirty="0">
                <a:solidFill>
                  <a:schemeClr val="tx1"/>
                </a:solidFill>
              </a:rPr>
              <a:t>Select a topic or multiple topics which reflects student interests.</a:t>
            </a:r>
          </a:p>
          <a:p>
            <a:pPr marL="171450" lvl="0" indent="-171450">
              <a:buFont typeface="Arial" panose="020B0604020202020204" pitchFamily="34" charset="0"/>
              <a:buChar char="•"/>
            </a:pPr>
            <a:r>
              <a:rPr lang="en-US" dirty="0">
                <a:solidFill>
                  <a:schemeClr val="tx1"/>
                </a:solidFill>
              </a:rPr>
              <a:t>Allow time for student-to-student interactions.</a:t>
            </a:r>
          </a:p>
          <a:p>
            <a:pPr marL="171450" lvl="0" indent="-171450">
              <a:buFont typeface="Arial" panose="020B0604020202020204" pitchFamily="34" charset="0"/>
              <a:buChar char="•"/>
            </a:pPr>
            <a:r>
              <a:rPr lang="en-US" dirty="0">
                <a:solidFill>
                  <a:schemeClr val="tx1"/>
                </a:solidFill>
              </a:rPr>
              <a:t>Monitor student conversations to listen for their use of warmth and support strategies.  </a:t>
            </a:r>
          </a:p>
          <a:p>
            <a:pPr marL="171450" lvl="0" indent="-171450">
              <a:buFont typeface="Arial" panose="020B0604020202020204" pitchFamily="34" charset="0"/>
              <a:buChar char="•"/>
            </a:pPr>
            <a:r>
              <a:rPr lang="en-US" dirty="0">
                <a:solidFill>
                  <a:schemeClr val="tx1"/>
                </a:solidFill>
              </a:rPr>
              <a:t>Acknowledge student use of the strategy.</a:t>
            </a:r>
          </a:p>
          <a:p>
            <a:pPr marL="171450" lvl="0" indent="-171450">
              <a:buFont typeface="Arial" panose="020B0604020202020204" pitchFamily="34" charset="0"/>
              <a:buChar char="•"/>
            </a:pPr>
            <a:r>
              <a:rPr lang="en-US" dirty="0">
                <a:solidFill>
                  <a:schemeClr val="tx1"/>
                </a:solidFill>
              </a:rPr>
              <a:t>Provide feedback to reinforce the practiced strategy.</a:t>
            </a:r>
          </a:p>
        </p:txBody>
      </p:sp>
      <p:sp>
        <p:nvSpPr>
          <p:cNvPr id="11" name="Rectangle 10">
            <a:hlinkClick r:id="rId3"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hlinkClick r:id="rId4"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hlinkClick r:id="rId5"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6"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7"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8"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9"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25CB81CD-9B01-BB4F-839A-7EEA5E276844}"/>
              </a:ext>
            </a:extLst>
          </p:cNvPr>
          <p:cNvGrpSpPr/>
          <p:nvPr/>
        </p:nvGrpSpPr>
        <p:grpSpPr>
          <a:xfrm>
            <a:off x="0" y="4504268"/>
            <a:ext cx="3327394" cy="664633"/>
            <a:chOff x="0" y="4504268"/>
            <a:chExt cx="3327394" cy="664633"/>
          </a:xfrm>
        </p:grpSpPr>
        <p:sp>
          <p:nvSpPr>
            <p:cNvPr id="19" name="Rectangle 18">
              <a:extLst>
                <a:ext uri="{FF2B5EF4-FFF2-40B4-BE49-F238E27FC236}">
                  <a16:creationId xmlns:a16="http://schemas.microsoft.com/office/drawing/2014/main" id="{513141A8-62AB-D24D-8DAB-F10FAA9740A4}"/>
                </a:ext>
              </a:extLst>
            </p:cNvPr>
            <p:cNvSpPr/>
            <p:nvPr/>
          </p:nvSpPr>
          <p:spPr>
            <a:xfrm>
              <a:off x="0" y="4504268"/>
              <a:ext cx="3022600"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0EF04D98-8DE1-E940-A2AE-1CE7346CEEB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5490" y="4550837"/>
              <a:ext cx="567778" cy="548640"/>
            </a:xfrm>
            <a:prstGeom prst="rect">
              <a:avLst/>
            </a:prstGeom>
          </p:spPr>
        </p:pic>
        <p:sp>
          <p:nvSpPr>
            <p:cNvPr id="21" name="TextBox 20">
              <a:extLst>
                <a:ext uri="{FF2B5EF4-FFF2-40B4-BE49-F238E27FC236}">
                  <a16:creationId xmlns:a16="http://schemas.microsoft.com/office/drawing/2014/main" id="{CAE4CEF6-D6E2-9048-8B68-FD7E625D7977}"/>
                </a:ext>
              </a:extLst>
            </p:cNvPr>
            <p:cNvSpPr txBox="1"/>
            <p:nvPr/>
          </p:nvSpPr>
          <p:spPr>
            <a:xfrm>
              <a:off x="798170" y="4586456"/>
              <a:ext cx="252922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See Handout 3</a:t>
              </a:r>
            </a:p>
          </p:txBody>
        </p:sp>
      </p:grpSp>
      <p:pic>
        <p:nvPicPr>
          <p:cNvPr id="25" name="Content Placeholder 24">
            <a:extLst>
              <a:ext uri="{FF2B5EF4-FFF2-40B4-BE49-F238E27FC236}">
                <a16:creationId xmlns:a16="http://schemas.microsoft.com/office/drawing/2014/main" id="{BD89DD13-66F8-1043-8DBE-69F567F22EBB}"/>
              </a:ext>
            </a:extLst>
          </p:cNvPr>
          <p:cNvPicPr>
            <a:picLocks noGrp="1" noChangeAspect="1"/>
          </p:cNvPicPr>
          <p:nvPr>
            <p:ph sz="quarter" idx="13"/>
          </p:nvPr>
        </p:nvPicPr>
        <p:blipFill rotWithShape="1">
          <a:blip r:embed="rId11" cstate="print">
            <a:extLst>
              <a:ext uri="{28A0092B-C50C-407E-A947-70E740481C1C}">
                <a14:useLocalDpi xmlns:a14="http://schemas.microsoft.com/office/drawing/2010/main" val="0"/>
              </a:ext>
            </a:extLst>
          </a:blip>
          <a:srcRect t="2028"/>
          <a:stretch/>
        </p:blipFill>
        <p:spPr>
          <a:xfrm>
            <a:off x="6419437" y="882503"/>
            <a:ext cx="2377440" cy="3105608"/>
          </a:xfrm>
        </p:spPr>
      </p:pic>
    </p:spTree>
    <p:extLst>
      <p:ext uri="{BB962C8B-B14F-4D97-AF65-F5344CB8AC3E}">
        <p14:creationId xmlns:p14="http://schemas.microsoft.com/office/powerpoint/2010/main" val="186073226"/>
      </p:ext>
    </p:extLst>
  </p:cSld>
  <p:clrMapOvr>
    <a:masterClrMapping/>
  </p:clrMapOvr>
  <mc:AlternateContent xmlns:mc="http://schemas.openxmlformats.org/markup-compatibility/2006" xmlns:p14="http://schemas.microsoft.com/office/powerpoint/2010/main">
    <mc:Choice Requires="p14">
      <p:transition spd="med" p14:dur="700" advTm="124900">
        <p:fade/>
      </p:transition>
    </mc:Choice>
    <mc:Fallback xmlns="">
      <p:transition spd="med" advTm="1249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2000"/>
                                        <p:tgtEl>
                                          <p:spTgt spid="7">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2000"/>
                                        <p:tgtEl>
                                          <p:spTgt spid="7">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2000"/>
                                        <p:tgtEl>
                                          <p:spTgt spid="7">
                                            <p:txEl>
                                              <p:pRg st="3" end="3"/>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fade">
                                      <p:cBhvr>
                                        <p:cTn id="23" dur="2000"/>
                                        <p:tgtEl>
                                          <p:spTgt spid="7">
                                            <p:txEl>
                                              <p:pRg st="4" end="4"/>
                                            </p:txEl>
                                          </p:spTgt>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2000"/>
                                        <p:tgtEl>
                                          <p:spTgt spid="7">
                                            <p:txEl>
                                              <p:pRg st="5" end="5"/>
                                            </p:txEl>
                                          </p:spTgt>
                                        </p:tgtEl>
                                      </p:cBhvr>
                                    </p:animEffect>
                                  </p:childTnLst>
                                </p:cTn>
                              </p:par>
                            </p:childTnLst>
                          </p:cTn>
                        </p:par>
                        <p:par>
                          <p:cTn id="28" fill="hold">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Effect transition="in" filter="fade">
                                      <p:cBhvr>
                                        <p:cTn id="31" dur="2000"/>
                                        <p:tgtEl>
                                          <p:spTgt spid="7">
                                            <p:txEl>
                                              <p:pRg st="6" end="6"/>
                                            </p:txEl>
                                          </p:spTgt>
                                        </p:tgtEl>
                                      </p:cBhvr>
                                    </p:animEffect>
                                  </p:childTnLst>
                                </p:cTn>
                              </p:par>
                              <p:par>
                                <p:cTn id="32" presetID="2" presetClass="entr" presetSubtype="8" fill="hold" nodeType="withEffect">
                                  <p:stCondLst>
                                    <p:cond delay="600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1000" fill="hold"/>
                                        <p:tgtEl>
                                          <p:spTgt spid="18"/>
                                        </p:tgtEl>
                                        <p:attrNameLst>
                                          <p:attrName>ppt_x</p:attrName>
                                        </p:attrNameLst>
                                      </p:cBhvr>
                                      <p:tavLst>
                                        <p:tav tm="0">
                                          <p:val>
                                            <p:strVal val="0-#ppt_w/2"/>
                                          </p:val>
                                        </p:tav>
                                        <p:tav tm="100000">
                                          <p:val>
                                            <p:strVal val="#ppt_x"/>
                                          </p:val>
                                        </p:tav>
                                      </p:tavLst>
                                    </p:anim>
                                    <p:anim calcmode="lin" valueType="num">
                                      <p:cBhvr additive="base">
                                        <p:cTn id="35"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Summary</a:t>
            </a:r>
          </a:p>
        </p:txBody>
      </p:sp>
      <p:pic>
        <p:nvPicPr>
          <p:cNvPr id="21" name="Content Placeholder 20">
            <a:extLst>
              <a:ext uri="{FF2B5EF4-FFF2-40B4-BE49-F238E27FC236}">
                <a16:creationId xmlns:a16="http://schemas.microsoft.com/office/drawing/2014/main" id="{622E948C-5D05-B249-8648-7E63D12C93A1}"/>
              </a:ext>
            </a:extLst>
          </p:cNvPr>
          <p:cNvPicPr>
            <a:picLocks noGrp="1" noChangeAspect="1"/>
          </p:cNvPicPr>
          <p:nvPr>
            <p:ph sz="quarter" idx="12"/>
          </p:nvPr>
        </p:nvPicPr>
        <p:blipFill rotWithShape="1">
          <a:blip r:embed="rId3" cstate="print">
            <a:extLst>
              <a:ext uri="{28A0092B-C50C-407E-A947-70E740481C1C}">
                <a14:useLocalDpi xmlns:a14="http://schemas.microsoft.com/office/drawing/2010/main" val="0"/>
              </a:ext>
            </a:extLst>
          </a:blip>
          <a:srcRect t="12700"/>
          <a:stretch/>
        </p:blipFill>
        <p:spPr>
          <a:xfrm>
            <a:off x="1026705" y="796132"/>
            <a:ext cx="5107395" cy="3297931"/>
          </a:xfrm>
        </p:spPr>
      </p:pic>
      <p:sp>
        <p:nvSpPr>
          <p:cNvPr id="19" name="Content Placeholder 18">
            <a:extLst>
              <a:ext uri="{FF2B5EF4-FFF2-40B4-BE49-F238E27FC236}">
                <a16:creationId xmlns:a16="http://schemas.microsoft.com/office/drawing/2014/main" id="{4A5CF944-864E-A74A-8075-4102383CA2D1}"/>
              </a:ext>
            </a:extLst>
          </p:cNvPr>
          <p:cNvSpPr>
            <a:spLocks noGrp="1"/>
          </p:cNvSpPr>
          <p:nvPr>
            <p:ph sz="quarter" idx="13"/>
          </p:nvPr>
        </p:nvSpPr>
        <p:spPr>
          <a:xfrm>
            <a:off x="6248400" y="796132"/>
            <a:ext cx="2743200" cy="3216892"/>
          </a:xfrm>
        </p:spPr>
        <p:txBody>
          <a:bodyPr/>
          <a:lstStyle/>
          <a:p>
            <a:r>
              <a:rPr lang="en-US" sz="2000" dirty="0">
                <a:solidFill>
                  <a:schemeClr val="tx1"/>
                </a:solidFill>
              </a:rPr>
              <a:t>SPC practices enable individuals to learn about “the knowledge, skills, attitudes, and behaviors that individuals need to make successful choices”</a:t>
            </a:r>
          </a:p>
        </p:txBody>
      </p:sp>
      <p:grpSp>
        <p:nvGrpSpPr>
          <p:cNvPr id="8" name="Group 7"/>
          <p:cNvGrpSpPr/>
          <p:nvPr/>
        </p:nvGrpSpPr>
        <p:grpSpPr>
          <a:xfrm>
            <a:off x="6237767" y="3443703"/>
            <a:ext cx="2743200" cy="725621"/>
            <a:chOff x="1060450" y="3711911"/>
            <a:chExt cx="5073651" cy="477849"/>
          </a:xfrm>
          <a:solidFill>
            <a:srgbClr val="FFD965"/>
          </a:solidFill>
        </p:grpSpPr>
        <p:sp>
          <p:nvSpPr>
            <p:cNvPr id="9" name="Rectangle 8"/>
            <p:cNvSpPr/>
            <p:nvPr/>
          </p:nvSpPr>
          <p:spPr>
            <a:xfrm>
              <a:off x="1060450" y="3711911"/>
              <a:ext cx="5073651" cy="428289"/>
            </a:xfrm>
            <a:prstGeom prst="rect">
              <a:avLst/>
            </a:prstGeom>
            <a:grp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1060805" y="3764126"/>
              <a:ext cx="4868785" cy="425634"/>
            </a:xfrm>
            <a:prstGeom prst="rect">
              <a:avLst/>
            </a:prstGeom>
            <a:grpFill/>
          </p:spPr>
          <p:txBody>
            <a:bodyPr wrap="square" rtlCol="0">
              <a:spAutoFit/>
            </a:bodyPr>
            <a:lstStyle/>
            <a:p>
              <a:r>
                <a:rPr lang="en-US" sz="1200" i="1" dirty="0">
                  <a:latin typeface="Arial" panose="020B0604020202020204" pitchFamily="34" charset="0"/>
                  <a:cs typeface="Arial" panose="020B0604020202020204" pitchFamily="34" charset="0"/>
                </a:rPr>
                <a:t>Source:  </a:t>
              </a:r>
              <a:r>
                <a:rPr lang="en-US" sz="1200" dirty="0">
                  <a:latin typeface="Arial" panose="020B0604020202020204" pitchFamily="34" charset="0"/>
                  <a:cs typeface="Arial" panose="020B0604020202020204" pitchFamily="34" charset="0"/>
                </a:rPr>
                <a:t>Center for Academic, Social, and Emotional Learning (2014)</a:t>
              </a:r>
            </a:p>
          </p:txBody>
        </p:sp>
      </p:grpSp>
      <p:sp>
        <p:nvSpPr>
          <p:cNvPr id="11" name="Rectangle 10">
            <a:hlinkClick r:id="rId4"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hlinkClick r:id="rId5"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hlinkClick r:id="rId6"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7"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8"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9"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10"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8346009"/>
      </p:ext>
    </p:extLst>
  </p:cSld>
  <p:clrMapOvr>
    <a:masterClrMapping/>
  </p:clrMapOvr>
  <mc:AlternateContent xmlns:mc="http://schemas.openxmlformats.org/markup-compatibility/2006" xmlns:p14="http://schemas.microsoft.com/office/powerpoint/2010/main">
    <mc:Choice Requires="p14">
      <p:transition spd="med" p14:dur="700" advTm="124900">
        <p:fade/>
      </p:transition>
    </mc:Choice>
    <mc:Fallback xmlns="">
      <p:transition spd="med" advTm="1249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2000"/>
                                        <p:tgtEl>
                                          <p:spTgt spid="19">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Reflect and Plan for the Future</a:t>
            </a:r>
          </a:p>
        </p:txBody>
      </p:sp>
      <p:sp>
        <p:nvSpPr>
          <p:cNvPr id="7" name="Content Placeholder 6"/>
          <p:cNvSpPr>
            <a:spLocks noGrp="1"/>
          </p:cNvSpPr>
          <p:nvPr>
            <p:ph sz="quarter" idx="12"/>
          </p:nvPr>
        </p:nvSpPr>
        <p:spPr/>
        <p:txBody>
          <a:bodyPr/>
          <a:lstStyle/>
          <a:p>
            <a:pPr marL="457200" indent="-457200">
              <a:buFont typeface="+mj-lt"/>
              <a:buAutoNum type="arabicPeriod"/>
            </a:pPr>
            <a:r>
              <a:rPr lang="en-US" sz="3200" dirty="0">
                <a:solidFill>
                  <a:schemeClr val="tx1"/>
                </a:solidFill>
              </a:rPr>
              <a:t>Set a goal.</a:t>
            </a:r>
          </a:p>
          <a:p>
            <a:pPr marL="457200" indent="-457200">
              <a:buFont typeface="+mj-lt"/>
              <a:buAutoNum type="arabicPeriod"/>
            </a:pPr>
            <a:r>
              <a:rPr lang="en-US" sz="3200" dirty="0">
                <a:solidFill>
                  <a:schemeClr val="tx1"/>
                </a:solidFill>
              </a:rPr>
              <a:t>Involve your students.</a:t>
            </a:r>
          </a:p>
          <a:p>
            <a:pPr marL="457200" indent="-457200">
              <a:buFont typeface="+mj-lt"/>
              <a:buAutoNum type="arabicPeriod"/>
            </a:pPr>
            <a:r>
              <a:rPr lang="en-US" sz="3200" dirty="0">
                <a:solidFill>
                  <a:schemeClr val="tx1"/>
                </a:solidFill>
              </a:rPr>
              <a:t>Be reflective.</a:t>
            </a:r>
          </a:p>
          <a:p>
            <a:endParaRPr lang="en-US" sz="3200" dirty="0"/>
          </a:p>
        </p:txBody>
      </p:sp>
      <p:pic>
        <p:nvPicPr>
          <p:cNvPr id="5" name="Content Placeholder 4"/>
          <p:cNvPicPr>
            <a:picLocks noGrp="1" noChangeAspect="1"/>
          </p:cNvPicPr>
          <p:nvPr>
            <p:ph sz="quarter" idx="13"/>
          </p:nvPr>
        </p:nvPicPr>
        <p:blipFill rotWithShape="1">
          <a:blip r:embed="rId3" cstate="print">
            <a:extLst>
              <a:ext uri="{28A0092B-C50C-407E-A947-70E740481C1C}">
                <a14:useLocalDpi xmlns:a14="http://schemas.microsoft.com/office/drawing/2010/main" val="0"/>
              </a:ext>
            </a:extLst>
          </a:blip>
          <a:stretch/>
        </p:blipFill>
        <p:spPr>
          <a:xfrm>
            <a:off x="6436777" y="907336"/>
            <a:ext cx="2389723" cy="3108960"/>
          </a:xfrm>
        </p:spPr>
      </p:pic>
      <p:grpSp>
        <p:nvGrpSpPr>
          <p:cNvPr id="8" name="Group 7"/>
          <p:cNvGrpSpPr/>
          <p:nvPr/>
        </p:nvGrpSpPr>
        <p:grpSpPr>
          <a:xfrm>
            <a:off x="0" y="4504268"/>
            <a:ext cx="3327394" cy="664633"/>
            <a:chOff x="0" y="4504268"/>
            <a:chExt cx="3327394" cy="664633"/>
          </a:xfrm>
        </p:grpSpPr>
        <p:sp>
          <p:nvSpPr>
            <p:cNvPr id="11" name="Rectangle 10"/>
            <p:cNvSpPr/>
            <p:nvPr/>
          </p:nvSpPr>
          <p:spPr>
            <a:xfrm>
              <a:off x="0" y="4504268"/>
              <a:ext cx="3022600"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5490" y="4550837"/>
              <a:ext cx="567778" cy="548640"/>
            </a:xfrm>
            <a:prstGeom prst="rect">
              <a:avLst/>
            </a:prstGeom>
          </p:spPr>
        </p:pic>
        <p:sp>
          <p:nvSpPr>
            <p:cNvPr id="13" name="TextBox 12"/>
            <p:cNvSpPr txBox="1"/>
            <p:nvPr/>
          </p:nvSpPr>
          <p:spPr>
            <a:xfrm>
              <a:off x="798170" y="4586456"/>
              <a:ext cx="252922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See Handout 4</a:t>
              </a:r>
            </a:p>
          </p:txBody>
        </p:sp>
      </p:grpSp>
      <p:sp>
        <p:nvSpPr>
          <p:cNvPr id="10" name="Rectangle 9">
            <a:hlinkClick r:id="rId5"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6"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7"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8"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9"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10"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11"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7267587"/>
      </p:ext>
    </p:extLst>
  </p:cSld>
  <p:clrMapOvr>
    <a:masterClrMapping/>
  </p:clrMapOvr>
  <mc:AlternateContent xmlns:mc="http://schemas.openxmlformats.org/markup-compatibility/2006" xmlns:p14="http://schemas.microsoft.com/office/powerpoint/2010/main">
    <mc:Choice Requires="p14">
      <p:transition spd="med" p14:dur="700" advTm="105581">
        <p:fade/>
      </p:transition>
    </mc:Choice>
    <mc:Fallback xmlns="">
      <p:transition spd="med" advTm="10558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2000"/>
                                        <p:tgtEl>
                                          <p:spTgt spid="7">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2000"/>
                                        <p:tgtEl>
                                          <p:spTgt spid="7">
                                            <p:txEl>
                                              <p:pRg st="2" end="2"/>
                                            </p:txEl>
                                          </p:spTgt>
                                        </p:tgtEl>
                                      </p:cBhvr>
                                    </p:animEffect>
                                  </p:childTnLst>
                                </p:cTn>
                              </p:par>
                            </p:childTnLst>
                          </p:cTn>
                        </p:par>
                        <p:par>
                          <p:cTn id="16" fill="hold">
                            <p:stCondLst>
                              <p:cond delay="6000"/>
                            </p:stCondLst>
                            <p:childTnLst>
                              <p:par>
                                <p:cTn id="17" presetID="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0-#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Evaluation</a:t>
            </a:r>
          </a:p>
        </p:txBody>
      </p:sp>
      <p:sp>
        <p:nvSpPr>
          <p:cNvPr id="11" name="Content Placeholder 7"/>
          <p:cNvSpPr>
            <a:spLocks noGrp="1"/>
          </p:cNvSpPr>
          <p:nvPr>
            <p:ph sz="quarter" idx="12"/>
          </p:nvPr>
        </p:nvSpPr>
        <p:spPr/>
        <p:txBody>
          <a:bodyPr/>
          <a:lstStyle/>
          <a:p>
            <a:pPr marL="0" indent="0">
              <a:buNone/>
            </a:pPr>
            <a:r>
              <a:rPr lang="en-US" sz="2000" dirty="0">
                <a:solidFill>
                  <a:schemeClr val="tx1"/>
                </a:solidFill>
              </a:rPr>
              <a:t>For more information, please contact:</a:t>
            </a:r>
          </a:p>
          <a:p>
            <a:pPr marL="0" indent="0">
              <a:buNone/>
            </a:pPr>
            <a:endParaRPr lang="en-US" sz="2000" dirty="0"/>
          </a:p>
          <a:p>
            <a:pPr marL="0" indent="0">
              <a:buNone/>
            </a:pPr>
            <a:endParaRPr lang="en-US" sz="2000" dirty="0"/>
          </a:p>
        </p:txBody>
      </p:sp>
      <p:pic>
        <p:nvPicPr>
          <p:cNvPr id="10" name="Content Placeholder 9"/>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6768821" y="771525"/>
            <a:ext cx="1626157" cy="1577975"/>
          </a:xfrm>
        </p:spPr>
      </p:pic>
      <p:sp>
        <p:nvSpPr>
          <p:cNvPr id="7" name="Content Placeholder 6"/>
          <p:cNvSpPr>
            <a:spLocks noGrp="1"/>
          </p:cNvSpPr>
          <p:nvPr>
            <p:ph sz="quarter" idx="14"/>
          </p:nvPr>
        </p:nvSpPr>
        <p:spPr>
          <a:prstGeom prst="rect">
            <a:avLst/>
          </a:prstGeom>
        </p:spPr>
        <p:txBody>
          <a:bodyPr/>
          <a:lstStyle/>
          <a:p>
            <a:pPr algn="ctr"/>
            <a:r>
              <a:rPr lang="en-US" b="1" dirty="0">
                <a:hlinkClick r:id="rId4"/>
              </a:rPr>
              <a:t>Click Here</a:t>
            </a:r>
          </a:p>
          <a:p>
            <a:r>
              <a:rPr lang="en-US" dirty="0">
                <a:hlinkClick r:id="rId4"/>
              </a:rPr>
              <a:t>To complete a short evaluation of this module.</a:t>
            </a:r>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1824486742"/>
              </p:ext>
            </p:extLst>
          </p:nvPr>
        </p:nvGraphicFramePr>
        <p:xfrm>
          <a:off x="1060445" y="1403096"/>
          <a:ext cx="5520108" cy="1371600"/>
        </p:xfrm>
        <a:graphic>
          <a:graphicData uri="http://schemas.openxmlformats.org/drawingml/2006/table">
            <a:tbl>
              <a:tblPr firstRow="1" bandRow="1">
                <a:tableStyleId>{2D5ABB26-0587-4C30-8999-92F81FD0307C}</a:tableStyleId>
              </a:tblPr>
              <a:tblGrid>
                <a:gridCol w="2760054">
                  <a:extLst>
                    <a:ext uri="{9D8B030D-6E8A-4147-A177-3AD203B41FA5}">
                      <a16:colId xmlns:a16="http://schemas.microsoft.com/office/drawing/2014/main" val="20000"/>
                    </a:ext>
                  </a:extLst>
                </a:gridCol>
                <a:gridCol w="2760054">
                  <a:extLst>
                    <a:ext uri="{9D8B030D-6E8A-4147-A177-3AD203B41FA5}">
                      <a16:colId xmlns:a16="http://schemas.microsoft.com/office/drawing/2014/main" val="20001"/>
                    </a:ext>
                  </a:extLst>
                </a:gridCol>
              </a:tblGrid>
              <a:tr h="1327404">
                <a:tc>
                  <a:txBody>
                    <a:bodyPr/>
                    <a:lstStyle/>
                    <a:p>
                      <a:r>
                        <a:rPr lang="en-US" sz="1400" b="0" i="0" kern="1200" dirty="0">
                          <a:solidFill>
                            <a:schemeClr val="tx1"/>
                          </a:solidFill>
                          <a:effectLst/>
                          <a:latin typeface="Arial" panose="020B0604020202020204" pitchFamily="34" charset="0"/>
                          <a:ea typeface="+mn-ea"/>
                          <a:cs typeface="Arial" panose="020B0604020202020204" pitchFamily="34" charset="0"/>
                        </a:rPr>
                        <a:t>Pat Conner </a:t>
                      </a:r>
                    </a:p>
                    <a:p>
                      <a:r>
                        <a:rPr lang="en-US" sz="1400" b="0" i="0" kern="1200" dirty="0">
                          <a:solidFill>
                            <a:schemeClr val="tx1"/>
                          </a:solidFill>
                          <a:effectLst/>
                          <a:latin typeface="Arial" panose="020B0604020202020204" pitchFamily="34" charset="0"/>
                          <a:ea typeface="+mn-ea"/>
                          <a:cs typeface="Arial" panose="020B0604020202020204" pitchFamily="34" charset="0"/>
                        </a:rPr>
                        <a:t>Executive Director</a:t>
                      </a:r>
                    </a:p>
                    <a:p>
                      <a:r>
                        <a:rPr lang="en-US" sz="1400" b="0" i="0" kern="1200" dirty="0" smtClean="0">
                          <a:solidFill>
                            <a:schemeClr val="tx1"/>
                          </a:solidFill>
                          <a:effectLst/>
                          <a:latin typeface="Arial" panose="020B0604020202020204" pitchFamily="34" charset="0"/>
                          <a:ea typeface="+mn-ea"/>
                          <a:cs typeface="Arial" panose="020B0604020202020204" pitchFamily="34" charset="0"/>
                        </a:rPr>
                        <a:t>Student</a:t>
                      </a:r>
                      <a:r>
                        <a:rPr lang="en-US" sz="1400" b="0" i="0" kern="1200" baseline="0" dirty="0" smtClean="0">
                          <a:solidFill>
                            <a:schemeClr val="tx1"/>
                          </a:solidFill>
                          <a:effectLst/>
                          <a:latin typeface="Arial" panose="020B0604020202020204" pitchFamily="34" charset="0"/>
                          <a:ea typeface="+mn-ea"/>
                          <a:cs typeface="Arial" panose="020B0604020202020204" pitchFamily="34" charset="0"/>
                        </a:rPr>
                        <a:t> Support</a:t>
                      </a:r>
                      <a:endParaRPr lang="en-US" sz="1400" b="0" i="0" kern="1200" dirty="0">
                        <a:solidFill>
                          <a:schemeClr val="tx1"/>
                        </a:solidFill>
                        <a:effectLst/>
                        <a:latin typeface="Arial" panose="020B0604020202020204" pitchFamily="34" charset="0"/>
                        <a:ea typeface="+mn-ea"/>
                        <a:cs typeface="Arial" panose="020B0604020202020204" pitchFamily="34" charset="0"/>
                      </a:endParaRPr>
                    </a:p>
                    <a:p>
                      <a:r>
                        <a:rPr lang="en-US" sz="1400" b="0" i="0" u="sng" kern="1200" dirty="0">
                          <a:solidFill>
                            <a:schemeClr val="tx1"/>
                          </a:solidFill>
                          <a:effectLst/>
                          <a:latin typeface="Arial" panose="020B0604020202020204" pitchFamily="34" charset="0"/>
                          <a:ea typeface="+mn-ea"/>
                          <a:cs typeface="Arial" panose="020B0604020202020204" pitchFamily="34" charset="0"/>
                          <a:hlinkClick r:id="rId5"/>
                        </a:rPr>
                        <a:t>Pat.Conner@tn.gov</a:t>
                      </a:r>
                      <a:endParaRPr lang="en-US" sz="1400" b="0" i="0" kern="1200" dirty="0">
                        <a:solidFill>
                          <a:schemeClr val="tx1"/>
                        </a:solidFill>
                        <a:effectLst/>
                        <a:latin typeface="Arial" panose="020B0604020202020204" pitchFamily="34" charset="0"/>
                        <a:ea typeface="+mn-ea"/>
                        <a:cs typeface="Arial" panose="020B0604020202020204" pitchFamily="34" charset="0"/>
                      </a:endParaRPr>
                    </a:p>
                    <a:p>
                      <a:r>
                        <a:rPr lang="en-US" sz="1400" b="0" i="0" kern="1200" dirty="0" smtClean="0">
                          <a:solidFill>
                            <a:schemeClr val="tx1"/>
                          </a:solidFill>
                          <a:effectLst/>
                          <a:latin typeface="Arial" panose="020B0604020202020204" pitchFamily="34" charset="0"/>
                          <a:ea typeface="+mn-ea"/>
                          <a:cs typeface="Arial" panose="020B0604020202020204" pitchFamily="34" charset="0"/>
                        </a:rPr>
                        <a:t>(615) 253-0018</a:t>
                      </a:r>
                      <a:endParaRPr lang="en-US" sz="1400" b="0" i="0" kern="1200" dirty="0">
                        <a:solidFill>
                          <a:schemeClr val="tx1"/>
                        </a:solidFill>
                        <a:effectLst/>
                        <a:latin typeface="Arial" panose="020B0604020202020204" pitchFamily="34" charset="0"/>
                        <a:ea typeface="+mn-ea"/>
                        <a:cs typeface="Arial" panose="020B0604020202020204" pitchFamily="34" charset="0"/>
                      </a:endParaRPr>
                    </a:p>
                    <a:p>
                      <a:endParaRPr lang="en-US" sz="1400" dirty="0"/>
                    </a:p>
                  </a:txBody>
                  <a:tcPr/>
                </a:tc>
                <a:tc>
                  <a:txBody>
                    <a:bodyPr/>
                    <a:lstStyle/>
                    <a:p>
                      <a:r>
                        <a:rPr lang="en-US" sz="1400" b="0" i="0" kern="1200" dirty="0">
                          <a:solidFill>
                            <a:schemeClr val="tx1"/>
                          </a:solidFill>
                          <a:effectLst/>
                          <a:latin typeface="Arial" panose="020B0604020202020204" pitchFamily="34" charset="0"/>
                          <a:ea typeface="+mn-ea"/>
                          <a:cs typeface="Arial" panose="020B0604020202020204" pitchFamily="34" charset="0"/>
                        </a:rPr>
                        <a:t>Kimberly </a:t>
                      </a:r>
                      <a:r>
                        <a:rPr lang="en-US" sz="1400" b="0" i="0" kern="1200" dirty="0" err="1">
                          <a:solidFill>
                            <a:schemeClr val="tx1"/>
                          </a:solidFill>
                          <a:effectLst/>
                          <a:latin typeface="Arial" panose="020B0604020202020204" pitchFamily="34" charset="0"/>
                          <a:ea typeface="+mn-ea"/>
                          <a:cs typeface="Arial" panose="020B0604020202020204" pitchFamily="34" charset="0"/>
                        </a:rPr>
                        <a:t>Daubenspeck</a:t>
                      </a:r>
                      <a:endParaRPr lang="en-US" sz="1400" b="0" i="0" kern="1200" dirty="0">
                        <a:solidFill>
                          <a:schemeClr val="tx1"/>
                        </a:solidFill>
                        <a:effectLst/>
                        <a:latin typeface="Arial" panose="020B0604020202020204" pitchFamily="34" charset="0"/>
                        <a:ea typeface="+mn-ea"/>
                        <a:cs typeface="Arial" panose="020B0604020202020204" pitchFamily="34" charset="0"/>
                      </a:endParaRPr>
                    </a:p>
                    <a:p>
                      <a:r>
                        <a:rPr lang="en-US" sz="1400" b="0" i="0" kern="1200" dirty="0" smtClean="0">
                          <a:solidFill>
                            <a:schemeClr val="tx1"/>
                          </a:solidFill>
                          <a:effectLst/>
                          <a:latin typeface="Arial" panose="020B0604020202020204" pitchFamily="34" charset="0"/>
                          <a:ea typeface="+mn-ea"/>
                          <a:cs typeface="Arial" panose="020B0604020202020204" pitchFamily="34" charset="0"/>
                        </a:rPr>
                        <a:t>Training</a:t>
                      </a:r>
                      <a:r>
                        <a:rPr lang="en-US" sz="1400" b="0" i="0" kern="1200" baseline="0" dirty="0" smtClean="0">
                          <a:solidFill>
                            <a:schemeClr val="tx1"/>
                          </a:solidFill>
                          <a:effectLst/>
                          <a:latin typeface="Arial" panose="020B0604020202020204" pitchFamily="34" charset="0"/>
                          <a:ea typeface="+mn-ea"/>
                          <a:cs typeface="Arial" panose="020B0604020202020204" pitchFamily="34" charset="0"/>
                        </a:rPr>
                        <a:t> and Development Coordinator</a:t>
                      </a:r>
                      <a:endParaRPr lang="en-US" sz="1400" b="0" i="0" kern="1200" dirty="0">
                        <a:solidFill>
                          <a:schemeClr val="tx1"/>
                        </a:solidFill>
                        <a:effectLst/>
                        <a:latin typeface="Arial" panose="020B0604020202020204" pitchFamily="34" charset="0"/>
                        <a:ea typeface="+mn-ea"/>
                        <a:cs typeface="Arial" panose="020B0604020202020204" pitchFamily="34" charset="0"/>
                      </a:endParaRPr>
                    </a:p>
                    <a:p>
                      <a:r>
                        <a:rPr lang="en-US" sz="1400" b="0" i="0" u="sng" kern="1200" dirty="0">
                          <a:solidFill>
                            <a:schemeClr val="tx1"/>
                          </a:solidFill>
                          <a:effectLst/>
                          <a:latin typeface="Arial" panose="020B0604020202020204" pitchFamily="34" charset="0"/>
                          <a:ea typeface="+mn-ea"/>
                          <a:cs typeface="Arial" panose="020B0604020202020204" pitchFamily="34" charset="0"/>
                          <a:hlinkClick r:id="rId6"/>
                        </a:rPr>
                        <a:t>Kimberly.Daubenspeck@tn.gov</a:t>
                      </a:r>
                      <a:endParaRPr lang="en-US" sz="1400" b="0" i="0" kern="1200" dirty="0">
                        <a:solidFill>
                          <a:schemeClr val="tx1"/>
                        </a:solidFill>
                        <a:effectLst/>
                        <a:latin typeface="Arial" panose="020B0604020202020204" pitchFamily="34" charset="0"/>
                        <a:ea typeface="+mn-ea"/>
                        <a:cs typeface="Arial" panose="020B0604020202020204" pitchFamily="34" charset="0"/>
                      </a:endParaRPr>
                    </a:p>
                    <a:p>
                      <a:r>
                        <a:rPr lang="en-US" sz="1400" b="0" i="0" kern="1200" dirty="0" smtClean="0">
                          <a:solidFill>
                            <a:schemeClr val="tx1"/>
                          </a:solidFill>
                          <a:effectLst/>
                          <a:latin typeface="Arial" panose="020B0604020202020204" pitchFamily="34" charset="0"/>
                          <a:ea typeface="+mn-ea"/>
                          <a:cs typeface="Arial" panose="020B0604020202020204" pitchFamily="34" charset="0"/>
                        </a:rPr>
                        <a:t>(615) 532-0469</a:t>
                      </a:r>
                      <a:endParaRPr lang="en-US" sz="1400" b="0" i="0" kern="1200" dirty="0">
                        <a:solidFill>
                          <a:schemeClr val="tx1"/>
                        </a:solidFill>
                        <a:effectLst/>
                        <a:latin typeface="Arial" panose="020B0604020202020204" pitchFamily="34" charset="0"/>
                        <a:ea typeface="+mn-ea"/>
                        <a:cs typeface="Arial" panose="020B0604020202020204" pitchFamily="34" charset="0"/>
                      </a:endParaRPr>
                    </a:p>
                    <a:p>
                      <a:endParaRPr lang="en-US" sz="1400" dirty="0"/>
                    </a:p>
                  </a:txBody>
                  <a:tcPr/>
                </a:tc>
                <a:extLst>
                  <a:ext uri="{0D108BD9-81ED-4DB2-BD59-A6C34878D82A}">
                    <a16:rowId xmlns:a16="http://schemas.microsoft.com/office/drawing/2014/main" val="10000"/>
                  </a:ext>
                </a:extLst>
              </a:tr>
            </a:tbl>
          </a:graphicData>
        </a:graphic>
      </p:graphicFrame>
      <p:sp>
        <p:nvSpPr>
          <p:cNvPr id="13" name="Rectangle 12">
            <a:hlinkClick r:id="rId7"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8"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9"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10"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11"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12"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13"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87939" y="2881489"/>
            <a:ext cx="5146161" cy="1260796"/>
          </a:xfrm>
          <a:prstGeom prst="rect">
            <a:avLst/>
          </a:prstGeom>
        </p:spPr>
      </p:pic>
    </p:spTree>
    <p:extLst>
      <p:ext uri="{BB962C8B-B14F-4D97-AF65-F5344CB8AC3E}">
        <p14:creationId xmlns:p14="http://schemas.microsoft.com/office/powerpoint/2010/main" val="2116097971"/>
      </p:ext>
    </p:extLst>
  </p:cSld>
  <p:clrMapOvr>
    <a:masterClrMapping/>
  </p:clrMapOvr>
  <mc:AlternateContent xmlns:mc="http://schemas.openxmlformats.org/markup-compatibility/2006" xmlns:p14="http://schemas.microsoft.com/office/powerpoint/2010/main">
    <mc:Choice Requires="p14">
      <p:transition spd="med" p14:dur="700" advTm="46138">
        <p:fade/>
      </p:transition>
    </mc:Choice>
    <mc:Fallback xmlns="">
      <p:transition spd="med" advTm="46138">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References</a:t>
            </a:r>
          </a:p>
        </p:txBody>
      </p:sp>
      <p:sp>
        <p:nvSpPr>
          <p:cNvPr id="7" name="Content Placeholder 6"/>
          <p:cNvSpPr>
            <a:spLocks noGrp="1"/>
          </p:cNvSpPr>
          <p:nvPr>
            <p:ph sz="quarter" idx="12"/>
          </p:nvPr>
        </p:nvSpPr>
        <p:spPr>
          <a:xfrm>
            <a:off x="1060450" y="783432"/>
            <a:ext cx="7766050" cy="3356768"/>
          </a:xfrm>
        </p:spPr>
        <p:txBody>
          <a:bodyPr>
            <a:noAutofit/>
          </a:bodyPr>
          <a:lstStyle/>
          <a:p>
            <a:r>
              <a:rPr lang="en-US" sz="1400" dirty="0" err="1">
                <a:solidFill>
                  <a:schemeClr val="tx1"/>
                </a:solidFill>
              </a:rPr>
              <a:t>Bucholz</a:t>
            </a:r>
            <a:r>
              <a:rPr lang="en-US" sz="1400" dirty="0">
                <a:solidFill>
                  <a:schemeClr val="tx1"/>
                </a:solidFill>
              </a:rPr>
              <a:t>, J. and J. </a:t>
            </a:r>
            <a:r>
              <a:rPr lang="en-US" sz="1400" dirty="0" err="1">
                <a:solidFill>
                  <a:schemeClr val="tx1"/>
                </a:solidFill>
              </a:rPr>
              <a:t>Sheffler</a:t>
            </a:r>
            <a:r>
              <a:rPr lang="en-US" sz="1400" dirty="0">
                <a:solidFill>
                  <a:schemeClr val="tx1"/>
                </a:solidFill>
              </a:rPr>
              <a:t>. (2009) Creating a Warm and Inclusive Classroom Environment: Planning for All </a:t>
            </a:r>
            <a:r>
              <a:rPr lang="en-US" sz="1400" dirty="0" err="1">
                <a:solidFill>
                  <a:schemeClr val="tx1"/>
                </a:solidFill>
              </a:rPr>
              <a:t>Chlildren</a:t>
            </a:r>
            <a:r>
              <a:rPr lang="en-US" sz="1400" dirty="0">
                <a:solidFill>
                  <a:schemeClr val="tx1"/>
                </a:solidFill>
              </a:rPr>
              <a:t> to Feel Welcomed, Electronic Journal for Inclusive Education, Vol.2 (4)</a:t>
            </a:r>
          </a:p>
          <a:p>
            <a:r>
              <a:rPr lang="en-US" sz="1400" dirty="0">
                <a:solidFill>
                  <a:schemeClr val="tx1"/>
                </a:solidFill>
              </a:rPr>
              <a:t>CASEL. (2014) Cambridge Public Schools (MA) Morning Meeting Components, retrieved at </a:t>
            </a:r>
            <a:r>
              <a:rPr lang="en-US" sz="1400" u="sng" dirty="0">
                <a:solidFill>
                  <a:schemeClr val="tx1"/>
                </a:solidFill>
                <a:hlinkClick r:id="rId6"/>
              </a:rPr>
              <a:t>https://www.cpsd.us/departments/health_education/social_and_emotional_learning___s_e_l_/morning_meeting_components/</a:t>
            </a:r>
            <a:endParaRPr lang="en-US" sz="1400" dirty="0">
              <a:solidFill>
                <a:schemeClr val="tx1"/>
              </a:solidFill>
            </a:endParaRPr>
          </a:p>
          <a:p>
            <a:r>
              <a:rPr lang="en-US" sz="1400" dirty="0">
                <a:solidFill>
                  <a:schemeClr val="tx1"/>
                </a:solidFill>
              </a:rPr>
              <a:t>Christenson, S. L., &amp; </a:t>
            </a:r>
            <a:r>
              <a:rPr lang="en-US" sz="1400" dirty="0" err="1">
                <a:solidFill>
                  <a:schemeClr val="tx1"/>
                </a:solidFill>
              </a:rPr>
              <a:t>Havsy</a:t>
            </a:r>
            <a:r>
              <a:rPr lang="en-US" sz="1400" dirty="0">
                <a:solidFill>
                  <a:schemeClr val="tx1"/>
                </a:solidFill>
              </a:rPr>
              <a:t>, L. H. (2004). “Family-school-peer relationships: Significance for social-emotional and academic learning.” In J. E. Zins, R. </a:t>
            </a:r>
            <a:r>
              <a:rPr lang="en-US" sz="1400" dirty="0" err="1">
                <a:solidFill>
                  <a:schemeClr val="tx1"/>
                </a:solidFill>
              </a:rPr>
              <a:t>P.Weissberg</a:t>
            </a:r>
            <a:r>
              <a:rPr lang="en-US" sz="1400" dirty="0">
                <a:solidFill>
                  <a:schemeClr val="tx1"/>
                </a:solidFill>
              </a:rPr>
              <a:t>, M. </a:t>
            </a:r>
            <a:r>
              <a:rPr lang="en-US" sz="1400" dirty="0" err="1">
                <a:solidFill>
                  <a:schemeClr val="tx1"/>
                </a:solidFill>
              </a:rPr>
              <a:t>C.Wang</a:t>
            </a:r>
            <a:r>
              <a:rPr lang="en-US" sz="1400" dirty="0">
                <a:solidFill>
                  <a:schemeClr val="tx1"/>
                </a:solidFill>
              </a:rPr>
              <a:t>, &amp; H. </a:t>
            </a:r>
            <a:r>
              <a:rPr lang="en-US" sz="1400" dirty="0" err="1">
                <a:solidFill>
                  <a:schemeClr val="tx1"/>
                </a:solidFill>
              </a:rPr>
              <a:t>J.Walberg</a:t>
            </a:r>
            <a:r>
              <a:rPr lang="en-US" sz="1400" dirty="0">
                <a:solidFill>
                  <a:schemeClr val="tx1"/>
                </a:solidFill>
              </a:rPr>
              <a:t> (Eds.), </a:t>
            </a:r>
            <a:r>
              <a:rPr lang="en-US" sz="1400" i="1" dirty="0">
                <a:solidFill>
                  <a:schemeClr val="tx1"/>
                </a:solidFill>
              </a:rPr>
              <a:t>Building academic success on</a:t>
            </a:r>
            <a:r>
              <a:rPr lang="en-US" sz="1400" dirty="0">
                <a:solidFill>
                  <a:schemeClr val="tx1"/>
                </a:solidFill>
              </a:rPr>
              <a:t> </a:t>
            </a:r>
            <a:r>
              <a:rPr lang="en-US" sz="1400" i="1" dirty="0">
                <a:solidFill>
                  <a:schemeClr val="tx1"/>
                </a:solidFill>
              </a:rPr>
              <a:t>social and emotional learning: What does the research say? </a:t>
            </a:r>
            <a:r>
              <a:rPr lang="en-US" sz="1400" dirty="0">
                <a:solidFill>
                  <a:schemeClr val="tx1"/>
                </a:solidFill>
              </a:rPr>
              <a:t>(pp. 59–75). </a:t>
            </a:r>
            <a:r>
              <a:rPr lang="en-US" sz="1400" dirty="0" err="1">
                <a:solidFill>
                  <a:schemeClr val="tx1"/>
                </a:solidFill>
              </a:rPr>
              <a:t>NewYork</a:t>
            </a:r>
            <a:r>
              <a:rPr lang="en-US" sz="1400" dirty="0">
                <a:solidFill>
                  <a:schemeClr val="tx1"/>
                </a:solidFill>
              </a:rPr>
              <a:t>: Teachers College Press.</a:t>
            </a:r>
          </a:p>
          <a:p>
            <a:r>
              <a:rPr lang="en-US" sz="1400" dirty="0">
                <a:solidFill>
                  <a:schemeClr val="tx1"/>
                </a:solidFill>
              </a:rPr>
              <a:t>Classrooms in Action: Social Emotional Learning Standards Supports A collaborative project of IL Classrooms in Action, Illinois State University and Illinois State Board of Education. This site is maintained by the ISBE Content Specialists.  </a:t>
            </a:r>
            <a:r>
              <a:rPr lang="en-US" sz="1400" u="sng" dirty="0">
                <a:solidFill>
                  <a:schemeClr val="tx1"/>
                </a:solidFill>
                <a:hlinkClick r:id="rId7"/>
              </a:rPr>
              <a:t>http://www.ilclassroomsinaction.org/sel.html</a:t>
            </a:r>
            <a:endParaRPr lang="en-US" sz="1400" u="sng" dirty="0">
              <a:solidFill>
                <a:schemeClr val="tx1"/>
              </a:solidFill>
            </a:endParaRPr>
          </a:p>
          <a:p>
            <a:r>
              <a:rPr lang="en-US" sz="1400" dirty="0">
                <a:solidFill>
                  <a:schemeClr val="tx1"/>
                </a:solidFill>
              </a:rPr>
              <a:t>Cornelius-White, J.  (2007). Learner-Centered Teacher Student Relationships Are Effective: A Meta-Analysis. Review of Educational Research, 77(1), 113–143. </a:t>
            </a:r>
          </a:p>
        </p:txBody>
      </p:sp>
      <p:sp>
        <p:nvSpPr>
          <p:cNvPr id="4" name="Rectangle 3">
            <a:hlinkClick r:id="rId8"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hlinkClick r:id="rId9"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10"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hlinkClick r:id="rId11"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12"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hlinkClick r:id="rId13"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hlinkClick r:id="rId14"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55 Grovers Pass 30">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5"/>
          <a:stretch>
            <a:fillRect/>
          </a:stretch>
        </p:blipFill>
        <p:spPr>
          <a:xfrm>
            <a:off x="10396621" y="2003381"/>
            <a:ext cx="406400" cy="406400"/>
          </a:xfrm>
          <a:prstGeom prst="rect">
            <a:avLst/>
          </a:prstGeom>
        </p:spPr>
      </p:pic>
    </p:spTree>
    <p:extLst>
      <p:ext uri="{BB962C8B-B14F-4D97-AF65-F5344CB8AC3E}">
        <p14:creationId xmlns:p14="http://schemas.microsoft.com/office/powerpoint/2010/main" val="461009924"/>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numSld="3">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References</a:t>
            </a:r>
          </a:p>
        </p:txBody>
      </p:sp>
      <p:sp>
        <p:nvSpPr>
          <p:cNvPr id="7" name="Content Placeholder 6"/>
          <p:cNvSpPr>
            <a:spLocks noGrp="1"/>
          </p:cNvSpPr>
          <p:nvPr>
            <p:ph sz="quarter" idx="12"/>
          </p:nvPr>
        </p:nvSpPr>
        <p:spPr>
          <a:xfrm>
            <a:off x="1060450" y="783432"/>
            <a:ext cx="7766050" cy="3356768"/>
          </a:xfrm>
        </p:spPr>
        <p:txBody>
          <a:bodyPr>
            <a:noAutofit/>
          </a:bodyPr>
          <a:lstStyle/>
          <a:p>
            <a:r>
              <a:rPr lang="en-US" sz="1400" dirty="0">
                <a:solidFill>
                  <a:schemeClr val="tx1"/>
                </a:solidFill>
              </a:rPr>
              <a:t>Hattie, J. (2009). Visible Learning: A Synthesis of 800 Meta-Analyses Relating to Achievement.  Routledge.  </a:t>
            </a:r>
          </a:p>
          <a:p>
            <a:r>
              <a:rPr lang="en-US" sz="1400" dirty="0">
                <a:solidFill>
                  <a:schemeClr val="tx1"/>
                </a:solidFill>
              </a:rPr>
              <a:t>John W. Gardner Center Handout. 2007.  Learning: Active Listening Guidelines. And Open-Ended Questions </a:t>
            </a:r>
          </a:p>
          <a:p>
            <a:r>
              <a:rPr lang="en-US" sz="1400" dirty="0" err="1">
                <a:solidFill>
                  <a:schemeClr val="tx1"/>
                </a:solidFill>
              </a:rPr>
              <a:t>Marloes</a:t>
            </a:r>
            <a:r>
              <a:rPr lang="en-US" sz="1400" dirty="0">
                <a:solidFill>
                  <a:schemeClr val="tx1"/>
                </a:solidFill>
              </a:rPr>
              <a:t>, M.H.G, et al. (2016). Social dynamics in the classroom: Teacher support and conflict and the peer ecology. Teacher and Teacher Education, (53).  p30-40)</a:t>
            </a:r>
          </a:p>
          <a:p>
            <a:r>
              <a:rPr lang="en-US" sz="1400" dirty="0">
                <a:solidFill>
                  <a:schemeClr val="tx1"/>
                </a:solidFill>
              </a:rPr>
              <a:t>Tennessee Department of Education. (2015). </a:t>
            </a:r>
            <a:r>
              <a:rPr lang="en-US" sz="1400" i="1" dirty="0">
                <a:solidFill>
                  <a:schemeClr val="tx1"/>
                </a:solidFill>
              </a:rPr>
              <a:t>Incorporating social and emotional learning into classroom instruction and educator effectiveness: A toolkit for Tennessee teachers and administrators. </a:t>
            </a:r>
            <a:r>
              <a:rPr lang="en-US" sz="1400" dirty="0">
                <a:solidFill>
                  <a:schemeClr val="tx1"/>
                </a:solidFill>
              </a:rPr>
              <a:t>Nashville, TN</a:t>
            </a:r>
            <a:r>
              <a:rPr lang="en-US" sz="1400" i="1" dirty="0">
                <a:solidFill>
                  <a:schemeClr val="tx1"/>
                </a:solidFill>
              </a:rPr>
              <a:t> </a:t>
            </a:r>
            <a:r>
              <a:rPr lang="en-US" sz="1400" dirty="0">
                <a:solidFill>
                  <a:schemeClr val="tx1"/>
                </a:solidFill>
              </a:rPr>
              <a:t>Tennessee Department of Education. </a:t>
            </a:r>
          </a:p>
          <a:p>
            <a:r>
              <a:rPr lang="en-US" sz="1400" i="1" dirty="0" err="1">
                <a:solidFill>
                  <a:schemeClr val="tx1"/>
                </a:solidFill>
              </a:rPr>
              <a:t>Wlodkowski</a:t>
            </a:r>
            <a:r>
              <a:rPr lang="en-US" sz="1400" i="1" dirty="0">
                <a:solidFill>
                  <a:schemeClr val="tx1"/>
                </a:solidFill>
              </a:rPr>
              <a:t>, Raymond and Margery Ginsberg. Diversity &amp; Motivation: Culturally Responsive Teaching. San Francisco: Jossey-Bass, 1995.</a:t>
            </a:r>
            <a:r>
              <a:rPr lang="en-US" sz="1400" dirty="0">
                <a:solidFill>
                  <a:schemeClr val="tx1"/>
                </a:solidFill>
              </a:rPr>
              <a:t> (Baker, 2006; Baker, Clark, Maier, &amp; </a:t>
            </a:r>
            <a:r>
              <a:rPr lang="en-US" sz="1400" dirty="0" err="1">
                <a:solidFill>
                  <a:schemeClr val="tx1"/>
                </a:solidFill>
              </a:rPr>
              <a:t>Viger</a:t>
            </a:r>
            <a:r>
              <a:rPr lang="en-US" sz="1400" dirty="0">
                <a:solidFill>
                  <a:schemeClr val="tx1"/>
                </a:solidFill>
              </a:rPr>
              <a:t>, 2008; Hamre &amp; </a:t>
            </a:r>
            <a:r>
              <a:rPr lang="en-US" sz="1400" dirty="0" err="1">
                <a:solidFill>
                  <a:schemeClr val="tx1"/>
                </a:solidFill>
              </a:rPr>
              <a:t>Pianta</a:t>
            </a:r>
            <a:r>
              <a:rPr lang="en-US" sz="1400" dirty="0">
                <a:solidFill>
                  <a:schemeClr val="tx1"/>
                </a:solidFill>
              </a:rPr>
              <a:t>, 2001; </a:t>
            </a:r>
            <a:r>
              <a:rPr lang="en-US" sz="1400" dirty="0" err="1">
                <a:solidFill>
                  <a:schemeClr val="tx1"/>
                </a:solidFill>
              </a:rPr>
              <a:t>Pianta</a:t>
            </a:r>
            <a:r>
              <a:rPr lang="en-US" sz="1400" dirty="0">
                <a:solidFill>
                  <a:schemeClr val="tx1"/>
                </a:solidFill>
              </a:rPr>
              <a:t> &amp; </a:t>
            </a:r>
            <a:r>
              <a:rPr lang="en-US" sz="1400" dirty="0" err="1">
                <a:solidFill>
                  <a:schemeClr val="tx1"/>
                </a:solidFill>
              </a:rPr>
              <a:t>Stuhlman</a:t>
            </a:r>
            <a:r>
              <a:rPr lang="en-US" sz="1400" dirty="0">
                <a:solidFill>
                  <a:schemeClr val="tx1"/>
                </a:solidFill>
              </a:rPr>
              <a:t>, 2004; </a:t>
            </a:r>
            <a:r>
              <a:rPr lang="en-US" sz="1400" dirty="0" err="1">
                <a:solidFill>
                  <a:schemeClr val="tx1"/>
                </a:solidFill>
              </a:rPr>
              <a:t>Rimm</a:t>
            </a:r>
            <a:r>
              <a:rPr lang="en-US" sz="1400" dirty="0">
                <a:solidFill>
                  <a:schemeClr val="tx1"/>
                </a:solidFill>
              </a:rPr>
              <a:t>-Kaufman &amp; Hamre, 2010.</a:t>
            </a:r>
          </a:p>
          <a:p>
            <a:r>
              <a:rPr lang="en-US" sz="1400" dirty="0" err="1">
                <a:solidFill>
                  <a:schemeClr val="tx1"/>
                </a:solidFill>
              </a:rPr>
              <a:t>Teachstone</a:t>
            </a:r>
            <a:r>
              <a:rPr lang="en-US" sz="1400" dirty="0">
                <a:solidFill>
                  <a:schemeClr val="tx1"/>
                </a:solidFill>
              </a:rPr>
              <a:t> Effective Teacher-Child Interactions and Child Outcomes: A Summary of Research on the Classroom Assessment Scoring System (CLASS) PreK-3.</a:t>
            </a:r>
          </a:p>
        </p:txBody>
      </p:sp>
      <p:sp>
        <p:nvSpPr>
          <p:cNvPr id="4" name="Rectangle 3">
            <a:hlinkClick r:id="rId3"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hlinkClick r:id="rId4"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5"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hlinkClick r:id="rId6"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7"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hlinkClick r:id="rId8"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hlinkClick r:id="rId9"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2474630"/>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685800" y="2914650"/>
            <a:ext cx="7772400" cy="1314450"/>
          </a:xfrm>
          <a:prstGeom prst="rect">
            <a:avLst/>
          </a:prstGeom>
        </p:spPr>
        <p:txBody>
          <a:bodyPr>
            <a:noAutofit/>
          </a:bodyPr>
          <a:lstStyle/>
          <a:p>
            <a:r>
              <a:rPr lang="en-US" sz="1400" dirty="0">
                <a:solidFill>
                  <a:schemeClr val="bg1"/>
                </a:solidFill>
              </a:rPr>
              <a:t>This work was originally produced at least in part by the Center on Great Teachers and Leaders and the Appalachia Regional Comprehensive Center with funds from the U.S. Department of Education under cooperative agreement numbers S283B120021 and S283B120023, The content does not necessarily reflect the views or policies of the U.S. Department of Education nor does mention of trade names, commercial products, or organizations imply endorsement by the U.S. Government</a:t>
            </a:r>
          </a:p>
        </p:txBody>
      </p:sp>
    </p:spTree>
    <p:extLst>
      <p:ext uri="{BB962C8B-B14F-4D97-AF65-F5344CB8AC3E}">
        <p14:creationId xmlns:p14="http://schemas.microsoft.com/office/powerpoint/2010/main" val="2344548031"/>
      </p:ext>
    </p:extLst>
  </p:cSld>
  <p:clrMapOvr>
    <a:masterClrMapping/>
  </p:clrMapOvr>
  <p:transition spd="slow" advClick="0" advTm="16000">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PROJECT_OPEN" val="0"/>
  <p:tag name="ARTICULATE_SLIDE_COUNT" val="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THENA.MIXSHAPE" val="|embedded=true|audioOnly=true|recordStart=0|recordEnd=32078|recordLength=32078|start=0|end=32078|audioFormat={00000055-0000-0010-8000-00AA00389B71}|audioRate=44100|muted=false|volume=0.8|fadeIn=0|fadeOut=0"/>
</p:tagLst>
</file>

<file path=ppt/theme/theme1.xml><?xml version="1.0" encoding="utf-8"?>
<a:theme xmlns:a="http://schemas.openxmlformats.org/drawingml/2006/main" name="Overview Ho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verview Ho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verview Ho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verview Ho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verview Ho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Main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Exploration Big Idea">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Exploration Topic 1">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Exploration Topic 2">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Exploration Topic 3">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Exploration Topic 4">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Exploration Topic 5">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Exploration Action Pla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Exploration No Tab">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28574</TotalTime>
  <Words>3374</Words>
  <Application>Microsoft Office PowerPoint</Application>
  <PresentationFormat>On-screen Show (16:9)</PresentationFormat>
  <Paragraphs>350</Paragraphs>
  <Slides>25</Slides>
  <Notes>25</Notes>
  <HiddenSlides>0</HiddenSlides>
  <MMClips>1</MMClips>
  <ScaleCrop>false</ScaleCrop>
  <HeadingPairs>
    <vt:vector size="6" baseType="variant">
      <vt:variant>
        <vt:lpstr>Fonts Used</vt:lpstr>
      </vt:variant>
      <vt:variant>
        <vt:i4>4</vt:i4>
      </vt:variant>
      <vt:variant>
        <vt:lpstr>Theme</vt:lpstr>
      </vt:variant>
      <vt:variant>
        <vt:i4>14</vt:i4>
      </vt:variant>
      <vt:variant>
        <vt:lpstr>Slide Titles</vt:lpstr>
      </vt:variant>
      <vt:variant>
        <vt:i4>25</vt:i4>
      </vt:variant>
    </vt:vector>
  </HeadingPairs>
  <TitlesOfParts>
    <vt:vector size="43" baseType="lpstr">
      <vt:lpstr>Arial</vt:lpstr>
      <vt:lpstr>Arial Black</vt:lpstr>
      <vt:lpstr>Calibri</vt:lpstr>
      <vt:lpstr>Open Sans</vt:lpstr>
      <vt:lpstr>Overview Home</vt:lpstr>
      <vt:lpstr>1_Overview Home</vt:lpstr>
      <vt:lpstr>2_Overview Home</vt:lpstr>
      <vt:lpstr>3_Overview Home</vt:lpstr>
      <vt:lpstr>4_Overview Home</vt:lpstr>
      <vt:lpstr>Main Theme</vt:lpstr>
      <vt:lpstr>Exploration Big Idea</vt:lpstr>
      <vt:lpstr>Exploration Topic 1</vt:lpstr>
      <vt:lpstr>Exploration Topic 2</vt:lpstr>
      <vt:lpstr>Exploration Topic 3</vt:lpstr>
      <vt:lpstr>Exploration Topic 4</vt:lpstr>
      <vt:lpstr>Exploration Topic 5</vt:lpstr>
      <vt:lpstr>Exploration Action Plan</vt:lpstr>
      <vt:lpstr>Exploration No Tab</vt:lpstr>
      <vt:lpstr>Incorporating Social and Personal Competencies Into Classroom Instruction and Educator Effectiveness</vt:lpstr>
      <vt:lpstr>Importance of Warmth and Support</vt:lpstr>
      <vt:lpstr>10 Teaching Practices That Promote SEL</vt:lpstr>
      <vt:lpstr>Introduction to Warmth and Support</vt:lpstr>
      <vt:lpstr>Impact of Building Teacher-Student Relationships</vt:lpstr>
      <vt:lpstr>Objectives for This Module</vt:lpstr>
      <vt:lpstr>Benefits for Students</vt:lpstr>
      <vt:lpstr>Alignment to TEAM Evaluation</vt:lpstr>
      <vt:lpstr>Alignment to TEAM Evaluation</vt:lpstr>
      <vt:lpstr>Self-Assessment and Self-Reflection</vt:lpstr>
      <vt:lpstr>See it in Action</vt:lpstr>
      <vt:lpstr>PowerPoint Presentation</vt:lpstr>
      <vt:lpstr>Learn More About Warmth and Support</vt:lpstr>
      <vt:lpstr>Teacher Knowledge of Students</vt:lpstr>
      <vt:lpstr>Class Activities</vt:lpstr>
      <vt:lpstr>Class Activities</vt:lpstr>
      <vt:lpstr>Class Meetings/Advisory Groups</vt:lpstr>
      <vt:lpstr>Supportive Classroom Environment</vt:lpstr>
      <vt:lpstr>Planning Warmth and Support Lessons</vt:lpstr>
      <vt:lpstr>Summary</vt:lpstr>
      <vt:lpstr>Reflect and Plan for the Future</vt:lpstr>
      <vt:lpstr>Module Evaluation</vt:lpstr>
      <vt:lpstr>References</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Trina Rimmer</dc:creator>
  <cp:lastModifiedBy>Kimberly Daubenspeck</cp:lastModifiedBy>
  <cp:revision>310</cp:revision>
  <dcterms:created xsi:type="dcterms:W3CDTF">2016-05-04T13:39:33Z</dcterms:created>
  <dcterms:modified xsi:type="dcterms:W3CDTF">2018-12-17T14:34:07Z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BCC530B5-725A-48B9-B7C2-DC1A8F1C1F18</vt:lpwstr>
  </property>
  <property fmtid="{D5CDD505-2E9C-101B-9397-08002B2CF9AE}" pid="3" name="ArticulatePath">
    <vt:lpwstr>Presentation2</vt:lpwstr>
  </property>
</Properties>
</file>