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5" r:id="rId5"/>
  </p:sldMasterIdLst>
  <p:notesMasterIdLst>
    <p:notesMasterId r:id="rId56"/>
  </p:notesMasterIdLst>
  <p:sldIdLst>
    <p:sldId id="259" r:id="rId6"/>
    <p:sldId id="265" r:id="rId7"/>
    <p:sldId id="275" r:id="rId8"/>
    <p:sldId id="274" r:id="rId9"/>
    <p:sldId id="343" r:id="rId10"/>
    <p:sldId id="421" r:id="rId11"/>
    <p:sldId id="276" r:id="rId12"/>
    <p:sldId id="410" r:id="rId13"/>
    <p:sldId id="346" r:id="rId14"/>
    <p:sldId id="406" r:id="rId15"/>
    <p:sldId id="415" r:id="rId16"/>
    <p:sldId id="634" r:id="rId17"/>
    <p:sldId id="606" r:id="rId18"/>
    <p:sldId id="610" r:id="rId19"/>
    <p:sldId id="605" r:id="rId20"/>
    <p:sldId id="609" r:id="rId21"/>
    <p:sldId id="612" r:id="rId22"/>
    <p:sldId id="615" r:id="rId23"/>
    <p:sldId id="613" r:id="rId24"/>
    <p:sldId id="618" r:id="rId25"/>
    <p:sldId id="617" r:id="rId26"/>
    <p:sldId id="616" r:id="rId27"/>
    <p:sldId id="614" r:id="rId28"/>
    <p:sldId id="278" r:id="rId29"/>
    <p:sldId id="632" r:id="rId30"/>
    <p:sldId id="607" r:id="rId31"/>
    <p:sldId id="586" r:id="rId32"/>
    <p:sldId id="574" r:id="rId33"/>
    <p:sldId id="608" r:id="rId34"/>
    <p:sldId id="575" r:id="rId35"/>
    <p:sldId id="411" r:id="rId36"/>
    <p:sldId id="619" r:id="rId37"/>
    <p:sldId id="628" r:id="rId38"/>
    <p:sldId id="577" r:id="rId39"/>
    <p:sldId id="633" r:id="rId40"/>
    <p:sldId id="622" r:id="rId41"/>
    <p:sldId id="629" r:id="rId42"/>
    <p:sldId id="630" r:id="rId43"/>
    <p:sldId id="279" r:id="rId44"/>
    <p:sldId id="576" r:id="rId45"/>
    <p:sldId id="635" r:id="rId46"/>
    <p:sldId id="587" r:id="rId47"/>
    <p:sldId id="624" r:id="rId48"/>
    <p:sldId id="625" r:id="rId49"/>
    <p:sldId id="623" r:id="rId50"/>
    <p:sldId id="636" r:id="rId51"/>
    <p:sldId id="317" r:id="rId52"/>
    <p:sldId id="316" r:id="rId53"/>
    <p:sldId id="282" r:id="rId54"/>
    <p:sldId id="427"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8478D2D-C114-4CC4-A4C0-300063F8554A}">
          <p14:sldIdLst>
            <p14:sldId id="259"/>
            <p14:sldId id="265"/>
            <p14:sldId id="275"/>
            <p14:sldId id="274"/>
            <p14:sldId id="343"/>
            <p14:sldId id="421"/>
            <p14:sldId id="276"/>
            <p14:sldId id="410"/>
            <p14:sldId id="346"/>
            <p14:sldId id="406"/>
            <p14:sldId id="415"/>
            <p14:sldId id="634"/>
            <p14:sldId id="606"/>
            <p14:sldId id="610"/>
            <p14:sldId id="605"/>
            <p14:sldId id="609"/>
            <p14:sldId id="612"/>
            <p14:sldId id="615"/>
            <p14:sldId id="613"/>
            <p14:sldId id="618"/>
            <p14:sldId id="617"/>
            <p14:sldId id="616"/>
            <p14:sldId id="614"/>
            <p14:sldId id="278"/>
            <p14:sldId id="632"/>
            <p14:sldId id="607"/>
            <p14:sldId id="586"/>
            <p14:sldId id="574"/>
            <p14:sldId id="608"/>
            <p14:sldId id="575"/>
            <p14:sldId id="411"/>
            <p14:sldId id="619"/>
            <p14:sldId id="628"/>
            <p14:sldId id="577"/>
            <p14:sldId id="633"/>
            <p14:sldId id="622"/>
            <p14:sldId id="629"/>
            <p14:sldId id="630"/>
            <p14:sldId id="279"/>
            <p14:sldId id="576"/>
            <p14:sldId id="635"/>
            <p14:sldId id="587"/>
            <p14:sldId id="624"/>
            <p14:sldId id="625"/>
            <p14:sldId id="623"/>
            <p14:sldId id="636"/>
            <p14:sldId id="317"/>
            <p14:sldId id="316"/>
            <p14:sldId id="282"/>
            <p14:sldId id="42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7F8EB1-6F8A-45BB-0763-8B5C155CA661}" name="Jennifer Jordan" initials="JJ" userId="S::jennifer.jordan26@tnedu.gov::da7db54e-048e-4abc-b2cd-c4c845a4aac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gela Wegner" initials="AW" lastIdx="4" clrIdx="0">
    <p:extLst>
      <p:ext uri="{19B8F6BF-5375-455C-9EA6-DF929625EA0E}">
        <p15:presenceInfo xmlns:p15="http://schemas.microsoft.com/office/powerpoint/2012/main" userId="S::angela.wegner@tnedu.gov::5559ba72-2345-40a5-943e-dff096d594e9" providerId="AD"/>
      </p:ext>
    </p:extLst>
  </p:cmAuthor>
  <p:cmAuthor id="2" name="Angela Wegner" initials="AW [2]" lastIdx="4" clrIdx="1">
    <p:extLst>
      <p:ext uri="{19B8F6BF-5375-455C-9EA6-DF929625EA0E}">
        <p15:presenceInfo xmlns:p15="http://schemas.microsoft.com/office/powerpoint/2012/main" userId="Angela Wegner" providerId="None"/>
      </p:ext>
    </p:extLst>
  </p:cmAuthor>
  <p:cmAuthor id="3" name="LaTrese Watson" initials="LW" lastIdx="7" clrIdx="2">
    <p:extLst>
      <p:ext uri="{19B8F6BF-5375-455C-9EA6-DF929625EA0E}">
        <p15:presenceInfo xmlns:p15="http://schemas.microsoft.com/office/powerpoint/2012/main" userId="LaTrese Watson" providerId="None"/>
      </p:ext>
    </p:extLst>
  </p:cmAuthor>
  <p:cmAuthor id="4" name="Theresa Nicholls" initials="TN" lastIdx="4" clrIdx="3">
    <p:extLst>
      <p:ext uri="{19B8F6BF-5375-455C-9EA6-DF929625EA0E}">
        <p15:presenceInfo xmlns:p15="http://schemas.microsoft.com/office/powerpoint/2012/main" userId="S::theresa.nicholls@tnedu.gov::cf6bb229-83e4-479a-aa7d-1ae42f21e0c3" providerId="AD"/>
      </p:ext>
    </p:extLst>
  </p:cmAuthor>
  <p:cmAuthor id="5" name="LaTrese Watson" initials="LW [2]" lastIdx="5" clrIdx="4">
    <p:extLst>
      <p:ext uri="{19B8F6BF-5375-455C-9EA6-DF929625EA0E}">
        <p15:presenceInfo xmlns:p15="http://schemas.microsoft.com/office/powerpoint/2012/main" userId="S::latrese.watson@tnedu.gov::8fdcad2d-3439-4d5b-9e12-e83155f76e3d" providerId="AD"/>
      </p:ext>
    </p:extLst>
  </p:cmAuthor>
  <p:cmAuthor id="6" name="Trudy Hughes" initials="TH" lastIdx="1" clrIdx="5">
    <p:extLst>
      <p:ext uri="{19B8F6BF-5375-455C-9EA6-DF929625EA0E}">
        <p15:presenceInfo xmlns:p15="http://schemas.microsoft.com/office/powerpoint/2012/main" userId="S::trudy.hughes@tnedu.gov::5a759542-8598-4010-9d55-60eb512963e6" providerId="AD"/>
      </p:ext>
    </p:extLst>
  </p:cmAuthor>
  <p:cmAuthor id="7" name="Eve Carney" initials="EC" lastIdx="4" clrIdx="6">
    <p:extLst>
      <p:ext uri="{19B8F6BF-5375-455C-9EA6-DF929625EA0E}">
        <p15:presenceInfo xmlns:p15="http://schemas.microsoft.com/office/powerpoint/2012/main" userId="S::eve.carney@tnedu.gov::396735a7-1a6c-4b34-86de-aa670a2fa46c" providerId="AD"/>
      </p:ext>
    </p:extLst>
  </p:cmAuthor>
  <p:cmAuthor id="8" name="April Ebbinger" initials="AE" lastIdx="2" clrIdx="7">
    <p:extLst>
      <p:ext uri="{19B8F6BF-5375-455C-9EA6-DF929625EA0E}">
        <p15:presenceInfo xmlns:p15="http://schemas.microsoft.com/office/powerpoint/2012/main" userId="April Ebbinger" providerId="None"/>
      </p:ext>
    </p:extLst>
  </p:cmAuthor>
  <p:cmAuthor id="9" name="Staubitz, John" initials="SJ" lastIdx="1" clrIdx="8">
    <p:extLst>
      <p:ext uri="{19B8F6BF-5375-455C-9EA6-DF929625EA0E}">
        <p15:presenceInfo xmlns:p15="http://schemas.microsoft.com/office/powerpoint/2012/main" userId="Staubitz, John" providerId="None"/>
      </p:ext>
    </p:extLst>
  </p:cmAuthor>
  <p:cmAuthor id="10" name="Taylor  Jenkins" initials="TJ" lastIdx="2" clrIdx="9">
    <p:extLst>
      <p:ext uri="{19B8F6BF-5375-455C-9EA6-DF929625EA0E}">
        <p15:presenceInfo xmlns:p15="http://schemas.microsoft.com/office/powerpoint/2012/main" userId="Taylor  Jenkins" providerId="None"/>
      </p:ext>
    </p:extLst>
  </p:cmAuthor>
  <p:cmAuthor id="11" name="April Ebbinger" initials="AE [2]" lastIdx="3" clrIdx="10">
    <p:extLst>
      <p:ext uri="{19B8F6BF-5375-455C-9EA6-DF929625EA0E}">
        <p15:presenceInfo xmlns:p15="http://schemas.microsoft.com/office/powerpoint/2012/main" userId="S::april.ebbinger@tnedu.gov::baa0af88-2954-4736-9abe-6d2210ab1e49" providerId="AD"/>
      </p:ext>
    </p:extLst>
  </p:cmAuthor>
  <p:cmAuthor id="12" name="Taylor  Jenkins" initials="TJ [2]" lastIdx="1" clrIdx="11">
    <p:extLst>
      <p:ext uri="{19B8F6BF-5375-455C-9EA6-DF929625EA0E}">
        <p15:presenceInfo xmlns:p15="http://schemas.microsoft.com/office/powerpoint/2012/main" userId="S::taylor.jenkins@tnedu.gov::5eda688e-a341-4ac6-80c2-d0075c106e31" providerId="AD"/>
      </p:ext>
    </p:extLst>
  </p:cmAuthor>
  <p:cmAuthor id="13" name="Victoria  Robinson" initials="VR" lastIdx="1" clrIdx="12">
    <p:extLst>
      <p:ext uri="{19B8F6BF-5375-455C-9EA6-DF929625EA0E}">
        <p15:presenceInfo xmlns:p15="http://schemas.microsoft.com/office/powerpoint/2012/main" userId="S::victoria.robinson16@tnedu.gov::179a221d-4a85-4670-bf20-e277157108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2"/>
    <a:srgbClr val="2DCCD3"/>
    <a:srgbClr val="E87722"/>
    <a:srgbClr val="364D65"/>
    <a:srgbClr val="D2D7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09A7A6-297A-3101-CCC7-BF8DC18CE784}" v="22" dt="2022-05-10T12:37:58.607"/>
    <p1510:client id="{74340F2C-EBF0-49DA-AAB8-B5511D9BBF8F}" v="168" dt="2022-05-19T19:12:18.910"/>
    <p1510:client id="{99F909C3-10EE-C64A-D1AC-09B3C758C626}" v="40" dt="2022-05-06T12:53:31.180"/>
    <p1510:client id="{D8A6BC06-FE12-2619-2CCD-2B2646099A71}" v="1" dt="2022-06-08T20:01:06.556"/>
    <p1510:client id="{FA16368D-8CDB-7AA3-163F-D5FC465CDC3E}" v="4" dt="2022-05-12T16:53:52.0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53" autoAdjust="0"/>
    <p:restoredTop sz="94684"/>
  </p:normalViewPr>
  <p:slideViewPr>
    <p:cSldViewPr snapToGrid="0">
      <p:cViewPr varScale="1">
        <p:scale>
          <a:sx n="108" d="100"/>
          <a:sy n="108" d="100"/>
        </p:scale>
        <p:origin x="13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116373099497524E-3"/>
          <c:y val="0"/>
          <c:w val="0.83906234274006153"/>
          <c:h val="0.7296289597796296"/>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E87722"/>
              </a:solidFill>
              <a:ln>
                <a:noFill/>
              </a:ln>
              <a:effectLst/>
            </c:spPr>
            <c:extLst>
              <c:ext xmlns:c16="http://schemas.microsoft.com/office/drawing/2014/chart" uri="{C3380CC4-5D6E-409C-BE32-E72D297353CC}">
                <c16:uniqueId val="{00000001-03F9-4C41-A509-A36F86AC2916}"/>
              </c:ext>
            </c:extLst>
          </c:dPt>
          <c:dPt>
            <c:idx val="1"/>
            <c:invertIfNegative val="0"/>
            <c:bubble3D val="0"/>
            <c:spPr>
              <a:solidFill>
                <a:srgbClr val="2DCCD3"/>
              </a:solidFill>
              <a:ln>
                <a:noFill/>
              </a:ln>
              <a:effectLst/>
            </c:spPr>
            <c:extLst>
              <c:ext xmlns:c16="http://schemas.microsoft.com/office/drawing/2014/chart" uri="{C3380CC4-5D6E-409C-BE32-E72D297353CC}">
                <c16:uniqueId val="{00000001-4A1B-6846-9E54-9D9FEE87B950}"/>
              </c:ext>
            </c:extLst>
          </c:dPt>
          <c:dPt>
            <c:idx val="2"/>
            <c:invertIfNegative val="0"/>
            <c:bubble3D val="0"/>
            <c:spPr>
              <a:solidFill>
                <a:srgbClr val="D2D755"/>
              </a:solidFill>
              <a:ln>
                <a:noFill/>
              </a:ln>
              <a:effectLst/>
            </c:spPr>
            <c:extLst>
              <c:ext xmlns:c16="http://schemas.microsoft.com/office/drawing/2014/chart" uri="{C3380CC4-5D6E-409C-BE32-E72D297353CC}">
                <c16:uniqueId val="{00000003-4A1B-6846-9E54-9D9FEE87B950}"/>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5-4A1B-6846-9E54-9D9FEE87B950}"/>
              </c:ext>
            </c:extLst>
          </c:dPt>
          <c:dPt>
            <c:idx val="4"/>
            <c:invertIfNegative val="0"/>
            <c:bubble3D val="0"/>
            <c:spPr>
              <a:solidFill>
                <a:srgbClr val="1D376C"/>
              </a:solidFill>
              <a:ln>
                <a:noFill/>
              </a:ln>
              <a:effectLst/>
            </c:spPr>
            <c:extLst>
              <c:ext xmlns:c16="http://schemas.microsoft.com/office/drawing/2014/chart" uri="{C3380CC4-5D6E-409C-BE32-E72D297353CC}">
                <c16:uniqueId val="{00000007-4A1B-6846-9E54-9D9FEE87B950}"/>
              </c:ext>
            </c:extLst>
          </c:dPt>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2</c:v>
                </c:pt>
                <c:pt idx="1">
                  <c:v>3</c:v>
                </c:pt>
                <c:pt idx="2">
                  <c:v>4</c:v>
                </c:pt>
                <c:pt idx="3">
                  <c:v>5</c:v>
                </c:pt>
                <c:pt idx="4">
                  <c:v>6</c:v>
                </c:pt>
              </c:numCache>
            </c:numRef>
          </c:val>
          <c:extLst>
            <c:ext xmlns:c16="http://schemas.microsoft.com/office/drawing/2014/chart" uri="{C3380CC4-5D6E-409C-BE32-E72D297353CC}">
              <c16:uniqueId val="{00000008-4A1B-6846-9E54-9D9FEE87B950}"/>
            </c:ext>
          </c:extLst>
        </c:ser>
        <c:dLbls>
          <c:showLegendKey val="0"/>
          <c:showVal val="0"/>
          <c:showCatName val="0"/>
          <c:showSerName val="0"/>
          <c:showPercent val="0"/>
          <c:showBubbleSize val="0"/>
        </c:dLbls>
        <c:gapWidth val="121"/>
        <c:overlap val="-27"/>
        <c:axId val="137529432"/>
        <c:axId val="137530608"/>
      </c:barChart>
      <c:catAx>
        <c:axId val="137529432"/>
        <c:scaling>
          <c:orientation val="minMax"/>
        </c:scaling>
        <c:delete val="1"/>
        <c:axPos val="b"/>
        <c:numFmt formatCode="General" sourceLinked="1"/>
        <c:majorTickMark val="none"/>
        <c:minorTickMark val="none"/>
        <c:tickLblPos val="nextTo"/>
        <c:crossAx val="137530608"/>
        <c:crosses val="autoZero"/>
        <c:auto val="1"/>
        <c:lblAlgn val="ctr"/>
        <c:lblOffset val="100"/>
        <c:noMultiLvlLbl val="0"/>
      </c:catAx>
      <c:valAx>
        <c:axId val="137530608"/>
        <c:scaling>
          <c:orientation val="minMax"/>
        </c:scaling>
        <c:delete val="1"/>
        <c:axPos val="l"/>
        <c:numFmt formatCode="General" sourceLinked="1"/>
        <c:majorTickMark val="none"/>
        <c:minorTickMark val="none"/>
        <c:tickLblPos val="nextTo"/>
        <c:crossAx val="13752943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Lato" charset="0"/>
          <a:ea typeface="Lato" charset="0"/>
          <a:cs typeface="Lato"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3528157741869967E-2"/>
          <c:w val="0.94970445517000035"/>
          <c:h val="0.9007935098929535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E87722"/>
              </a:solidFill>
              <a:ln>
                <a:noFill/>
              </a:ln>
              <a:effectLst/>
            </c:spPr>
            <c:extLst>
              <c:ext xmlns:c16="http://schemas.microsoft.com/office/drawing/2014/chart" uri="{C3380CC4-5D6E-409C-BE32-E72D297353CC}">
                <c16:uniqueId val="{00000001-14BE-E249-9311-2B6E388531DD}"/>
              </c:ext>
            </c:extLst>
          </c:dPt>
          <c:dPt>
            <c:idx val="1"/>
            <c:invertIfNegative val="0"/>
            <c:bubble3D val="0"/>
            <c:spPr>
              <a:solidFill>
                <a:srgbClr val="2DCCD3"/>
              </a:solidFill>
              <a:ln>
                <a:noFill/>
              </a:ln>
              <a:effectLst/>
            </c:spPr>
            <c:extLst>
              <c:ext xmlns:c16="http://schemas.microsoft.com/office/drawing/2014/chart" uri="{C3380CC4-5D6E-409C-BE32-E72D297353CC}">
                <c16:uniqueId val="{00000001-4A1B-6846-9E54-9D9FEE87B950}"/>
              </c:ext>
            </c:extLst>
          </c:dPt>
          <c:dPt>
            <c:idx val="2"/>
            <c:invertIfNegative val="0"/>
            <c:bubble3D val="0"/>
            <c:spPr>
              <a:solidFill>
                <a:srgbClr val="D2D755"/>
              </a:solidFill>
              <a:ln>
                <a:noFill/>
              </a:ln>
              <a:effectLst/>
            </c:spPr>
            <c:extLst>
              <c:ext xmlns:c16="http://schemas.microsoft.com/office/drawing/2014/chart" uri="{C3380CC4-5D6E-409C-BE32-E72D297353CC}">
                <c16:uniqueId val="{00000003-4A1B-6846-9E54-9D9FEE87B950}"/>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5-4A1B-6846-9E54-9D9FEE87B950}"/>
              </c:ext>
            </c:extLst>
          </c:dPt>
          <c:dPt>
            <c:idx val="4"/>
            <c:invertIfNegative val="0"/>
            <c:bubble3D val="0"/>
            <c:spPr>
              <a:solidFill>
                <a:srgbClr val="1D376C"/>
              </a:solidFill>
              <a:ln>
                <a:noFill/>
              </a:ln>
              <a:effectLst/>
            </c:spPr>
            <c:extLst>
              <c:ext xmlns:c16="http://schemas.microsoft.com/office/drawing/2014/chart" uri="{C3380CC4-5D6E-409C-BE32-E72D297353CC}">
                <c16:uniqueId val="{00000007-4A1B-6846-9E54-9D9FEE87B950}"/>
              </c:ext>
            </c:extLst>
          </c:dPt>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2</c:v>
                </c:pt>
                <c:pt idx="1">
                  <c:v>3</c:v>
                </c:pt>
                <c:pt idx="2">
                  <c:v>4</c:v>
                </c:pt>
                <c:pt idx="3">
                  <c:v>5</c:v>
                </c:pt>
                <c:pt idx="4">
                  <c:v>6</c:v>
                </c:pt>
              </c:numCache>
            </c:numRef>
          </c:val>
          <c:extLst>
            <c:ext xmlns:c16="http://schemas.microsoft.com/office/drawing/2014/chart" uri="{C3380CC4-5D6E-409C-BE32-E72D297353CC}">
              <c16:uniqueId val="{00000008-4A1B-6846-9E54-9D9FEE87B950}"/>
            </c:ext>
          </c:extLst>
        </c:ser>
        <c:dLbls>
          <c:showLegendKey val="0"/>
          <c:showVal val="0"/>
          <c:showCatName val="0"/>
          <c:showSerName val="0"/>
          <c:showPercent val="0"/>
          <c:showBubbleSize val="0"/>
        </c:dLbls>
        <c:gapWidth val="121"/>
        <c:overlap val="-27"/>
        <c:axId val="169105240"/>
        <c:axId val="113953760"/>
      </c:barChart>
      <c:catAx>
        <c:axId val="169105240"/>
        <c:scaling>
          <c:orientation val="minMax"/>
        </c:scaling>
        <c:delete val="1"/>
        <c:axPos val="b"/>
        <c:numFmt formatCode="General" sourceLinked="1"/>
        <c:majorTickMark val="none"/>
        <c:minorTickMark val="none"/>
        <c:tickLblPos val="nextTo"/>
        <c:crossAx val="113953760"/>
        <c:crosses val="autoZero"/>
        <c:auto val="1"/>
        <c:lblAlgn val="ctr"/>
        <c:lblOffset val="100"/>
        <c:noMultiLvlLbl val="0"/>
      </c:catAx>
      <c:valAx>
        <c:axId val="113953760"/>
        <c:scaling>
          <c:orientation val="minMax"/>
        </c:scaling>
        <c:delete val="1"/>
        <c:axPos val="l"/>
        <c:numFmt formatCode="General" sourceLinked="1"/>
        <c:majorTickMark val="none"/>
        <c:minorTickMark val="none"/>
        <c:tickLblPos val="nextTo"/>
        <c:crossAx val="16910524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Lato" charset="0"/>
          <a:ea typeface="Lato" charset="0"/>
          <a:cs typeface="Lato"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_rels/data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_rels/data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svg"/><Relationship Id="rId1" Type="http://schemas.openxmlformats.org/officeDocument/2006/relationships/image" Target="../media/image62.png"/><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_rels/drawing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svg"/><Relationship Id="rId1" Type="http://schemas.openxmlformats.org/officeDocument/2006/relationships/image" Target="../media/image62.png"/><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9FFCFF-3DBA-4567-94C0-5C92D2225579}" type="doc">
      <dgm:prSet loTypeId="urn:microsoft.com/office/officeart/2005/8/layout/arrow1" loCatId="relationship" qsTypeId="urn:microsoft.com/office/officeart/2005/8/quickstyle/simple1" qsCatId="simple" csTypeId="urn:microsoft.com/office/officeart/2005/8/colors/colorful1" csCatId="colorful" phldr="1"/>
      <dgm:spPr/>
      <dgm:t>
        <a:bodyPr/>
        <a:lstStyle/>
        <a:p>
          <a:endParaRPr lang="en-US"/>
        </a:p>
      </dgm:t>
    </dgm:pt>
    <dgm:pt modelId="{2731F9B9-5697-4043-A3E6-364323D63429}">
      <dgm:prSet phldrT="[Text]" phldr="0"/>
      <dgm:spPr/>
      <dgm:t>
        <a:bodyPr/>
        <a:lstStyle/>
        <a:p>
          <a:pPr rtl="0"/>
          <a:r>
            <a:rPr lang="en-US" dirty="0">
              <a:latin typeface="+mn-lt"/>
              <a:cs typeface="Arial"/>
            </a:rPr>
            <a:t>2. I'm a pro!</a:t>
          </a:r>
        </a:p>
      </dgm:t>
    </dgm:pt>
    <dgm:pt modelId="{9854E6CD-AADD-42C2-A05A-BFCFFC1EA0C2}" type="parTrans" cxnId="{3D21E479-6214-4602-B099-2D8C2C8D5C3D}">
      <dgm:prSet/>
      <dgm:spPr/>
      <dgm:t>
        <a:bodyPr/>
        <a:lstStyle/>
        <a:p>
          <a:endParaRPr lang="en-US"/>
        </a:p>
      </dgm:t>
    </dgm:pt>
    <dgm:pt modelId="{90D860EC-AA8D-4B50-AE87-C78EECFF661B}" type="sibTrans" cxnId="{3D21E479-6214-4602-B099-2D8C2C8D5C3D}">
      <dgm:prSet/>
      <dgm:spPr/>
      <dgm:t>
        <a:bodyPr/>
        <a:lstStyle/>
        <a:p>
          <a:endParaRPr lang="en-US"/>
        </a:p>
      </dgm:t>
    </dgm:pt>
    <dgm:pt modelId="{83F59264-804C-4449-B78E-5221736785C2}">
      <dgm:prSet phldrT="[Text]" phldr="0"/>
      <dgm:spPr/>
      <dgm:t>
        <a:bodyPr/>
        <a:lstStyle/>
        <a:p>
          <a:pPr rtl="0"/>
          <a:r>
            <a:rPr lang="en-US" dirty="0">
              <a:latin typeface="+mn-lt"/>
              <a:cs typeface="Arial"/>
            </a:rPr>
            <a:t>3. I need a refresher!</a:t>
          </a:r>
        </a:p>
      </dgm:t>
    </dgm:pt>
    <dgm:pt modelId="{D1FAD237-7767-4593-BEA4-9E96AACDAF69}" type="parTrans" cxnId="{B0229331-7A3D-4C44-85B3-73C4C8A3A0DE}">
      <dgm:prSet/>
      <dgm:spPr/>
      <dgm:t>
        <a:bodyPr/>
        <a:lstStyle/>
        <a:p>
          <a:endParaRPr lang="en-US"/>
        </a:p>
      </dgm:t>
    </dgm:pt>
    <dgm:pt modelId="{4615FC2D-AD49-472E-ACD0-8A826894F050}" type="sibTrans" cxnId="{B0229331-7A3D-4C44-85B3-73C4C8A3A0DE}">
      <dgm:prSet/>
      <dgm:spPr/>
      <dgm:t>
        <a:bodyPr/>
        <a:lstStyle/>
        <a:p>
          <a:endParaRPr lang="en-US"/>
        </a:p>
      </dgm:t>
    </dgm:pt>
    <dgm:pt modelId="{29E1BA16-F06A-45CC-8C0C-24A69E82C40E}">
      <dgm:prSet phldr="0"/>
      <dgm:spPr/>
      <dgm:t>
        <a:bodyPr/>
        <a:lstStyle/>
        <a:p>
          <a:pPr rtl="0"/>
          <a:r>
            <a:rPr lang="en-US" dirty="0">
              <a:latin typeface="+mn-lt"/>
              <a:cs typeface="Arial"/>
            </a:rPr>
            <a:t>1. I'm a novice!</a:t>
          </a:r>
        </a:p>
      </dgm:t>
    </dgm:pt>
    <dgm:pt modelId="{21BACA0B-2F6F-4A4D-B98B-EFCF2EE1DA47}" type="parTrans" cxnId="{3CA569EA-7811-4C21-AB58-A715EA2DE65E}">
      <dgm:prSet/>
      <dgm:spPr/>
      <dgm:t>
        <a:bodyPr/>
        <a:lstStyle/>
        <a:p>
          <a:endParaRPr lang="en-US"/>
        </a:p>
      </dgm:t>
    </dgm:pt>
    <dgm:pt modelId="{80729120-834B-47EF-A5C1-28DEFC8BB7BD}" type="sibTrans" cxnId="{3CA569EA-7811-4C21-AB58-A715EA2DE65E}">
      <dgm:prSet/>
      <dgm:spPr/>
      <dgm:t>
        <a:bodyPr/>
        <a:lstStyle/>
        <a:p>
          <a:endParaRPr lang="en-US"/>
        </a:p>
      </dgm:t>
    </dgm:pt>
    <dgm:pt modelId="{5B62C089-62F6-48F1-9247-778C5937D637}" type="pres">
      <dgm:prSet presAssocID="{979FFCFF-3DBA-4567-94C0-5C92D2225579}" presName="cycle" presStyleCnt="0">
        <dgm:presLayoutVars>
          <dgm:dir/>
          <dgm:resizeHandles val="exact"/>
        </dgm:presLayoutVars>
      </dgm:prSet>
      <dgm:spPr/>
    </dgm:pt>
    <dgm:pt modelId="{EFF548D6-4D48-4FE7-94EA-55BA27150A2A}" type="pres">
      <dgm:prSet presAssocID="{2731F9B9-5697-4043-A3E6-364323D63429}" presName="arrow" presStyleLbl="node1" presStyleIdx="0" presStyleCnt="3">
        <dgm:presLayoutVars>
          <dgm:bulletEnabled val="1"/>
        </dgm:presLayoutVars>
      </dgm:prSet>
      <dgm:spPr/>
    </dgm:pt>
    <dgm:pt modelId="{1F6CBC91-2B8B-46BC-A71C-E125D8FA821A}" type="pres">
      <dgm:prSet presAssocID="{83F59264-804C-4449-B78E-5221736785C2}" presName="arrow" presStyleLbl="node1" presStyleIdx="1" presStyleCnt="3">
        <dgm:presLayoutVars>
          <dgm:bulletEnabled val="1"/>
        </dgm:presLayoutVars>
      </dgm:prSet>
      <dgm:spPr/>
    </dgm:pt>
    <dgm:pt modelId="{C10AB93D-64BC-4E78-9FF1-7972C35E3DD2}" type="pres">
      <dgm:prSet presAssocID="{29E1BA16-F06A-45CC-8C0C-24A69E82C40E}" presName="arrow" presStyleLbl="node1" presStyleIdx="2" presStyleCnt="3">
        <dgm:presLayoutVars>
          <dgm:bulletEnabled val="1"/>
        </dgm:presLayoutVars>
      </dgm:prSet>
      <dgm:spPr/>
    </dgm:pt>
  </dgm:ptLst>
  <dgm:cxnLst>
    <dgm:cxn modelId="{76786216-1C98-45BE-92B3-48AF831BEC28}" type="presOf" srcId="{83F59264-804C-4449-B78E-5221736785C2}" destId="{1F6CBC91-2B8B-46BC-A71C-E125D8FA821A}" srcOrd="0" destOrd="0" presId="urn:microsoft.com/office/officeart/2005/8/layout/arrow1"/>
    <dgm:cxn modelId="{B0229331-7A3D-4C44-85B3-73C4C8A3A0DE}" srcId="{979FFCFF-3DBA-4567-94C0-5C92D2225579}" destId="{83F59264-804C-4449-B78E-5221736785C2}" srcOrd="1" destOrd="0" parTransId="{D1FAD237-7767-4593-BEA4-9E96AACDAF69}" sibTransId="{4615FC2D-AD49-472E-ACD0-8A826894F050}"/>
    <dgm:cxn modelId="{59C5C56A-D55E-4DD6-BDE4-32ACB1F75898}" type="presOf" srcId="{979FFCFF-3DBA-4567-94C0-5C92D2225579}" destId="{5B62C089-62F6-48F1-9247-778C5937D637}" srcOrd="0" destOrd="0" presId="urn:microsoft.com/office/officeart/2005/8/layout/arrow1"/>
    <dgm:cxn modelId="{3D21E479-6214-4602-B099-2D8C2C8D5C3D}" srcId="{979FFCFF-3DBA-4567-94C0-5C92D2225579}" destId="{2731F9B9-5697-4043-A3E6-364323D63429}" srcOrd="0" destOrd="0" parTransId="{9854E6CD-AADD-42C2-A05A-BFCFFC1EA0C2}" sibTransId="{90D860EC-AA8D-4B50-AE87-C78EECFF661B}"/>
    <dgm:cxn modelId="{8C2AE693-60A9-453A-AEF3-A162B4A5C6BD}" type="presOf" srcId="{2731F9B9-5697-4043-A3E6-364323D63429}" destId="{EFF548D6-4D48-4FE7-94EA-55BA27150A2A}" srcOrd="0" destOrd="0" presId="urn:microsoft.com/office/officeart/2005/8/layout/arrow1"/>
    <dgm:cxn modelId="{0C12EEE3-5AE3-4CF1-B111-FBDD2E19E74D}" type="presOf" srcId="{29E1BA16-F06A-45CC-8C0C-24A69E82C40E}" destId="{C10AB93D-64BC-4E78-9FF1-7972C35E3DD2}" srcOrd="0" destOrd="0" presId="urn:microsoft.com/office/officeart/2005/8/layout/arrow1"/>
    <dgm:cxn modelId="{3CA569EA-7811-4C21-AB58-A715EA2DE65E}" srcId="{979FFCFF-3DBA-4567-94C0-5C92D2225579}" destId="{29E1BA16-F06A-45CC-8C0C-24A69E82C40E}" srcOrd="2" destOrd="0" parTransId="{21BACA0B-2F6F-4A4D-B98B-EFCF2EE1DA47}" sibTransId="{80729120-834B-47EF-A5C1-28DEFC8BB7BD}"/>
    <dgm:cxn modelId="{5358A585-0994-4A56-8B12-A56C1D37D3FD}" type="presParOf" srcId="{5B62C089-62F6-48F1-9247-778C5937D637}" destId="{EFF548D6-4D48-4FE7-94EA-55BA27150A2A}" srcOrd="0" destOrd="0" presId="urn:microsoft.com/office/officeart/2005/8/layout/arrow1"/>
    <dgm:cxn modelId="{79D1C498-A02C-4C46-97CA-BFC148CC5A8F}" type="presParOf" srcId="{5B62C089-62F6-48F1-9247-778C5937D637}" destId="{1F6CBC91-2B8B-46BC-A71C-E125D8FA821A}" srcOrd="1" destOrd="0" presId="urn:microsoft.com/office/officeart/2005/8/layout/arrow1"/>
    <dgm:cxn modelId="{1A218265-8762-4F80-BDCF-C0692CDEEF39}" type="presParOf" srcId="{5B62C089-62F6-48F1-9247-778C5937D637}" destId="{C10AB93D-64BC-4E78-9FF1-7972C35E3DD2}" srcOrd="2" destOrd="0" presId="urn:microsoft.com/office/officeart/2005/8/layout/arrow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FE750D-4214-433D-9CE3-9D79A72833F7}"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E7CA3F98-8611-4BEC-B086-7D2B6047FECE}">
      <dgm:prSet phldrT="[Text]" custT="1"/>
      <dgm:spPr>
        <a:solidFill>
          <a:srgbClr val="2DCCD3">
            <a:alpha val="50000"/>
          </a:srgbClr>
        </a:solidFill>
      </dgm:spPr>
      <dgm:t>
        <a:bodyPr/>
        <a:lstStyle/>
        <a:p>
          <a:pPr rtl="0"/>
          <a:r>
            <a:rPr lang="en-US" sz="2400" b="1" dirty="0">
              <a:solidFill>
                <a:srgbClr val="002060"/>
              </a:solidFill>
              <a:latin typeface="+mn-lt"/>
              <a:cs typeface="Arial" panose="020B0604020202020204" pitchFamily="34" charset="0"/>
            </a:rPr>
            <a:t>Key Components   of Climate</a:t>
          </a:r>
        </a:p>
      </dgm:t>
    </dgm:pt>
    <dgm:pt modelId="{3D9900D4-FE48-4679-9B5E-293605599566}" type="parTrans" cxnId="{23843C84-ED47-4744-A377-6A46A72FCE31}">
      <dgm:prSet/>
      <dgm:spPr/>
      <dgm:t>
        <a:bodyPr/>
        <a:lstStyle/>
        <a:p>
          <a:endParaRPr lang="en-US"/>
        </a:p>
      </dgm:t>
    </dgm:pt>
    <dgm:pt modelId="{890F2ECB-7905-479F-BF0E-6951C488F668}" type="sibTrans" cxnId="{23843C84-ED47-4744-A377-6A46A72FCE31}">
      <dgm:prSet/>
      <dgm:spPr/>
      <dgm:t>
        <a:bodyPr/>
        <a:lstStyle/>
        <a:p>
          <a:endParaRPr lang="en-US"/>
        </a:p>
      </dgm:t>
    </dgm:pt>
    <dgm:pt modelId="{8E849968-7E31-45A5-B108-9785002CD252}">
      <dgm:prSet phldrT="[Text]" custT="1"/>
      <dgm:spPr>
        <a:solidFill>
          <a:srgbClr val="E87722">
            <a:alpha val="50000"/>
          </a:srgbClr>
        </a:solidFill>
      </dgm:spPr>
      <dgm:t>
        <a:bodyPr/>
        <a:lstStyle/>
        <a:p>
          <a:r>
            <a:rPr lang="en-US" sz="1800" b="1" dirty="0">
              <a:solidFill>
                <a:srgbClr val="002060"/>
              </a:solidFill>
              <a:latin typeface="+mn-lt"/>
              <a:cs typeface="Arial" panose="020B0604020202020204" pitchFamily="34" charset="0"/>
            </a:rPr>
            <a:t>Teaching &amp; Learning</a:t>
          </a:r>
        </a:p>
      </dgm:t>
    </dgm:pt>
    <dgm:pt modelId="{62F622E9-2ACA-486B-B68D-35BFC2D00C74}" type="parTrans" cxnId="{00876C9E-4004-49CA-A4A9-234A9F977CFF}">
      <dgm:prSet/>
      <dgm:spPr/>
      <dgm:t>
        <a:bodyPr/>
        <a:lstStyle/>
        <a:p>
          <a:endParaRPr lang="en-US"/>
        </a:p>
      </dgm:t>
    </dgm:pt>
    <dgm:pt modelId="{78E9CA15-5C76-4E5B-8BDC-54444A831831}" type="sibTrans" cxnId="{00876C9E-4004-49CA-A4A9-234A9F977CFF}">
      <dgm:prSet/>
      <dgm:spPr/>
      <dgm:t>
        <a:bodyPr/>
        <a:lstStyle/>
        <a:p>
          <a:endParaRPr lang="en-US"/>
        </a:p>
      </dgm:t>
    </dgm:pt>
    <dgm:pt modelId="{D65BE61D-20AB-4A8B-A259-454674772A4B}">
      <dgm:prSet phldrT="[Text]" custT="1"/>
      <dgm:spPr>
        <a:solidFill>
          <a:srgbClr val="E87722">
            <a:alpha val="50000"/>
          </a:srgbClr>
        </a:solidFill>
      </dgm:spPr>
      <dgm:t>
        <a:bodyPr/>
        <a:lstStyle/>
        <a:p>
          <a:r>
            <a:rPr lang="en-US" sz="1800" b="1" dirty="0">
              <a:solidFill>
                <a:srgbClr val="002060"/>
              </a:solidFill>
              <a:latin typeface="+mn-lt"/>
              <a:cs typeface="Arial" panose="020B0604020202020204" pitchFamily="34" charset="0"/>
            </a:rPr>
            <a:t>Relationships</a:t>
          </a:r>
        </a:p>
      </dgm:t>
    </dgm:pt>
    <dgm:pt modelId="{041E5B79-F112-43D7-BA7B-E6B3A23DD07A}" type="parTrans" cxnId="{A8CCA464-5497-4F77-827C-983CCCC2EFEB}">
      <dgm:prSet/>
      <dgm:spPr/>
      <dgm:t>
        <a:bodyPr/>
        <a:lstStyle/>
        <a:p>
          <a:endParaRPr lang="en-US"/>
        </a:p>
      </dgm:t>
    </dgm:pt>
    <dgm:pt modelId="{71A164A5-9BED-4330-8FB1-0E98FD9A07A1}" type="sibTrans" cxnId="{A8CCA464-5497-4F77-827C-983CCCC2EFEB}">
      <dgm:prSet/>
      <dgm:spPr/>
      <dgm:t>
        <a:bodyPr/>
        <a:lstStyle/>
        <a:p>
          <a:endParaRPr lang="en-US"/>
        </a:p>
      </dgm:t>
    </dgm:pt>
    <dgm:pt modelId="{D568E46D-18E8-4A7C-A565-825D20F566C7}">
      <dgm:prSet phldrT="[Text]" custT="1"/>
      <dgm:spPr>
        <a:solidFill>
          <a:srgbClr val="E87722">
            <a:alpha val="50000"/>
          </a:srgbClr>
        </a:solidFill>
      </dgm:spPr>
      <dgm:t>
        <a:bodyPr/>
        <a:lstStyle/>
        <a:p>
          <a:r>
            <a:rPr lang="en-US" sz="1800" b="1" dirty="0">
              <a:solidFill>
                <a:srgbClr val="002060"/>
              </a:solidFill>
              <a:latin typeface="+mn-lt"/>
              <a:cs typeface="Arial" panose="020B0604020202020204" pitchFamily="34" charset="0"/>
            </a:rPr>
            <a:t>Environment</a:t>
          </a:r>
        </a:p>
      </dgm:t>
    </dgm:pt>
    <dgm:pt modelId="{6AAC2302-F274-47FE-82CB-30FEC09AEE8C}" type="parTrans" cxnId="{0BA4E8AC-E80F-4805-8652-FF891F85CF3C}">
      <dgm:prSet/>
      <dgm:spPr/>
      <dgm:t>
        <a:bodyPr/>
        <a:lstStyle/>
        <a:p>
          <a:endParaRPr lang="en-US"/>
        </a:p>
      </dgm:t>
    </dgm:pt>
    <dgm:pt modelId="{C25A62A7-BC64-466F-A5E1-32D88E601EA7}" type="sibTrans" cxnId="{0BA4E8AC-E80F-4805-8652-FF891F85CF3C}">
      <dgm:prSet/>
      <dgm:spPr/>
      <dgm:t>
        <a:bodyPr/>
        <a:lstStyle/>
        <a:p>
          <a:endParaRPr lang="en-US"/>
        </a:p>
      </dgm:t>
    </dgm:pt>
    <dgm:pt modelId="{B2DC4042-7F18-400A-8DC3-CBA4B6430EA1}">
      <dgm:prSet phldrT="[Text]" custT="1"/>
      <dgm:spPr>
        <a:solidFill>
          <a:srgbClr val="E87722">
            <a:alpha val="50000"/>
          </a:srgbClr>
        </a:solidFill>
      </dgm:spPr>
      <dgm:t>
        <a:bodyPr/>
        <a:lstStyle/>
        <a:p>
          <a:r>
            <a:rPr lang="en-US" sz="1800" b="1" dirty="0">
              <a:solidFill>
                <a:srgbClr val="002060"/>
              </a:solidFill>
              <a:latin typeface="+mn-lt"/>
              <a:cs typeface="Arial" panose="020B0604020202020204" pitchFamily="34" charset="0"/>
            </a:rPr>
            <a:t>Safety</a:t>
          </a:r>
        </a:p>
      </dgm:t>
    </dgm:pt>
    <dgm:pt modelId="{4C28B033-0E09-41B8-BB86-1935F902D493}" type="parTrans" cxnId="{932FCC47-6500-45DD-9230-DC8BE65458BB}">
      <dgm:prSet/>
      <dgm:spPr/>
      <dgm:t>
        <a:bodyPr/>
        <a:lstStyle/>
        <a:p>
          <a:endParaRPr lang="en-US"/>
        </a:p>
      </dgm:t>
    </dgm:pt>
    <dgm:pt modelId="{8EBA6762-AB2D-4520-8950-7AB9496FC27F}" type="sibTrans" cxnId="{932FCC47-6500-45DD-9230-DC8BE65458BB}">
      <dgm:prSet/>
      <dgm:spPr/>
      <dgm:t>
        <a:bodyPr/>
        <a:lstStyle/>
        <a:p>
          <a:endParaRPr lang="en-US"/>
        </a:p>
      </dgm:t>
    </dgm:pt>
    <dgm:pt modelId="{4D32C07A-08EF-444A-A53E-4F9A44862B0B}" type="pres">
      <dgm:prSet presAssocID="{75FE750D-4214-433D-9CE3-9D79A72833F7}" presName="composite" presStyleCnt="0">
        <dgm:presLayoutVars>
          <dgm:chMax val="1"/>
          <dgm:dir/>
          <dgm:resizeHandles val="exact"/>
        </dgm:presLayoutVars>
      </dgm:prSet>
      <dgm:spPr/>
    </dgm:pt>
    <dgm:pt modelId="{26BF7CEC-F37E-4D39-9979-8EFF67BCC41B}" type="pres">
      <dgm:prSet presAssocID="{75FE750D-4214-433D-9CE3-9D79A72833F7}" presName="radial" presStyleCnt="0">
        <dgm:presLayoutVars>
          <dgm:animLvl val="ctr"/>
        </dgm:presLayoutVars>
      </dgm:prSet>
      <dgm:spPr/>
    </dgm:pt>
    <dgm:pt modelId="{606AF12E-9379-4683-8982-8BEA8E1F57D8}" type="pres">
      <dgm:prSet presAssocID="{E7CA3F98-8611-4BEC-B086-7D2B6047FECE}" presName="centerShape" presStyleLbl="vennNode1" presStyleIdx="0" presStyleCnt="5" custScaleX="135485" custScaleY="110254"/>
      <dgm:spPr/>
    </dgm:pt>
    <dgm:pt modelId="{E4B93A17-11B5-4EE6-919A-EBE02312BBFF}" type="pres">
      <dgm:prSet presAssocID="{8E849968-7E31-45A5-B108-9785002CD252}" presName="node" presStyleLbl="vennNode1" presStyleIdx="1" presStyleCnt="5" custScaleX="163206" custScaleY="97924" custRadScaleRad="125301" custRadScaleInc="0">
        <dgm:presLayoutVars>
          <dgm:bulletEnabled val="1"/>
        </dgm:presLayoutVars>
      </dgm:prSet>
      <dgm:spPr/>
    </dgm:pt>
    <dgm:pt modelId="{924A20EF-B954-46C1-B674-A220F66F1F85}" type="pres">
      <dgm:prSet presAssocID="{D65BE61D-20AB-4A8B-A259-454674772A4B}" presName="node" presStyleLbl="vennNode1" presStyleIdx="2" presStyleCnt="5" custScaleX="169382" custRadScaleRad="129514">
        <dgm:presLayoutVars>
          <dgm:bulletEnabled val="1"/>
        </dgm:presLayoutVars>
      </dgm:prSet>
      <dgm:spPr/>
    </dgm:pt>
    <dgm:pt modelId="{28755DCD-5EC6-4F5A-A6FC-BAF5FA79D48F}" type="pres">
      <dgm:prSet presAssocID="{D568E46D-18E8-4A7C-A565-825D20F566C7}" presName="node" presStyleLbl="vennNode1" presStyleIdx="3" presStyleCnt="5" custScaleX="163206">
        <dgm:presLayoutVars>
          <dgm:bulletEnabled val="1"/>
        </dgm:presLayoutVars>
      </dgm:prSet>
      <dgm:spPr/>
    </dgm:pt>
    <dgm:pt modelId="{8FE624CD-EC2F-4DFE-861D-A9B0DF9FCA1B}" type="pres">
      <dgm:prSet presAssocID="{B2DC4042-7F18-400A-8DC3-CBA4B6430EA1}" presName="node" presStyleLbl="vennNode1" presStyleIdx="4" presStyleCnt="5" custScaleX="163206" custRadScaleRad="129515" custRadScaleInc="-255">
        <dgm:presLayoutVars>
          <dgm:bulletEnabled val="1"/>
        </dgm:presLayoutVars>
      </dgm:prSet>
      <dgm:spPr/>
    </dgm:pt>
  </dgm:ptLst>
  <dgm:cxnLst>
    <dgm:cxn modelId="{8EF15D1A-5E54-4309-B2E9-29A45E53AE8F}" type="presOf" srcId="{B2DC4042-7F18-400A-8DC3-CBA4B6430EA1}" destId="{8FE624CD-EC2F-4DFE-861D-A9B0DF9FCA1B}" srcOrd="0" destOrd="0" presId="urn:microsoft.com/office/officeart/2005/8/layout/radial3"/>
    <dgm:cxn modelId="{D2173C64-2A03-46F3-A2E7-B2E6E14976A5}" type="presOf" srcId="{D568E46D-18E8-4A7C-A565-825D20F566C7}" destId="{28755DCD-5EC6-4F5A-A6FC-BAF5FA79D48F}" srcOrd="0" destOrd="0" presId="urn:microsoft.com/office/officeart/2005/8/layout/radial3"/>
    <dgm:cxn modelId="{A8CCA464-5497-4F77-827C-983CCCC2EFEB}" srcId="{E7CA3F98-8611-4BEC-B086-7D2B6047FECE}" destId="{D65BE61D-20AB-4A8B-A259-454674772A4B}" srcOrd="1" destOrd="0" parTransId="{041E5B79-F112-43D7-BA7B-E6B3A23DD07A}" sibTransId="{71A164A5-9BED-4330-8FB1-0E98FD9A07A1}"/>
    <dgm:cxn modelId="{932FCC47-6500-45DD-9230-DC8BE65458BB}" srcId="{E7CA3F98-8611-4BEC-B086-7D2B6047FECE}" destId="{B2DC4042-7F18-400A-8DC3-CBA4B6430EA1}" srcOrd="3" destOrd="0" parTransId="{4C28B033-0E09-41B8-BB86-1935F902D493}" sibTransId="{8EBA6762-AB2D-4520-8950-7AB9496FC27F}"/>
    <dgm:cxn modelId="{D2363848-EA4E-4BF5-A96F-DF5F0520E6CC}" type="presOf" srcId="{E7CA3F98-8611-4BEC-B086-7D2B6047FECE}" destId="{606AF12E-9379-4683-8982-8BEA8E1F57D8}" srcOrd="0" destOrd="0" presId="urn:microsoft.com/office/officeart/2005/8/layout/radial3"/>
    <dgm:cxn modelId="{0BB0907D-DAC9-47E1-8BE3-0463FD89E073}" type="presOf" srcId="{D65BE61D-20AB-4A8B-A259-454674772A4B}" destId="{924A20EF-B954-46C1-B674-A220F66F1F85}" srcOrd="0" destOrd="0" presId="urn:microsoft.com/office/officeart/2005/8/layout/radial3"/>
    <dgm:cxn modelId="{23843C84-ED47-4744-A377-6A46A72FCE31}" srcId="{75FE750D-4214-433D-9CE3-9D79A72833F7}" destId="{E7CA3F98-8611-4BEC-B086-7D2B6047FECE}" srcOrd="0" destOrd="0" parTransId="{3D9900D4-FE48-4679-9B5E-293605599566}" sibTransId="{890F2ECB-7905-479F-BF0E-6951C488F668}"/>
    <dgm:cxn modelId="{3E381F88-4DC4-4E2A-9AED-CD0DCAF28CE6}" type="presOf" srcId="{8E849968-7E31-45A5-B108-9785002CD252}" destId="{E4B93A17-11B5-4EE6-919A-EBE02312BBFF}" srcOrd="0" destOrd="0" presId="urn:microsoft.com/office/officeart/2005/8/layout/radial3"/>
    <dgm:cxn modelId="{00876C9E-4004-49CA-A4A9-234A9F977CFF}" srcId="{E7CA3F98-8611-4BEC-B086-7D2B6047FECE}" destId="{8E849968-7E31-45A5-B108-9785002CD252}" srcOrd="0" destOrd="0" parTransId="{62F622E9-2ACA-486B-B68D-35BFC2D00C74}" sibTransId="{78E9CA15-5C76-4E5B-8BDC-54444A831831}"/>
    <dgm:cxn modelId="{0BA4E8AC-E80F-4805-8652-FF891F85CF3C}" srcId="{E7CA3F98-8611-4BEC-B086-7D2B6047FECE}" destId="{D568E46D-18E8-4A7C-A565-825D20F566C7}" srcOrd="2" destOrd="0" parTransId="{6AAC2302-F274-47FE-82CB-30FEC09AEE8C}" sibTransId="{C25A62A7-BC64-466F-A5E1-32D88E601EA7}"/>
    <dgm:cxn modelId="{C3FC62D6-643F-4213-B92F-0C34502C8993}" type="presOf" srcId="{75FE750D-4214-433D-9CE3-9D79A72833F7}" destId="{4D32C07A-08EF-444A-A53E-4F9A44862B0B}" srcOrd="0" destOrd="0" presId="urn:microsoft.com/office/officeart/2005/8/layout/radial3"/>
    <dgm:cxn modelId="{A8BA034D-4777-4F43-A883-BE56428A6C40}" type="presParOf" srcId="{4D32C07A-08EF-444A-A53E-4F9A44862B0B}" destId="{26BF7CEC-F37E-4D39-9979-8EFF67BCC41B}" srcOrd="0" destOrd="0" presId="urn:microsoft.com/office/officeart/2005/8/layout/radial3"/>
    <dgm:cxn modelId="{C4EBBDE9-D51F-466B-AB7D-8B52FEC70857}" type="presParOf" srcId="{26BF7CEC-F37E-4D39-9979-8EFF67BCC41B}" destId="{606AF12E-9379-4683-8982-8BEA8E1F57D8}" srcOrd="0" destOrd="0" presId="urn:microsoft.com/office/officeart/2005/8/layout/radial3"/>
    <dgm:cxn modelId="{6722614E-F6EC-4031-B562-1321DDEA2D41}" type="presParOf" srcId="{26BF7CEC-F37E-4D39-9979-8EFF67BCC41B}" destId="{E4B93A17-11B5-4EE6-919A-EBE02312BBFF}" srcOrd="1" destOrd="0" presId="urn:microsoft.com/office/officeart/2005/8/layout/radial3"/>
    <dgm:cxn modelId="{6A4DDB33-4874-433A-8773-1664018DC3AC}" type="presParOf" srcId="{26BF7CEC-F37E-4D39-9979-8EFF67BCC41B}" destId="{924A20EF-B954-46C1-B674-A220F66F1F85}" srcOrd="2" destOrd="0" presId="urn:microsoft.com/office/officeart/2005/8/layout/radial3"/>
    <dgm:cxn modelId="{D71E88BD-124D-4A86-B598-CDBEB959532E}" type="presParOf" srcId="{26BF7CEC-F37E-4D39-9979-8EFF67BCC41B}" destId="{28755DCD-5EC6-4F5A-A6FC-BAF5FA79D48F}" srcOrd="3" destOrd="0" presId="urn:microsoft.com/office/officeart/2005/8/layout/radial3"/>
    <dgm:cxn modelId="{4684C30D-B047-4716-BB6F-11AE0C1B27C5}" type="presParOf" srcId="{26BF7CEC-F37E-4D39-9979-8EFF67BCC41B}" destId="{8FE624CD-EC2F-4DFE-861D-A9B0DF9FCA1B}"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F18974-5F02-4B5A-82C4-A175D801CBE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8C98ED0-57DD-458F-A063-CE0F7D6C28CD}">
      <dgm:prSet phldrT="[Text]" custT="1"/>
      <dgm:spPr/>
      <dgm:t>
        <a:bodyPr/>
        <a:lstStyle/>
        <a:p>
          <a:pPr>
            <a:lnSpc>
              <a:spcPct val="100000"/>
            </a:lnSpc>
          </a:pPr>
          <a:r>
            <a:rPr lang="en-US" sz="2000" dirty="0">
              <a:latin typeface="+mn-lt"/>
              <a:cs typeface="Arial" panose="020B0604020202020204" pitchFamily="34" charset="0"/>
            </a:rPr>
            <a:t>Lack of sleep or food</a:t>
          </a:r>
        </a:p>
      </dgm:t>
    </dgm:pt>
    <dgm:pt modelId="{20E96965-6A3D-411E-A91D-F153268D4324}" type="parTrans" cxnId="{3E7989D1-F0C8-412F-B1EE-6A6A1D8025DF}">
      <dgm:prSet/>
      <dgm:spPr/>
      <dgm:t>
        <a:bodyPr/>
        <a:lstStyle/>
        <a:p>
          <a:endParaRPr lang="en-US"/>
        </a:p>
      </dgm:t>
    </dgm:pt>
    <dgm:pt modelId="{C20893D3-C2E2-499B-9FA3-997820C4C5F9}" type="sibTrans" cxnId="{3E7989D1-F0C8-412F-B1EE-6A6A1D8025DF}">
      <dgm:prSet/>
      <dgm:spPr/>
      <dgm:t>
        <a:bodyPr/>
        <a:lstStyle/>
        <a:p>
          <a:endParaRPr lang="en-US"/>
        </a:p>
      </dgm:t>
    </dgm:pt>
    <dgm:pt modelId="{38FA32A7-62F4-40F0-98B9-EE07C8B58415}">
      <dgm:prSet phldrT="[Text]" custT="1"/>
      <dgm:spPr/>
      <dgm:t>
        <a:bodyPr/>
        <a:lstStyle/>
        <a:p>
          <a:pPr>
            <a:lnSpc>
              <a:spcPct val="100000"/>
            </a:lnSpc>
          </a:pPr>
          <a:r>
            <a:rPr lang="en-US" sz="2000" dirty="0">
              <a:latin typeface="+mn-lt"/>
              <a:cs typeface="Arial" panose="020B0604020202020204" pitchFamily="34" charset="0"/>
            </a:rPr>
            <a:t>Changes in routine</a:t>
          </a:r>
        </a:p>
      </dgm:t>
    </dgm:pt>
    <dgm:pt modelId="{09BC14D1-C6B9-4815-AB48-F36FB92E329D}" type="parTrans" cxnId="{A3E1E804-26B3-4EA9-A59B-C0950D949B0F}">
      <dgm:prSet/>
      <dgm:spPr/>
      <dgm:t>
        <a:bodyPr/>
        <a:lstStyle/>
        <a:p>
          <a:endParaRPr lang="en-US"/>
        </a:p>
      </dgm:t>
    </dgm:pt>
    <dgm:pt modelId="{ADB8CDCF-0F9C-4F7D-B591-670A891B7546}" type="sibTrans" cxnId="{A3E1E804-26B3-4EA9-A59B-C0950D949B0F}">
      <dgm:prSet/>
      <dgm:spPr/>
      <dgm:t>
        <a:bodyPr/>
        <a:lstStyle/>
        <a:p>
          <a:endParaRPr lang="en-US"/>
        </a:p>
      </dgm:t>
    </dgm:pt>
    <dgm:pt modelId="{5CED7B12-BE8B-48E9-AE8F-7889BD99ECAA}">
      <dgm:prSet phldrT="[Text]" custT="1"/>
      <dgm:spPr/>
      <dgm:t>
        <a:bodyPr/>
        <a:lstStyle/>
        <a:p>
          <a:pPr>
            <a:lnSpc>
              <a:spcPct val="100000"/>
            </a:lnSpc>
          </a:pPr>
          <a:r>
            <a:rPr lang="en-US" sz="2000" dirty="0">
              <a:latin typeface="+mn-lt"/>
              <a:cs typeface="Arial" panose="020B0604020202020204" pitchFamily="34" charset="0"/>
            </a:rPr>
            <a:t>Changes in home routine</a:t>
          </a:r>
        </a:p>
      </dgm:t>
    </dgm:pt>
    <dgm:pt modelId="{CD110FA5-53E4-4608-8EC5-E881C0C0213F}" type="parTrans" cxnId="{631C0D4C-CF6D-4444-A010-58D473E974BF}">
      <dgm:prSet/>
      <dgm:spPr/>
      <dgm:t>
        <a:bodyPr/>
        <a:lstStyle/>
        <a:p>
          <a:endParaRPr lang="en-US"/>
        </a:p>
      </dgm:t>
    </dgm:pt>
    <dgm:pt modelId="{CD16A399-B46B-43FB-A269-50B117CD9486}" type="sibTrans" cxnId="{631C0D4C-CF6D-4444-A010-58D473E974BF}">
      <dgm:prSet/>
      <dgm:spPr/>
      <dgm:t>
        <a:bodyPr/>
        <a:lstStyle/>
        <a:p>
          <a:endParaRPr lang="en-US"/>
        </a:p>
      </dgm:t>
    </dgm:pt>
    <dgm:pt modelId="{F20C20D2-5815-479E-83F0-EAD00B1D5FCA}">
      <dgm:prSet phldrT="[Text]" custT="1"/>
      <dgm:spPr/>
      <dgm:t>
        <a:bodyPr/>
        <a:lstStyle/>
        <a:p>
          <a:pPr>
            <a:lnSpc>
              <a:spcPct val="100000"/>
            </a:lnSpc>
          </a:pPr>
          <a:r>
            <a:rPr lang="en-US" sz="2000" dirty="0">
              <a:latin typeface="+mn-lt"/>
              <a:cs typeface="Arial" panose="020B0604020202020204" pitchFamily="34" charset="0"/>
            </a:rPr>
            <a:t>Medication changes</a:t>
          </a:r>
        </a:p>
      </dgm:t>
    </dgm:pt>
    <dgm:pt modelId="{C2DED482-EA8C-433F-84D6-52E61B100B1B}" type="parTrans" cxnId="{937CF92D-636A-42A2-A8C4-7C76DA55ABA2}">
      <dgm:prSet/>
      <dgm:spPr/>
      <dgm:t>
        <a:bodyPr/>
        <a:lstStyle/>
        <a:p>
          <a:endParaRPr lang="en-US"/>
        </a:p>
      </dgm:t>
    </dgm:pt>
    <dgm:pt modelId="{0C374440-FE19-4BA2-82E5-2A5B45AE250D}" type="sibTrans" cxnId="{937CF92D-636A-42A2-A8C4-7C76DA55ABA2}">
      <dgm:prSet/>
      <dgm:spPr/>
      <dgm:t>
        <a:bodyPr/>
        <a:lstStyle/>
        <a:p>
          <a:endParaRPr lang="en-US"/>
        </a:p>
      </dgm:t>
    </dgm:pt>
    <dgm:pt modelId="{1D3870D9-3FD3-49C6-AAE7-2C25344B5050}">
      <dgm:prSet phldrT="[Text]" custT="1"/>
      <dgm:spPr/>
      <dgm:t>
        <a:bodyPr/>
        <a:lstStyle/>
        <a:p>
          <a:pPr>
            <a:lnSpc>
              <a:spcPct val="100000"/>
            </a:lnSpc>
          </a:pPr>
          <a:r>
            <a:rPr lang="en-US" sz="2000" dirty="0">
              <a:latin typeface="+mn-lt"/>
              <a:cs typeface="Arial" panose="020B0604020202020204" pitchFamily="34" charset="0"/>
            </a:rPr>
            <a:t>Others?</a:t>
          </a:r>
        </a:p>
      </dgm:t>
    </dgm:pt>
    <dgm:pt modelId="{A4AD41EE-5C3A-4ACA-B5C3-BCCAD6326973}" type="parTrans" cxnId="{00027AF9-C78E-49E1-BC12-1CF771FB9E2B}">
      <dgm:prSet/>
      <dgm:spPr/>
      <dgm:t>
        <a:bodyPr/>
        <a:lstStyle/>
        <a:p>
          <a:endParaRPr lang="en-US"/>
        </a:p>
      </dgm:t>
    </dgm:pt>
    <dgm:pt modelId="{09749B30-B4C8-4D91-B13D-9FA8B2C90508}" type="sibTrans" cxnId="{00027AF9-C78E-49E1-BC12-1CF771FB9E2B}">
      <dgm:prSet/>
      <dgm:spPr/>
      <dgm:t>
        <a:bodyPr/>
        <a:lstStyle/>
        <a:p>
          <a:endParaRPr lang="en-US"/>
        </a:p>
      </dgm:t>
    </dgm:pt>
    <dgm:pt modelId="{4CEEAC95-6E33-4F8B-B7CD-D89AB33F71A9}" type="pres">
      <dgm:prSet presAssocID="{0EF18974-5F02-4B5A-82C4-A175D801CBE0}" presName="root" presStyleCnt="0">
        <dgm:presLayoutVars>
          <dgm:dir/>
          <dgm:resizeHandles val="exact"/>
        </dgm:presLayoutVars>
      </dgm:prSet>
      <dgm:spPr/>
    </dgm:pt>
    <dgm:pt modelId="{509E4808-4E8C-45FB-A2DB-7B7466783E63}" type="pres">
      <dgm:prSet presAssocID="{08C98ED0-57DD-458F-A063-CE0F7D6C28CD}" presName="compNode" presStyleCnt="0"/>
      <dgm:spPr/>
    </dgm:pt>
    <dgm:pt modelId="{01B12F69-E68D-4A2C-8D3B-6217F86058CD}" type="pres">
      <dgm:prSet presAssocID="{08C98ED0-57DD-458F-A063-CE0F7D6C28CD}" presName="bgRect" presStyleLbl="bgShp" presStyleIdx="0" presStyleCnt="5"/>
      <dgm:spPr/>
    </dgm:pt>
    <dgm:pt modelId="{9ECAC56F-73D7-4FC4-B232-2374CE7680D5}" type="pres">
      <dgm:prSet presAssocID="{08C98ED0-57DD-458F-A063-CE0F7D6C28C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rger and Drink"/>
        </a:ext>
      </dgm:extLst>
    </dgm:pt>
    <dgm:pt modelId="{0594250C-97DD-4E0C-9F2D-71189960800B}" type="pres">
      <dgm:prSet presAssocID="{08C98ED0-57DD-458F-A063-CE0F7D6C28CD}" presName="spaceRect" presStyleCnt="0"/>
      <dgm:spPr/>
    </dgm:pt>
    <dgm:pt modelId="{4E420F62-146D-4151-88C4-5670947BB0B4}" type="pres">
      <dgm:prSet presAssocID="{08C98ED0-57DD-458F-A063-CE0F7D6C28CD}" presName="parTx" presStyleLbl="revTx" presStyleIdx="0" presStyleCnt="5">
        <dgm:presLayoutVars>
          <dgm:chMax val="0"/>
          <dgm:chPref val="0"/>
        </dgm:presLayoutVars>
      </dgm:prSet>
      <dgm:spPr/>
    </dgm:pt>
    <dgm:pt modelId="{32D99B13-0084-4D18-81AA-6194CA87426B}" type="pres">
      <dgm:prSet presAssocID="{C20893D3-C2E2-499B-9FA3-997820C4C5F9}" presName="sibTrans" presStyleCnt="0"/>
      <dgm:spPr/>
    </dgm:pt>
    <dgm:pt modelId="{03504388-9C04-409B-A280-EF743BA316C0}" type="pres">
      <dgm:prSet presAssocID="{38FA32A7-62F4-40F0-98B9-EE07C8B58415}" presName="compNode" presStyleCnt="0"/>
      <dgm:spPr/>
    </dgm:pt>
    <dgm:pt modelId="{13241875-2DAD-4ACF-9E0C-65C2FD361027}" type="pres">
      <dgm:prSet presAssocID="{38FA32A7-62F4-40F0-98B9-EE07C8B58415}" presName="bgRect" presStyleLbl="bgShp" presStyleIdx="1" presStyleCnt="5"/>
      <dgm:spPr/>
    </dgm:pt>
    <dgm:pt modelId="{BF075945-6A16-414F-8CA8-4B5EBC5EC817}" type="pres">
      <dgm:prSet presAssocID="{38FA32A7-62F4-40F0-98B9-EE07C8B5841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79E6F0FE-DA4C-49F4-B77B-0464382CDBF1}" type="pres">
      <dgm:prSet presAssocID="{38FA32A7-62F4-40F0-98B9-EE07C8B58415}" presName="spaceRect" presStyleCnt="0"/>
      <dgm:spPr/>
    </dgm:pt>
    <dgm:pt modelId="{FA56780E-F1BD-41D0-8F9A-3C25EA79F42D}" type="pres">
      <dgm:prSet presAssocID="{38FA32A7-62F4-40F0-98B9-EE07C8B58415}" presName="parTx" presStyleLbl="revTx" presStyleIdx="1" presStyleCnt="5">
        <dgm:presLayoutVars>
          <dgm:chMax val="0"/>
          <dgm:chPref val="0"/>
        </dgm:presLayoutVars>
      </dgm:prSet>
      <dgm:spPr/>
    </dgm:pt>
    <dgm:pt modelId="{CF42E6CB-43EE-4740-963C-170AD14B2BC8}" type="pres">
      <dgm:prSet presAssocID="{ADB8CDCF-0F9C-4F7D-B591-670A891B7546}" presName="sibTrans" presStyleCnt="0"/>
      <dgm:spPr/>
    </dgm:pt>
    <dgm:pt modelId="{FA9C0054-F542-4BC9-8522-0CB94A178118}" type="pres">
      <dgm:prSet presAssocID="{5CED7B12-BE8B-48E9-AE8F-7889BD99ECAA}" presName="compNode" presStyleCnt="0"/>
      <dgm:spPr/>
    </dgm:pt>
    <dgm:pt modelId="{833676A5-60CE-4246-A424-4344FA1B1066}" type="pres">
      <dgm:prSet presAssocID="{5CED7B12-BE8B-48E9-AE8F-7889BD99ECAA}" presName="bgRect" presStyleLbl="bgShp" presStyleIdx="2" presStyleCnt="5"/>
      <dgm:spPr/>
    </dgm:pt>
    <dgm:pt modelId="{DDA321AC-7BC6-434D-988A-4001D3E53F8A}" type="pres">
      <dgm:prSet presAssocID="{5CED7B12-BE8B-48E9-AE8F-7889BD99ECA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use"/>
        </a:ext>
      </dgm:extLst>
    </dgm:pt>
    <dgm:pt modelId="{E68EF24C-A9E9-40B4-B856-4165E62E4456}" type="pres">
      <dgm:prSet presAssocID="{5CED7B12-BE8B-48E9-AE8F-7889BD99ECAA}" presName="spaceRect" presStyleCnt="0"/>
      <dgm:spPr/>
    </dgm:pt>
    <dgm:pt modelId="{3EC0BB25-0588-48F9-9874-44B2DD59DE8B}" type="pres">
      <dgm:prSet presAssocID="{5CED7B12-BE8B-48E9-AE8F-7889BD99ECAA}" presName="parTx" presStyleLbl="revTx" presStyleIdx="2" presStyleCnt="5">
        <dgm:presLayoutVars>
          <dgm:chMax val="0"/>
          <dgm:chPref val="0"/>
        </dgm:presLayoutVars>
      </dgm:prSet>
      <dgm:spPr/>
    </dgm:pt>
    <dgm:pt modelId="{B6739D4F-194A-45B5-A24D-05065C6A1887}" type="pres">
      <dgm:prSet presAssocID="{CD16A399-B46B-43FB-A269-50B117CD9486}" presName="sibTrans" presStyleCnt="0"/>
      <dgm:spPr/>
    </dgm:pt>
    <dgm:pt modelId="{095A4461-2907-44B7-9465-EE22C76EF43A}" type="pres">
      <dgm:prSet presAssocID="{F20C20D2-5815-479E-83F0-EAD00B1D5FCA}" presName="compNode" presStyleCnt="0"/>
      <dgm:spPr/>
    </dgm:pt>
    <dgm:pt modelId="{F38AAA0D-CF7F-49EF-86ED-B4B25CC3B29A}" type="pres">
      <dgm:prSet presAssocID="{F20C20D2-5815-479E-83F0-EAD00B1D5FCA}" presName="bgRect" presStyleLbl="bgShp" presStyleIdx="3" presStyleCnt="5"/>
      <dgm:spPr/>
    </dgm:pt>
    <dgm:pt modelId="{B6F59972-8E24-4415-A5D8-4E57DF8C1A20}" type="pres">
      <dgm:prSet presAssocID="{F20C20D2-5815-479E-83F0-EAD00B1D5FC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ine"/>
        </a:ext>
      </dgm:extLst>
    </dgm:pt>
    <dgm:pt modelId="{3C07A5A9-8C3F-4364-9522-15D78734B624}" type="pres">
      <dgm:prSet presAssocID="{F20C20D2-5815-479E-83F0-EAD00B1D5FCA}" presName="spaceRect" presStyleCnt="0"/>
      <dgm:spPr/>
    </dgm:pt>
    <dgm:pt modelId="{2438E308-5B0D-4B6B-B18D-7F849150438F}" type="pres">
      <dgm:prSet presAssocID="{F20C20D2-5815-479E-83F0-EAD00B1D5FCA}" presName="parTx" presStyleLbl="revTx" presStyleIdx="3" presStyleCnt="5">
        <dgm:presLayoutVars>
          <dgm:chMax val="0"/>
          <dgm:chPref val="0"/>
        </dgm:presLayoutVars>
      </dgm:prSet>
      <dgm:spPr/>
    </dgm:pt>
    <dgm:pt modelId="{23AEC18F-2957-4953-B2D2-B9678808E6A8}" type="pres">
      <dgm:prSet presAssocID="{0C374440-FE19-4BA2-82E5-2A5B45AE250D}" presName="sibTrans" presStyleCnt="0"/>
      <dgm:spPr/>
    </dgm:pt>
    <dgm:pt modelId="{565E71D5-C044-448A-82FE-ECBCA2B3459B}" type="pres">
      <dgm:prSet presAssocID="{1D3870D9-3FD3-49C6-AAE7-2C25344B5050}" presName="compNode" presStyleCnt="0"/>
      <dgm:spPr/>
    </dgm:pt>
    <dgm:pt modelId="{B6646B8E-79A1-450F-8C40-66C3779B37C7}" type="pres">
      <dgm:prSet presAssocID="{1D3870D9-3FD3-49C6-AAE7-2C25344B5050}" presName="bgRect" presStyleLbl="bgShp" presStyleIdx="4" presStyleCnt="5"/>
      <dgm:spPr/>
    </dgm:pt>
    <dgm:pt modelId="{92E1A57A-CC00-4D8B-A852-BC16E3F4A17E}" type="pres">
      <dgm:prSet presAssocID="{1D3870D9-3FD3-49C6-AAE7-2C25344B505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Adhesive Bandage with solid fill"/>
        </a:ext>
      </dgm:extLst>
    </dgm:pt>
    <dgm:pt modelId="{6A6F8672-44A2-4C32-B211-1ACA3FA6112B}" type="pres">
      <dgm:prSet presAssocID="{1D3870D9-3FD3-49C6-AAE7-2C25344B5050}" presName="spaceRect" presStyleCnt="0"/>
      <dgm:spPr/>
    </dgm:pt>
    <dgm:pt modelId="{753F4CF0-06D6-4387-A089-D682BAB115E5}" type="pres">
      <dgm:prSet presAssocID="{1D3870D9-3FD3-49C6-AAE7-2C25344B5050}" presName="parTx" presStyleLbl="revTx" presStyleIdx="4" presStyleCnt="5">
        <dgm:presLayoutVars>
          <dgm:chMax val="0"/>
          <dgm:chPref val="0"/>
        </dgm:presLayoutVars>
      </dgm:prSet>
      <dgm:spPr/>
    </dgm:pt>
  </dgm:ptLst>
  <dgm:cxnLst>
    <dgm:cxn modelId="{A3E1E804-26B3-4EA9-A59B-C0950D949B0F}" srcId="{0EF18974-5F02-4B5A-82C4-A175D801CBE0}" destId="{38FA32A7-62F4-40F0-98B9-EE07C8B58415}" srcOrd="1" destOrd="0" parTransId="{09BC14D1-C6B9-4815-AB48-F36FB92E329D}" sibTransId="{ADB8CDCF-0F9C-4F7D-B591-670A891B7546}"/>
    <dgm:cxn modelId="{ACD8F219-2E6C-4DD0-8424-A94DD8DF92BE}" type="presOf" srcId="{38FA32A7-62F4-40F0-98B9-EE07C8B58415}" destId="{FA56780E-F1BD-41D0-8F9A-3C25EA79F42D}" srcOrd="0" destOrd="0" presId="urn:microsoft.com/office/officeart/2018/2/layout/IconVerticalSolidList"/>
    <dgm:cxn modelId="{4BBB891E-6FB9-451A-9D7C-E7778F8CB908}" type="presOf" srcId="{0EF18974-5F02-4B5A-82C4-A175D801CBE0}" destId="{4CEEAC95-6E33-4F8B-B7CD-D89AB33F71A9}" srcOrd="0" destOrd="0" presId="urn:microsoft.com/office/officeart/2018/2/layout/IconVerticalSolidList"/>
    <dgm:cxn modelId="{937CF92D-636A-42A2-A8C4-7C76DA55ABA2}" srcId="{0EF18974-5F02-4B5A-82C4-A175D801CBE0}" destId="{F20C20D2-5815-479E-83F0-EAD00B1D5FCA}" srcOrd="3" destOrd="0" parTransId="{C2DED482-EA8C-433F-84D6-52E61B100B1B}" sibTransId="{0C374440-FE19-4BA2-82E5-2A5B45AE250D}"/>
    <dgm:cxn modelId="{EB26885E-53D1-402A-8F22-1CAE278E205B}" type="presOf" srcId="{F20C20D2-5815-479E-83F0-EAD00B1D5FCA}" destId="{2438E308-5B0D-4B6B-B18D-7F849150438F}" srcOrd="0" destOrd="0" presId="urn:microsoft.com/office/officeart/2018/2/layout/IconVerticalSolidList"/>
    <dgm:cxn modelId="{631C0D4C-CF6D-4444-A010-58D473E974BF}" srcId="{0EF18974-5F02-4B5A-82C4-A175D801CBE0}" destId="{5CED7B12-BE8B-48E9-AE8F-7889BD99ECAA}" srcOrd="2" destOrd="0" parTransId="{CD110FA5-53E4-4608-8EC5-E881C0C0213F}" sibTransId="{CD16A399-B46B-43FB-A269-50B117CD9486}"/>
    <dgm:cxn modelId="{A0986FA5-48D9-4E9C-88DF-6A0D0366E4ED}" type="presOf" srcId="{5CED7B12-BE8B-48E9-AE8F-7889BD99ECAA}" destId="{3EC0BB25-0588-48F9-9874-44B2DD59DE8B}" srcOrd="0" destOrd="0" presId="urn:microsoft.com/office/officeart/2018/2/layout/IconVerticalSolidList"/>
    <dgm:cxn modelId="{12BA99BE-7A85-4541-B5AA-6F1D43B3DC64}" type="presOf" srcId="{08C98ED0-57DD-458F-A063-CE0F7D6C28CD}" destId="{4E420F62-146D-4151-88C4-5670947BB0B4}" srcOrd="0" destOrd="0" presId="urn:microsoft.com/office/officeart/2018/2/layout/IconVerticalSolidList"/>
    <dgm:cxn modelId="{3E7989D1-F0C8-412F-B1EE-6A6A1D8025DF}" srcId="{0EF18974-5F02-4B5A-82C4-A175D801CBE0}" destId="{08C98ED0-57DD-458F-A063-CE0F7D6C28CD}" srcOrd="0" destOrd="0" parTransId="{20E96965-6A3D-411E-A91D-F153268D4324}" sibTransId="{C20893D3-C2E2-499B-9FA3-997820C4C5F9}"/>
    <dgm:cxn modelId="{C1FCBBD6-3060-4D29-8A70-D656D13E396F}" type="presOf" srcId="{1D3870D9-3FD3-49C6-AAE7-2C25344B5050}" destId="{753F4CF0-06D6-4387-A089-D682BAB115E5}" srcOrd="0" destOrd="0" presId="urn:microsoft.com/office/officeart/2018/2/layout/IconVerticalSolidList"/>
    <dgm:cxn modelId="{00027AF9-C78E-49E1-BC12-1CF771FB9E2B}" srcId="{0EF18974-5F02-4B5A-82C4-A175D801CBE0}" destId="{1D3870D9-3FD3-49C6-AAE7-2C25344B5050}" srcOrd="4" destOrd="0" parTransId="{A4AD41EE-5C3A-4ACA-B5C3-BCCAD6326973}" sibTransId="{09749B30-B4C8-4D91-B13D-9FA8B2C90508}"/>
    <dgm:cxn modelId="{5C5179DB-23B0-4718-84EF-8B35EFC79C62}" type="presParOf" srcId="{4CEEAC95-6E33-4F8B-B7CD-D89AB33F71A9}" destId="{509E4808-4E8C-45FB-A2DB-7B7466783E63}" srcOrd="0" destOrd="0" presId="urn:microsoft.com/office/officeart/2018/2/layout/IconVerticalSolidList"/>
    <dgm:cxn modelId="{82670C4E-55B1-4556-9DD3-3D75CFD3304A}" type="presParOf" srcId="{509E4808-4E8C-45FB-A2DB-7B7466783E63}" destId="{01B12F69-E68D-4A2C-8D3B-6217F86058CD}" srcOrd="0" destOrd="0" presId="urn:microsoft.com/office/officeart/2018/2/layout/IconVerticalSolidList"/>
    <dgm:cxn modelId="{3481F96F-91B6-44F0-8518-A57091D74BEF}" type="presParOf" srcId="{509E4808-4E8C-45FB-A2DB-7B7466783E63}" destId="{9ECAC56F-73D7-4FC4-B232-2374CE7680D5}" srcOrd="1" destOrd="0" presId="urn:microsoft.com/office/officeart/2018/2/layout/IconVerticalSolidList"/>
    <dgm:cxn modelId="{17D07D44-33BB-4DEA-A23C-0A25673E9E77}" type="presParOf" srcId="{509E4808-4E8C-45FB-A2DB-7B7466783E63}" destId="{0594250C-97DD-4E0C-9F2D-71189960800B}" srcOrd="2" destOrd="0" presId="urn:microsoft.com/office/officeart/2018/2/layout/IconVerticalSolidList"/>
    <dgm:cxn modelId="{A1AC1DE1-0332-4951-BE0A-A40189EB470D}" type="presParOf" srcId="{509E4808-4E8C-45FB-A2DB-7B7466783E63}" destId="{4E420F62-146D-4151-88C4-5670947BB0B4}" srcOrd="3" destOrd="0" presId="urn:microsoft.com/office/officeart/2018/2/layout/IconVerticalSolidList"/>
    <dgm:cxn modelId="{ED4DA68D-F15A-4FD8-82C1-492914E71E31}" type="presParOf" srcId="{4CEEAC95-6E33-4F8B-B7CD-D89AB33F71A9}" destId="{32D99B13-0084-4D18-81AA-6194CA87426B}" srcOrd="1" destOrd="0" presId="urn:microsoft.com/office/officeart/2018/2/layout/IconVerticalSolidList"/>
    <dgm:cxn modelId="{E30F74C3-2263-446E-A23C-7A0EF9C9F169}" type="presParOf" srcId="{4CEEAC95-6E33-4F8B-B7CD-D89AB33F71A9}" destId="{03504388-9C04-409B-A280-EF743BA316C0}" srcOrd="2" destOrd="0" presId="urn:microsoft.com/office/officeart/2018/2/layout/IconVerticalSolidList"/>
    <dgm:cxn modelId="{482AB77D-2418-48ED-B718-0C01F4AE8E17}" type="presParOf" srcId="{03504388-9C04-409B-A280-EF743BA316C0}" destId="{13241875-2DAD-4ACF-9E0C-65C2FD361027}" srcOrd="0" destOrd="0" presId="urn:microsoft.com/office/officeart/2018/2/layout/IconVerticalSolidList"/>
    <dgm:cxn modelId="{DB7AEFCB-19FD-4633-9A2E-8D636713D338}" type="presParOf" srcId="{03504388-9C04-409B-A280-EF743BA316C0}" destId="{BF075945-6A16-414F-8CA8-4B5EBC5EC817}" srcOrd="1" destOrd="0" presId="urn:microsoft.com/office/officeart/2018/2/layout/IconVerticalSolidList"/>
    <dgm:cxn modelId="{BE83D2CF-CD2C-44AC-A521-5520BCDADEF2}" type="presParOf" srcId="{03504388-9C04-409B-A280-EF743BA316C0}" destId="{79E6F0FE-DA4C-49F4-B77B-0464382CDBF1}" srcOrd="2" destOrd="0" presId="urn:microsoft.com/office/officeart/2018/2/layout/IconVerticalSolidList"/>
    <dgm:cxn modelId="{059BED1B-ED01-4A5B-A2B9-B525E9AF1225}" type="presParOf" srcId="{03504388-9C04-409B-A280-EF743BA316C0}" destId="{FA56780E-F1BD-41D0-8F9A-3C25EA79F42D}" srcOrd="3" destOrd="0" presId="urn:microsoft.com/office/officeart/2018/2/layout/IconVerticalSolidList"/>
    <dgm:cxn modelId="{1697F601-81DB-41FF-86FD-A9A0DB46CD89}" type="presParOf" srcId="{4CEEAC95-6E33-4F8B-B7CD-D89AB33F71A9}" destId="{CF42E6CB-43EE-4740-963C-170AD14B2BC8}" srcOrd="3" destOrd="0" presId="urn:microsoft.com/office/officeart/2018/2/layout/IconVerticalSolidList"/>
    <dgm:cxn modelId="{8400FAAF-32F2-46C9-820D-E92E7E6DF032}" type="presParOf" srcId="{4CEEAC95-6E33-4F8B-B7CD-D89AB33F71A9}" destId="{FA9C0054-F542-4BC9-8522-0CB94A178118}" srcOrd="4" destOrd="0" presId="urn:microsoft.com/office/officeart/2018/2/layout/IconVerticalSolidList"/>
    <dgm:cxn modelId="{BCAEB537-1146-4C5C-80AB-41D7BA6EE316}" type="presParOf" srcId="{FA9C0054-F542-4BC9-8522-0CB94A178118}" destId="{833676A5-60CE-4246-A424-4344FA1B1066}" srcOrd="0" destOrd="0" presId="urn:microsoft.com/office/officeart/2018/2/layout/IconVerticalSolidList"/>
    <dgm:cxn modelId="{87252EB6-1C4F-4637-8839-BE491CA05EC3}" type="presParOf" srcId="{FA9C0054-F542-4BC9-8522-0CB94A178118}" destId="{DDA321AC-7BC6-434D-988A-4001D3E53F8A}" srcOrd="1" destOrd="0" presId="urn:microsoft.com/office/officeart/2018/2/layout/IconVerticalSolidList"/>
    <dgm:cxn modelId="{0533E822-C694-409D-8641-04C84761EE82}" type="presParOf" srcId="{FA9C0054-F542-4BC9-8522-0CB94A178118}" destId="{E68EF24C-A9E9-40B4-B856-4165E62E4456}" srcOrd="2" destOrd="0" presId="urn:microsoft.com/office/officeart/2018/2/layout/IconVerticalSolidList"/>
    <dgm:cxn modelId="{3C4D3437-53A3-4274-8CF4-F91A69FEFB63}" type="presParOf" srcId="{FA9C0054-F542-4BC9-8522-0CB94A178118}" destId="{3EC0BB25-0588-48F9-9874-44B2DD59DE8B}" srcOrd="3" destOrd="0" presId="urn:microsoft.com/office/officeart/2018/2/layout/IconVerticalSolidList"/>
    <dgm:cxn modelId="{EB48F0DE-896A-4627-9A9C-D799D1ED1A4D}" type="presParOf" srcId="{4CEEAC95-6E33-4F8B-B7CD-D89AB33F71A9}" destId="{B6739D4F-194A-45B5-A24D-05065C6A1887}" srcOrd="5" destOrd="0" presId="urn:microsoft.com/office/officeart/2018/2/layout/IconVerticalSolidList"/>
    <dgm:cxn modelId="{F0C91261-59AE-423E-80E0-3E99D4757E5D}" type="presParOf" srcId="{4CEEAC95-6E33-4F8B-B7CD-D89AB33F71A9}" destId="{095A4461-2907-44B7-9465-EE22C76EF43A}" srcOrd="6" destOrd="0" presId="urn:microsoft.com/office/officeart/2018/2/layout/IconVerticalSolidList"/>
    <dgm:cxn modelId="{1FE56ED1-C50B-4B10-BAB2-561909F094FC}" type="presParOf" srcId="{095A4461-2907-44B7-9465-EE22C76EF43A}" destId="{F38AAA0D-CF7F-49EF-86ED-B4B25CC3B29A}" srcOrd="0" destOrd="0" presId="urn:microsoft.com/office/officeart/2018/2/layout/IconVerticalSolidList"/>
    <dgm:cxn modelId="{FA09A6D4-E7DB-4A92-A6CE-7910A3FA4E35}" type="presParOf" srcId="{095A4461-2907-44B7-9465-EE22C76EF43A}" destId="{B6F59972-8E24-4415-A5D8-4E57DF8C1A20}" srcOrd="1" destOrd="0" presId="urn:microsoft.com/office/officeart/2018/2/layout/IconVerticalSolidList"/>
    <dgm:cxn modelId="{4A1397D6-892A-40F9-AA8C-9A3C042A1004}" type="presParOf" srcId="{095A4461-2907-44B7-9465-EE22C76EF43A}" destId="{3C07A5A9-8C3F-4364-9522-15D78734B624}" srcOrd="2" destOrd="0" presId="urn:microsoft.com/office/officeart/2018/2/layout/IconVerticalSolidList"/>
    <dgm:cxn modelId="{F0168AF1-F65A-40D0-8ADA-536D5B709166}" type="presParOf" srcId="{095A4461-2907-44B7-9465-EE22C76EF43A}" destId="{2438E308-5B0D-4B6B-B18D-7F849150438F}" srcOrd="3" destOrd="0" presId="urn:microsoft.com/office/officeart/2018/2/layout/IconVerticalSolidList"/>
    <dgm:cxn modelId="{D4FF6964-367C-4FA0-894E-2C81F0EA036D}" type="presParOf" srcId="{4CEEAC95-6E33-4F8B-B7CD-D89AB33F71A9}" destId="{23AEC18F-2957-4953-B2D2-B9678808E6A8}" srcOrd="7" destOrd="0" presId="urn:microsoft.com/office/officeart/2018/2/layout/IconVerticalSolidList"/>
    <dgm:cxn modelId="{3B799D82-C803-4998-903C-B98DD752F8FC}" type="presParOf" srcId="{4CEEAC95-6E33-4F8B-B7CD-D89AB33F71A9}" destId="{565E71D5-C044-448A-82FE-ECBCA2B3459B}" srcOrd="8" destOrd="0" presId="urn:microsoft.com/office/officeart/2018/2/layout/IconVerticalSolidList"/>
    <dgm:cxn modelId="{F1B5D33F-42FF-49FA-A871-2D625EE50972}" type="presParOf" srcId="{565E71D5-C044-448A-82FE-ECBCA2B3459B}" destId="{B6646B8E-79A1-450F-8C40-66C3779B37C7}" srcOrd="0" destOrd="0" presId="urn:microsoft.com/office/officeart/2018/2/layout/IconVerticalSolidList"/>
    <dgm:cxn modelId="{510B7233-10B8-4C2B-B286-745C39FA1A98}" type="presParOf" srcId="{565E71D5-C044-448A-82FE-ECBCA2B3459B}" destId="{92E1A57A-CC00-4D8B-A852-BC16E3F4A17E}" srcOrd="1" destOrd="0" presId="urn:microsoft.com/office/officeart/2018/2/layout/IconVerticalSolidList"/>
    <dgm:cxn modelId="{755990AB-1C48-4F37-9D01-2C3E2ABBBEC0}" type="presParOf" srcId="{565E71D5-C044-448A-82FE-ECBCA2B3459B}" destId="{6A6F8672-44A2-4C32-B211-1ACA3FA6112B}" srcOrd="2" destOrd="0" presId="urn:microsoft.com/office/officeart/2018/2/layout/IconVerticalSolidList"/>
    <dgm:cxn modelId="{25816F2B-CECB-49E6-9590-32508B4AC0AD}" type="presParOf" srcId="{565E71D5-C044-448A-82FE-ECBCA2B3459B}" destId="{753F4CF0-06D6-4387-A089-D682BAB115E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38B797-D000-4DEE-BA48-F3723A676ACB}" type="doc">
      <dgm:prSet loTypeId="urn:microsoft.com/office/officeart/2005/8/layout/hList7" loCatId="list" qsTypeId="urn:microsoft.com/office/officeart/2005/8/quickstyle/simple1" qsCatId="simple" csTypeId="urn:microsoft.com/office/officeart/2005/8/colors/colorful1" csCatId="colorful" phldr="1"/>
      <dgm:spPr/>
    </dgm:pt>
    <dgm:pt modelId="{A4037C8A-2962-44BB-BBDB-92BD92B174BC}">
      <dgm:prSet phldrT="[Text]" custT="1"/>
      <dgm:spPr/>
      <dgm:t>
        <a:bodyPr/>
        <a:lstStyle/>
        <a:p>
          <a:r>
            <a:rPr lang="en-US" sz="2800" dirty="0">
              <a:latin typeface="Open Sans"/>
              <a:ea typeface="Open Sans"/>
              <a:cs typeface="Open Sans"/>
            </a:rPr>
            <a:t>Verbal</a:t>
          </a:r>
        </a:p>
      </dgm:t>
    </dgm:pt>
    <dgm:pt modelId="{E4CAF9AF-4B4D-46AC-91D4-16A26B706EF8}" type="parTrans" cxnId="{5888F683-4BE2-4B3A-9D73-2E2162F8CB5B}">
      <dgm:prSet/>
      <dgm:spPr/>
      <dgm:t>
        <a:bodyPr/>
        <a:lstStyle/>
        <a:p>
          <a:endParaRPr lang="en-US"/>
        </a:p>
      </dgm:t>
    </dgm:pt>
    <dgm:pt modelId="{BF871DD5-D42F-442B-9EC7-23AB4C05F837}" type="sibTrans" cxnId="{5888F683-4BE2-4B3A-9D73-2E2162F8CB5B}">
      <dgm:prSet/>
      <dgm:spPr/>
      <dgm:t>
        <a:bodyPr/>
        <a:lstStyle/>
        <a:p>
          <a:endParaRPr lang="en-US"/>
        </a:p>
      </dgm:t>
    </dgm:pt>
    <dgm:pt modelId="{22B4F75A-FCAB-46B4-BCC7-8D0D30B976C0}">
      <dgm:prSet phldrT="[Text]" custT="1"/>
      <dgm:spPr/>
      <dgm:t>
        <a:bodyPr/>
        <a:lstStyle/>
        <a:p>
          <a:r>
            <a:rPr lang="en-US" sz="2800" dirty="0">
              <a:latin typeface="Open Sans"/>
              <a:ea typeface="Open Sans"/>
              <a:cs typeface="Open Sans"/>
            </a:rPr>
            <a:t>Nonverbal</a:t>
          </a:r>
        </a:p>
      </dgm:t>
    </dgm:pt>
    <dgm:pt modelId="{FC4839D0-2F80-4E9A-A7AC-15E8EB9D4175}" type="parTrans" cxnId="{14CEB2F5-1C7E-413D-92DC-44D124CC4B67}">
      <dgm:prSet/>
      <dgm:spPr/>
      <dgm:t>
        <a:bodyPr/>
        <a:lstStyle/>
        <a:p>
          <a:endParaRPr lang="en-US"/>
        </a:p>
      </dgm:t>
    </dgm:pt>
    <dgm:pt modelId="{22F375E0-77E4-408B-80E3-3FCAE36938D7}" type="sibTrans" cxnId="{14CEB2F5-1C7E-413D-92DC-44D124CC4B67}">
      <dgm:prSet/>
      <dgm:spPr/>
      <dgm:t>
        <a:bodyPr/>
        <a:lstStyle/>
        <a:p>
          <a:endParaRPr lang="en-US"/>
        </a:p>
      </dgm:t>
    </dgm:pt>
    <dgm:pt modelId="{2AA69776-5D4B-4043-90A9-BB2A029BEC24}">
      <dgm:prSet phldrT="[Text]" custT="1"/>
      <dgm:spPr/>
      <dgm:t>
        <a:bodyPr/>
        <a:lstStyle/>
        <a:p>
          <a:r>
            <a:rPr lang="en-US" sz="2800" dirty="0">
              <a:latin typeface="Open Sans"/>
              <a:ea typeface="Open Sans"/>
              <a:cs typeface="Open Sans"/>
            </a:rPr>
            <a:t>Paraverbal</a:t>
          </a:r>
        </a:p>
      </dgm:t>
    </dgm:pt>
    <dgm:pt modelId="{715D26CA-D743-41E3-97AF-650E04CC3E2A}" type="parTrans" cxnId="{907AEEE3-A55F-4594-9797-EEBBA55F253E}">
      <dgm:prSet/>
      <dgm:spPr/>
      <dgm:t>
        <a:bodyPr/>
        <a:lstStyle/>
        <a:p>
          <a:endParaRPr lang="en-US"/>
        </a:p>
      </dgm:t>
    </dgm:pt>
    <dgm:pt modelId="{412FEB88-DB40-417C-B0BB-0ED18C9B9585}" type="sibTrans" cxnId="{907AEEE3-A55F-4594-9797-EEBBA55F253E}">
      <dgm:prSet/>
      <dgm:spPr/>
      <dgm:t>
        <a:bodyPr/>
        <a:lstStyle/>
        <a:p>
          <a:endParaRPr lang="en-US"/>
        </a:p>
      </dgm:t>
    </dgm:pt>
    <dgm:pt modelId="{32DA69BE-D47A-478E-B372-029E837AB6A5}" type="pres">
      <dgm:prSet presAssocID="{9738B797-D000-4DEE-BA48-F3723A676ACB}" presName="Name0" presStyleCnt="0">
        <dgm:presLayoutVars>
          <dgm:dir/>
          <dgm:resizeHandles val="exact"/>
        </dgm:presLayoutVars>
      </dgm:prSet>
      <dgm:spPr/>
    </dgm:pt>
    <dgm:pt modelId="{C65583F5-3E49-4001-9309-6718D4C78944}" type="pres">
      <dgm:prSet presAssocID="{9738B797-D000-4DEE-BA48-F3723A676ACB}" presName="fgShape" presStyleLbl="fgShp" presStyleIdx="0" presStyleCnt="1"/>
      <dgm:spPr/>
    </dgm:pt>
    <dgm:pt modelId="{A4035AD0-B9EA-4637-B3CF-7A362C952FF0}" type="pres">
      <dgm:prSet presAssocID="{9738B797-D000-4DEE-BA48-F3723A676ACB}" presName="linComp" presStyleCnt="0"/>
      <dgm:spPr/>
    </dgm:pt>
    <dgm:pt modelId="{094D4296-5DBE-49B7-B508-63B240DEB450}" type="pres">
      <dgm:prSet presAssocID="{A4037C8A-2962-44BB-BBDB-92BD92B174BC}" presName="compNode" presStyleCnt="0"/>
      <dgm:spPr/>
    </dgm:pt>
    <dgm:pt modelId="{E3B39476-E114-4381-9643-1767C6F99F51}" type="pres">
      <dgm:prSet presAssocID="{A4037C8A-2962-44BB-BBDB-92BD92B174BC}" presName="bkgdShape" presStyleLbl="node1" presStyleIdx="0" presStyleCnt="3"/>
      <dgm:spPr/>
    </dgm:pt>
    <dgm:pt modelId="{675D36B2-C03B-4F05-9D63-6A48E43D0BA1}" type="pres">
      <dgm:prSet presAssocID="{A4037C8A-2962-44BB-BBDB-92BD92B174BC}" presName="nodeTx" presStyleLbl="node1" presStyleIdx="0" presStyleCnt="3">
        <dgm:presLayoutVars>
          <dgm:bulletEnabled val="1"/>
        </dgm:presLayoutVars>
      </dgm:prSet>
      <dgm:spPr/>
    </dgm:pt>
    <dgm:pt modelId="{C017ADED-7584-4A4B-90A9-C13E0C2D9294}" type="pres">
      <dgm:prSet presAssocID="{A4037C8A-2962-44BB-BBDB-92BD92B174BC}" presName="invisiNode" presStyleLbl="node1" presStyleIdx="0" presStyleCnt="3"/>
      <dgm:spPr/>
    </dgm:pt>
    <dgm:pt modelId="{A38E056E-09E6-430D-9009-6246F3331E79}" type="pres">
      <dgm:prSet presAssocID="{A4037C8A-2962-44BB-BBDB-92BD92B174BC}"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arketing with solid fill"/>
        </a:ext>
      </dgm:extLst>
    </dgm:pt>
    <dgm:pt modelId="{B1895764-48A4-4135-9D89-ED642185D8E1}" type="pres">
      <dgm:prSet presAssocID="{BF871DD5-D42F-442B-9EC7-23AB4C05F837}" presName="sibTrans" presStyleLbl="sibTrans2D1" presStyleIdx="0" presStyleCnt="0"/>
      <dgm:spPr/>
    </dgm:pt>
    <dgm:pt modelId="{BB064866-E3C5-4279-9402-5626F887A61D}" type="pres">
      <dgm:prSet presAssocID="{22B4F75A-FCAB-46B4-BCC7-8D0D30B976C0}" presName="compNode" presStyleCnt="0"/>
      <dgm:spPr/>
    </dgm:pt>
    <dgm:pt modelId="{C2A69F17-61AC-4270-9AB6-279B3D744C55}" type="pres">
      <dgm:prSet presAssocID="{22B4F75A-FCAB-46B4-BCC7-8D0D30B976C0}" presName="bkgdShape" presStyleLbl="node1" presStyleIdx="1" presStyleCnt="3"/>
      <dgm:spPr/>
    </dgm:pt>
    <dgm:pt modelId="{B0E87885-8EAD-44B4-A6A4-C57267AD5F5D}" type="pres">
      <dgm:prSet presAssocID="{22B4F75A-FCAB-46B4-BCC7-8D0D30B976C0}" presName="nodeTx" presStyleLbl="node1" presStyleIdx="1" presStyleCnt="3">
        <dgm:presLayoutVars>
          <dgm:bulletEnabled val="1"/>
        </dgm:presLayoutVars>
      </dgm:prSet>
      <dgm:spPr/>
    </dgm:pt>
    <dgm:pt modelId="{CB118F14-7ECC-413E-8100-C9919DAC2837}" type="pres">
      <dgm:prSet presAssocID="{22B4F75A-FCAB-46B4-BCC7-8D0D30B976C0}" presName="invisiNode" presStyleLbl="node1" presStyleIdx="1" presStyleCnt="3"/>
      <dgm:spPr/>
    </dgm:pt>
    <dgm:pt modelId="{81A35650-ADC2-4DE0-813E-1DBC373FA5F5}" type="pres">
      <dgm:prSet presAssocID="{22B4F75A-FCAB-46B4-BCC7-8D0D30B976C0}"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yes with solid fill"/>
        </a:ext>
      </dgm:extLst>
    </dgm:pt>
    <dgm:pt modelId="{9D9B90BA-9144-41F2-A8F8-D923E946F884}" type="pres">
      <dgm:prSet presAssocID="{22F375E0-77E4-408B-80E3-3FCAE36938D7}" presName="sibTrans" presStyleLbl="sibTrans2D1" presStyleIdx="0" presStyleCnt="0"/>
      <dgm:spPr/>
    </dgm:pt>
    <dgm:pt modelId="{4820EAD8-9D7C-408E-B3DF-AF9B946E2471}" type="pres">
      <dgm:prSet presAssocID="{2AA69776-5D4B-4043-90A9-BB2A029BEC24}" presName="compNode" presStyleCnt="0"/>
      <dgm:spPr/>
    </dgm:pt>
    <dgm:pt modelId="{E43AF0E0-CF4F-4191-AB66-EDC8607165F0}" type="pres">
      <dgm:prSet presAssocID="{2AA69776-5D4B-4043-90A9-BB2A029BEC24}" presName="bkgdShape" presStyleLbl="node1" presStyleIdx="2" presStyleCnt="3"/>
      <dgm:spPr/>
    </dgm:pt>
    <dgm:pt modelId="{89428193-6CE2-45E9-BCE0-F540F6D67B4D}" type="pres">
      <dgm:prSet presAssocID="{2AA69776-5D4B-4043-90A9-BB2A029BEC24}" presName="nodeTx" presStyleLbl="node1" presStyleIdx="2" presStyleCnt="3">
        <dgm:presLayoutVars>
          <dgm:bulletEnabled val="1"/>
        </dgm:presLayoutVars>
      </dgm:prSet>
      <dgm:spPr/>
    </dgm:pt>
    <dgm:pt modelId="{86F2EDDB-741E-44EF-AFBF-42F67C8F6DAE}" type="pres">
      <dgm:prSet presAssocID="{2AA69776-5D4B-4043-90A9-BB2A029BEC24}" presName="invisiNode" presStyleLbl="node1" presStyleIdx="2" presStyleCnt="3"/>
      <dgm:spPr/>
    </dgm:pt>
    <dgm:pt modelId="{199E0657-5C05-4D9B-81B0-09C33458C335}" type="pres">
      <dgm:prSet presAssocID="{2AA69776-5D4B-4043-90A9-BB2A029BEC24}" presName="imagNode"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Voice with solid fill"/>
        </a:ext>
      </dgm:extLst>
    </dgm:pt>
  </dgm:ptLst>
  <dgm:cxnLst>
    <dgm:cxn modelId="{563F050C-BDC8-4EF8-9602-CF5DC55F5585}" type="presOf" srcId="{22B4F75A-FCAB-46B4-BCC7-8D0D30B976C0}" destId="{C2A69F17-61AC-4270-9AB6-279B3D744C55}" srcOrd="0" destOrd="0" presId="urn:microsoft.com/office/officeart/2005/8/layout/hList7"/>
    <dgm:cxn modelId="{14501A2E-BBBF-4082-A238-8B530CEE5F92}" type="presOf" srcId="{9738B797-D000-4DEE-BA48-F3723A676ACB}" destId="{32DA69BE-D47A-478E-B372-029E837AB6A5}" srcOrd="0" destOrd="0" presId="urn:microsoft.com/office/officeart/2005/8/layout/hList7"/>
    <dgm:cxn modelId="{6F23F13D-715A-4821-9A6B-78B1DD0D21A5}" type="presOf" srcId="{BF871DD5-D42F-442B-9EC7-23AB4C05F837}" destId="{B1895764-48A4-4135-9D89-ED642185D8E1}" srcOrd="0" destOrd="0" presId="urn:microsoft.com/office/officeart/2005/8/layout/hList7"/>
    <dgm:cxn modelId="{96637844-2A69-418A-8C1F-6DC6497604D7}" type="presOf" srcId="{2AA69776-5D4B-4043-90A9-BB2A029BEC24}" destId="{89428193-6CE2-45E9-BCE0-F540F6D67B4D}" srcOrd="1" destOrd="0" presId="urn:microsoft.com/office/officeart/2005/8/layout/hList7"/>
    <dgm:cxn modelId="{98468A6E-6902-42B5-A3BD-21715AC6C941}" type="presOf" srcId="{22F375E0-77E4-408B-80E3-3FCAE36938D7}" destId="{9D9B90BA-9144-41F2-A8F8-D923E946F884}" srcOrd="0" destOrd="0" presId="urn:microsoft.com/office/officeart/2005/8/layout/hList7"/>
    <dgm:cxn modelId="{5888F683-4BE2-4B3A-9D73-2E2162F8CB5B}" srcId="{9738B797-D000-4DEE-BA48-F3723A676ACB}" destId="{A4037C8A-2962-44BB-BBDB-92BD92B174BC}" srcOrd="0" destOrd="0" parTransId="{E4CAF9AF-4B4D-46AC-91D4-16A26B706EF8}" sibTransId="{BF871DD5-D42F-442B-9EC7-23AB4C05F837}"/>
    <dgm:cxn modelId="{D0F55E97-1823-4D38-A48B-9A942BB34C3B}" type="presOf" srcId="{A4037C8A-2962-44BB-BBDB-92BD92B174BC}" destId="{E3B39476-E114-4381-9643-1767C6F99F51}" srcOrd="0" destOrd="0" presId="urn:microsoft.com/office/officeart/2005/8/layout/hList7"/>
    <dgm:cxn modelId="{2604819B-9C46-489A-8A25-4987311D0D5C}" type="presOf" srcId="{A4037C8A-2962-44BB-BBDB-92BD92B174BC}" destId="{675D36B2-C03B-4F05-9D63-6A48E43D0BA1}" srcOrd="1" destOrd="0" presId="urn:microsoft.com/office/officeart/2005/8/layout/hList7"/>
    <dgm:cxn modelId="{E41655A0-0C58-4623-B2D5-A52757031106}" type="presOf" srcId="{22B4F75A-FCAB-46B4-BCC7-8D0D30B976C0}" destId="{B0E87885-8EAD-44B4-A6A4-C57267AD5F5D}" srcOrd="1" destOrd="0" presId="urn:microsoft.com/office/officeart/2005/8/layout/hList7"/>
    <dgm:cxn modelId="{907AEEE3-A55F-4594-9797-EEBBA55F253E}" srcId="{9738B797-D000-4DEE-BA48-F3723A676ACB}" destId="{2AA69776-5D4B-4043-90A9-BB2A029BEC24}" srcOrd="2" destOrd="0" parTransId="{715D26CA-D743-41E3-97AF-650E04CC3E2A}" sibTransId="{412FEB88-DB40-417C-B0BB-0ED18C9B9585}"/>
    <dgm:cxn modelId="{14CEB2F5-1C7E-413D-92DC-44D124CC4B67}" srcId="{9738B797-D000-4DEE-BA48-F3723A676ACB}" destId="{22B4F75A-FCAB-46B4-BCC7-8D0D30B976C0}" srcOrd="1" destOrd="0" parTransId="{FC4839D0-2F80-4E9A-A7AC-15E8EB9D4175}" sibTransId="{22F375E0-77E4-408B-80E3-3FCAE36938D7}"/>
    <dgm:cxn modelId="{364110FA-5F0A-421A-8FD5-D1F9B5B6E8EC}" type="presOf" srcId="{2AA69776-5D4B-4043-90A9-BB2A029BEC24}" destId="{E43AF0E0-CF4F-4191-AB66-EDC8607165F0}" srcOrd="0" destOrd="0" presId="urn:microsoft.com/office/officeart/2005/8/layout/hList7"/>
    <dgm:cxn modelId="{B81D93AB-E814-4503-AC37-3694FD751E8D}" type="presParOf" srcId="{32DA69BE-D47A-478E-B372-029E837AB6A5}" destId="{C65583F5-3E49-4001-9309-6718D4C78944}" srcOrd="0" destOrd="0" presId="urn:microsoft.com/office/officeart/2005/8/layout/hList7"/>
    <dgm:cxn modelId="{3BDD16CA-1CE3-4FB5-BF8A-D3D974D88559}" type="presParOf" srcId="{32DA69BE-D47A-478E-B372-029E837AB6A5}" destId="{A4035AD0-B9EA-4637-B3CF-7A362C952FF0}" srcOrd="1" destOrd="0" presId="urn:microsoft.com/office/officeart/2005/8/layout/hList7"/>
    <dgm:cxn modelId="{EFEEB038-9689-401B-B643-E59B740BA150}" type="presParOf" srcId="{A4035AD0-B9EA-4637-B3CF-7A362C952FF0}" destId="{094D4296-5DBE-49B7-B508-63B240DEB450}" srcOrd="0" destOrd="0" presId="urn:microsoft.com/office/officeart/2005/8/layout/hList7"/>
    <dgm:cxn modelId="{B09B08B1-C5FC-41B1-8012-5EB0EFBF60FF}" type="presParOf" srcId="{094D4296-5DBE-49B7-B508-63B240DEB450}" destId="{E3B39476-E114-4381-9643-1767C6F99F51}" srcOrd="0" destOrd="0" presId="urn:microsoft.com/office/officeart/2005/8/layout/hList7"/>
    <dgm:cxn modelId="{85B99134-E0BF-4424-B25B-88224106315F}" type="presParOf" srcId="{094D4296-5DBE-49B7-B508-63B240DEB450}" destId="{675D36B2-C03B-4F05-9D63-6A48E43D0BA1}" srcOrd="1" destOrd="0" presId="urn:microsoft.com/office/officeart/2005/8/layout/hList7"/>
    <dgm:cxn modelId="{D243E629-09CE-4041-B098-461882980465}" type="presParOf" srcId="{094D4296-5DBE-49B7-B508-63B240DEB450}" destId="{C017ADED-7584-4A4B-90A9-C13E0C2D9294}" srcOrd="2" destOrd="0" presId="urn:microsoft.com/office/officeart/2005/8/layout/hList7"/>
    <dgm:cxn modelId="{F841E15F-1476-41A9-9BC3-F237CB8E4008}" type="presParOf" srcId="{094D4296-5DBE-49B7-B508-63B240DEB450}" destId="{A38E056E-09E6-430D-9009-6246F3331E79}" srcOrd="3" destOrd="0" presId="urn:microsoft.com/office/officeart/2005/8/layout/hList7"/>
    <dgm:cxn modelId="{998BC4F4-8C08-4A05-89E1-B1045EF4428A}" type="presParOf" srcId="{A4035AD0-B9EA-4637-B3CF-7A362C952FF0}" destId="{B1895764-48A4-4135-9D89-ED642185D8E1}" srcOrd="1" destOrd="0" presId="urn:microsoft.com/office/officeart/2005/8/layout/hList7"/>
    <dgm:cxn modelId="{FB413C46-9167-432B-B2B6-502C357F5141}" type="presParOf" srcId="{A4035AD0-B9EA-4637-B3CF-7A362C952FF0}" destId="{BB064866-E3C5-4279-9402-5626F887A61D}" srcOrd="2" destOrd="0" presId="urn:microsoft.com/office/officeart/2005/8/layout/hList7"/>
    <dgm:cxn modelId="{82CF2A1D-CF0A-4304-BBDA-002557924CEE}" type="presParOf" srcId="{BB064866-E3C5-4279-9402-5626F887A61D}" destId="{C2A69F17-61AC-4270-9AB6-279B3D744C55}" srcOrd="0" destOrd="0" presId="urn:microsoft.com/office/officeart/2005/8/layout/hList7"/>
    <dgm:cxn modelId="{4A53C0CC-254F-4B42-A4EE-FF0641B147FE}" type="presParOf" srcId="{BB064866-E3C5-4279-9402-5626F887A61D}" destId="{B0E87885-8EAD-44B4-A6A4-C57267AD5F5D}" srcOrd="1" destOrd="0" presId="urn:microsoft.com/office/officeart/2005/8/layout/hList7"/>
    <dgm:cxn modelId="{35A5A459-9CA1-485E-A9AA-E234435E2C4A}" type="presParOf" srcId="{BB064866-E3C5-4279-9402-5626F887A61D}" destId="{CB118F14-7ECC-413E-8100-C9919DAC2837}" srcOrd="2" destOrd="0" presId="urn:microsoft.com/office/officeart/2005/8/layout/hList7"/>
    <dgm:cxn modelId="{3AC684A3-BF57-47E3-ADC2-6C3E0CD83138}" type="presParOf" srcId="{BB064866-E3C5-4279-9402-5626F887A61D}" destId="{81A35650-ADC2-4DE0-813E-1DBC373FA5F5}" srcOrd="3" destOrd="0" presId="urn:microsoft.com/office/officeart/2005/8/layout/hList7"/>
    <dgm:cxn modelId="{7D1D55BB-18A8-47BE-AAFB-57626B0EE83E}" type="presParOf" srcId="{A4035AD0-B9EA-4637-B3CF-7A362C952FF0}" destId="{9D9B90BA-9144-41F2-A8F8-D923E946F884}" srcOrd="3" destOrd="0" presId="urn:microsoft.com/office/officeart/2005/8/layout/hList7"/>
    <dgm:cxn modelId="{0E63B4CD-70EA-4E73-8C0B-75AD29854535}" type="presParOf" srcId="{A4035AD0-B9EA-4637-B3CF-7A362C952FF0}" destId="{4820EAD8-9D7C-408E-B3DF-AF9B946E2471}" srcOrd="4" destOrd="0" presId="urn:microsoft.com/office/officeart/2005/8/layout/hList7"/>
    <dgm:cxn modelId="{1FD3B1D2-B9F6-482B-ACAA-C4FF7098AAB9}" type="presParOf" srcId="{4820EAD8-9D7C-408E-B3DF-AF9B946E2471}" destId="{E43AF0E0-CF4F-4191-AB66-EDC8607165F0}" srcOrd="0" destOrd="0" presId="urn:microsoft.com/office/officeart/2005/8/layout/hList7"/>
    <dgm:cxn modelId="{CF89C5EE-38E7-463C-B25E-44AA50D69BBC}" type="presParOf" srcId="{4820EAD8-9D7C-408E-B3DF-AF9B946E2471}" destId="{89428193-6CE2-45E9-BCE0-F540F6D67B4D}" srcOrd="1" destOrd="0" presId="urn:microsoft.com/office/officeart/2005/8/layout/hList7"/>
    <dgm:cxn modelId="{0B0760F2-3DCD-4E83-BFC3-4417B9BE5734}" type="presParOf" srcId="{4820EAD8-9D7C-408E-B3DF-AF9B946E2471}" destId="{86F2EDDB-741E-44EF-AFBF-42F67C8F6DAE}" srcOrd="2" destOrd="0" presId="urn:microsoft.com/office/officeart/2005/8/layout/hList7"/>
    <dgm:cxn modelId="{140A4434-2F0B-48E5-8EA4-3C57F418B83F}" type="presParOf" srcId="{4820EAD8-9D7C-408E-B3DF-AF9B946E2471}" destId="{199E0657-5C05-4D9B-81B0-09C33458C33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4F40C5-0586-4D78-97BF-44937D62D8AD}"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2499CFB4-E24A-49AE-8D2B-4C5A2BFAA4B4}">
      <dgm:prSet phldrT="[Text]"/>
      <dgm:spPr/>
      <dgm:t>
        <a:bodyPr/>
        <a:lstStyle/>
        <a:p>
          <a:r>
            <a:rPr lang="en-US" dirty="0">
              <a:latin typeface="Open Sans"/>
              <a:ea typeface="Open Sans"/>
              <a:cs typeface="Open Sans"/>
            </a:rPr>
            <a:t>Short, simple, &amp; clear</a:t>
          </a:r>
        </a:p>
      </dgm:t>
    </dgm:pt>
    <dgm:pt modelId="{44B64FEF-A468-4802-BADC-408E82DBEC0A}" type="parTrans" cxnId="{E2CF04C4-6E8B-431E-AFD0-29C2DBC19555}">
      <dgm:prSet/>
      <dgm:spPr/>
      <dgm:t>
        <a:bodyPr/>
        <a:lstStyle/>
        <a:p>
          <a:endParaRPr lang="en-US"/>
        </a:p>
      </dgm:t>
    </dgm:pt>
    <dgm:pt modelId="{3B9891BF-2BFE-4977-9F86-F2675E1E17FB}" type="sibTrans" cxnId="{E2CF04C4-6E8B-431E-AFD0-29C2DBC19555}">
      <dgm:prSet/>
      <dgm:spPr/>
      <dgm:t>
        <a:bodyPr/>
        <a:lstStyle/>
        <a:p>
          <a:endParaRPr lang="en-US"/>
        </a:p>
      </dgm:t>
    </dgm:pt>
    <dgm:pt modelId="{1830E006-3AFB-4F53-B830-670410FCC64C}">
      <dgm:prSet phldrT="[Text]"/>
      <dgm:spPr/>
      <dgm:t>
        <a:bodyPr/>
        <a:lstStyle/>
        <a:p>
          <a:r>
            <a:rPr lang="en-US" dirty="0">
              <a:solidFill>
                <a:srgbClr val="002D72"/>
              </a:solidFill>
              <a:latin typeface="Open Sans"/>
              <a:ea typeface="Open Sans"/>
              <a:cs typeface="Open Sans"/>
            </a:rPr>
            <a:t>“Are you okay?”</a:t>
          </a:r>
        </a:p>
      </dgm:t>
    </dgm:pt>
    <dgm:pt modelId="{6B4D1ECF-0352-4D9A-8C41-372248C8E09E}" type="parTrans" cxnId="{EDD6D933-20B0-4DFD-9870-3E2CC6F4DDE1}">
      <dgm:prSet/>
      <dgm:spPr/>
      <dgm:t>
        <a:bodyPr/>
        <a:lstStyle/>
        <a:p>
          <a:endParaRPr lang="en-US"/>
        </a:p>
      </dgm:t>
    </dgm:pt>
    <dgm:pt modelId="{B2D9E0D2-8C5D-4A04-966D-6226820E9956}" type="sibTrans" cxnId="{EDD6D933-20B0-4DFD-9870-3E2CC6F4DDE1}">
      <dgm:prSet/>
      <dgm:spPr/>
      <dgm:t>
        <a:bodyPr/>
        <a:lstStyle/>
        <a:p>
          <a:endParaRPr lang="en-US"/>
        </a:p>
      </dgm:t>
    </dgm:pt>
    <dgm:pt modelId="{0830CC47-08D4-487D-B918-437446D3ACEE}">
      <dgm:prSet phldrT="[Text]"/>
      <dgm:spPr/>
      <dgm:t>
        <a:bodyPr/>
        <a:lstStyle/>
        <a:p>
          <a:r>
            <a:rPr lang="en-US" dirty="0">
              <a:latin typeface="Open Sans"/>
              <a:ea typeface="Open Sans"/>
              <a:cs typeface="Open Sans"/>
            </a:rPr>
            <a:t>Positively phrased &amp; respectful</a:t>
          </a:r>
        </a:p>
      </dgm:t>
    </dgm:pt>
    <dgm:pt modelId="{EA2C58A9-4C80-4FA8-96DD-F48F68B566BB}" type="parTrans" cxnId="{1A5F3E9B-0A9A-4D4E-9FF3-32B5A4FDC22D}">
      <dgm:prSet/>
      <dgm:spPr/>
      <dgm:t>
        <a:bodyPr/>
        <a:lstStyle/>
        <a:p>
          <a:endParaRPr lang="en-US"/>
        </a:p>
      </dgm:t>
    </dgm:pt>
    <dgm:pt modelId="{65C60782-54D6-405F-9141-501DEAAE8056}" type="sibTrans" cxnId="{1A5F3E9B-0A9A-4D4E-9FF3-32B5A4FDC22D}">
      <dgm:prSet/>
      <dgm:spPr/>
      <dgm:t>
        <a:bodyPr/>
        <a:lstStyle/>
        <a:p>
          <a:endParaRPr lang="en-US"/>
        </a:p>
      </dgm:t>
    </dgm:pt>
    <dgm:pt modelId="{B7A4A513-7F56-4DEC-9CC4-F37127AD851C}">
      <dgm:prSet phldrT="[Text]"/>
      <dgm:spPr/>
      <dgm:t>
        <a:bodyPr/>
        <a:lstStyle/>
        <a:p>
          <a:r>
            <a:rPr lang="en-US" dirty="0">
              <a:solidFill>
                <a:srgbClr val="002D72"/>
              </a:solidFill>
              <a:latin typeface="Open Sans"/>
              <a:ea typeface="Open Sans"/>
              <a:cs typeface="Open Sans"/>
            </a:rPr>
            <a:t>“You seem lost. How may I help you?”</a:t>
          </a:r>
        </a:p>
      </dgm:t>
    </dgm:pt>
    <dgm:pt modelId="{4B40C71F-C4A5-4F65-BDC1-EFBAC78D5560}" type="parTrans" cxnId="{501E15DD-90A3-4C7C-99C9-899B1C4F3EAB}">
      <dgm:prSet/>
      <dgm:spPr/>
      <dgm:t>
        <a:bodyPr/>
        <a:lstStyle/>
        <a:p>
          <a:endParaRPr lang="en-US"/>
        </a:p>
      </dgm:t>
    </dgm:pt>
    <dgm:pt modelId="{3AD1A85F-B459-4032-8D9F-669E4FD9656C}" type="sibTrans" cxnId="{501E15DD-90A3-4C7C-99C9-899B1C4F3EAB}">
      <dgm:prSet/>
      <dgm:spPr/>
      <dgm:t>
        <a:bodyPr/>
        <a:lstStyle/>
        <a:p>
          <a:endParaRPr lang="en-US"/>
        </a:p>
      </dgm:t>
    </dgm:pt>
    <dgm:pt modelId="{5048BAE3-39CF-42EF-A4B3-9D990AA87EA1}" type="pres">
      <dgm:prSet presAssocID="{5C4F40C5-0586-4D78-97BF-44937D62D8AD}" presName="linear" presStyleCnt="0">
        <dgm:presLayoutVars>
          <dgm:animLvl val="lvl"/>
          <dgm:resizeHandles val="exact"/>
        </dgm:presLayoutVars>
      </dgm:prSet>
      <dgm:spPr/>
    </dgm:pt>
    <dgm:pt modelId="{D36BBF0F-E709-4E0F-9945-199C6C34A257}" type="pres">
      <dgm:prSet presAssocID="{2499CFB4-E24A-49AE-8D2B-4C5A2BFAA4B4}" presName="parentText" presStyleLbl="node1" presStyleIdx="0" presStyleCnt="2">
        <dgm:presLayoutVars>
          <dgm:chMax val="0"/>
          <dgm:bulletEnabled val="1"/>
        </dgm:presLayoutVars>
      </dgm:prSet>
      <dgm:spPr/>
    </dgm:pt>
    <dgm:pt modelId="{FFFE11C3-5E2B-4413-A2B7-359DB0FFE292}" type="pres">
      <dgm:prSet presAssocID="{2499CFB4-E24A-49AE-8D2B-4C5A2BFAA4B4}" presName="childText" presStyleLbl="revTx" presStyleIdx="0" presStyleCnt="2">
        <dgm:presLayoutVars>
          <dgm:bulletEnabled val="1"/>
        </dgm:presLayoutVars>
      </dgm:prSet>
      <dgm:spPr/>
    </dgm:pt>
    <dgm:pt modelId="{0FDEF4B2-11BE-4F0E-A8D4-00D67EB52D69}" type="pres">
      <dgm:prSet presAssocID="{0830CC47-08D4-487D-B918-437446D3ACEE}" presName="parentText" presStyleLbl="node1" presStyleIdx="1" presStyleCnt="2">
        <dgm:presLayoutVars>
          <dgm:chMax val="0"/>
          <dgm:bulletEnabled val="1"/>
        </dgm:presLayoutVars>
      </dgm:prSet>
      <dgm:spPr/>
    </dgm:pt>
    <dgm:pt modelId="{4A1A55FB-168D-4AEE-A74A-C36C778503E5}" type="pres">
      <dgm:prSet presAssocID="{0830CC47-08D4-487D-B918-437446D3ACEE}" presName="childText" presStyleLbl="revTx" presStyleIdx="1" presStyleCnt="2">
        <dgm:presLayoutVars>
          <dgm:bulletEnabled val="1"/>
        </dgm:presLayoutVars>
      </dgm:prSet>
      <dgm:spPr/>
    </dgm:pt>
  </dgm:ptLst>
  <dgm:cxnLst>
    <dgm:cxn modelId="{EDD6D933-20B0-4DFD-9870-3E2CC6F4DDE1}" srcId="{2499CFB4-E24A-49AE-8D2B-4C5A2BFAA4B4}" destId="{1830E006-3AFB-4F53-B830-670410FCC64C}" srcOrd="0" destOrd="0" parTransId="{6B4D1ECF-0352-4D9A-8C41-372248C8E09E}" sibTransId="{B2D9E0D2-8C5D-4A04-966D-6226820E9956}"/>
    <dgm:cxn modelId="{DFDC8C4B-BB2A-4C05-81DF-C774D799FC49}" type="presOf" srcId="{1830E006-3AFB-4F53-B830-670410FCC64C}" destId="{FFFE11C3-5E2B-4413-A2B7-359DB0FFE292}" srcOrd="0" destOrd="0" presId="urn:microsoft.com/office/officeart/2005/8/layout/vList2"/>
    <dgm:cxn modelId="{487E304C-B15F-4691-9B9E-462C7CD49CC0}" type="presOf" srcId="{5C4F40C5-0586-4D78-97BF-44937D62D8AD}" destId="{5048BAE3-39CF-42EF-A4B3-9D990AA87EA1}" srcOrd="0" destOrd="0" presId="urn:microsoft.com/office/officeart/2005/8/layout/vList2"/>
    <dgm:cxn modelId="{3CE08C87-E22C-4D69-8AC5-7BECF09993BE}" type="presOf" srcId="{2499CFB4-E24A-49AE-8D2B-4C5A2BFAA4B4}" destId="{D36BBF0F-E709-4E0F-9945-199C6C34A257}" srcOrd="0" destOrd="0" presId="urn:microsoft.com/office/officeart/2005/8/layout/vList2"/>
    <dgm:cxn modelId="{1A5F3E9B-0A9A-4D4E-9FF3-32B5A4FDC22D}" srcId="{5C4F40C5-0586-4D78-97BF-44937D62D8AD}" destId="{0830CC47-08D4-487D-B918-437446D3ACEE}" srcOrd="1" destOrd="0" parTransId="{EA2C58A9-4C80-4FA8-96DD-F48F68B566BB}" sibTransId="{65C60782-54D6-405F-9141-501DEAAE8056}"/>
    <dgm:cxn modelId="{D4C893B6-229E-476F-8D80-66A8A60237BA}" type="presOf" srcId="{B7A4A513-7F56-4DEC-9CC4-F37127AD851C}" destId="{4A1A55FB-168D-4AEE-A74A-C36C778503E5}" srcOrd="0" destOrd="0" presId="urn:microsoft.com/office/officeart/2005/8/layout/vList2"/>
    <dgm:cxn modelId="{E2CF04C4-6E8B-431E-AFD0-29C2DBC19555}" srcId="{5C4F40C5-0586-4D78-97BF-44937D62D8AD}" destId="{2499CFB4-E24A-49AE-8D2B-4C5A2BFAA4B4}" srcOrd="0" destOrd="0" parTransId="{44B64FEF-A468-4802-BADC-408E82DBEC0A}" sibTransId="{3B9891BF-2BFE-4977-9F86-F2675E1E17FB}"/>
    <dgm:cxn modelId="{42FDCCC9-4600-4035-A607-9543D1D7CD51}" type="presOf" srcId="{0830CC47-08D4-487D-B918-437446D3ACEE}" destId="{0FDEF4B2-11BE-4F0E-A8D4-00D67EB52D69}" srcOrd="0" destOrd="0" presId="urn:microsoft.com/office/officeart/2005/8/layout/vList2"/>
    <dgm:cxn modelId="{501E15DD-90A3-4C7C-99C9-899B1C4F3EAB}" srcId="{0830CC47-08D4-487D-B918-437446D3ACEE}" destId="{B7A4A513-7F56-4DEC-9CC4-F37127AD851C}" srcOrd="0" destOrd="0" parTransId="{4B40C71F-C4A5-4F65-BDC1-EFBAC78D5560}" sibTransId="{3AD1A85F-B459-4032-8D9F-669E4FD9656C}"/>
    <dgm:cxn modelId="{6986ADEE-4790-4B0E-8350-129CD8BF1250}" type="presParOf" srcId="{5048BAE3-39CF-42EF-A4B3-9D990AA87EA1}" destId="{D36BBF0F-E709-4E0F-9945-199C6C34A257}" srcOrd="0" destOrd="0" presId="urn:microsoft.com/office/officeart/2005/8/layout/vList2"/>
    <dgm:cxn modelId="{03ADE552-8A06-4433-89AB-69A560D68B4E}" type="presParOf" srcId="{5048BAE3-39CF-42EF-A4B3-9D990AA87EA1}" destId="{FFFE11C3-5E2B-4413-A2B7-359DB0FFE292}" srcOrd="1" destOrd="0" presId="urn:microsoft.com/office/officeart/2005/8/layout/vList2"/>
    <dgm:cxn modelId="{2A01CAB8-9B94-4744-BF37-20803F238214}" type="presParOf" srcId="{5048BAE3-39CF-42EF-A4B3-9D990AA87EA1}" destId="{0FDEF4B2-11BE-4F0E-A8D4-00D67EB52D69}" srcOrd="2" destOrd="0" presId="urn:microsoft.com/office/officeart/2005/8/layout/vList2"/>
    <dgm:cxn modelId="{01C10864-ADC4-49FF-BB5F-2C1CCC56E489}" type="presParOf" srcId="{5048BAE3-39CF-42EF-A4B3-9D990AA87EA1}" destId="{4A1A55FB-168D-4AEE-A74A-C36C778503E5}"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F73CCC2-960E-4261-9653-4D169397EB4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6592C478-D481-41A5-A025-4A09F65E1421}">
      <dgm:prSet phldrT="[Text]"/>
      <dgm:spPr/>
      <dgm:t>
        <a:bodyPr/>
        <a:lstStyle/>
        <a:p>
          <a:r>
            <a:rPr lang="en-US" dirty="0">
              <a:latin typeface="Open Sans"/>
              <a:ea typeface="Open Sans"/>
              <a:cs typeface="Open Sans"/>
            </a:rPr>
            <a:t>Personal Space</a:t>
          </a:r>
        </a:p>
      </dgm:t>
    </dgm:pt>
    <dgm:pt modelId="{C48E45A0-4FDD-4852-ACF4-F862DE7F0FA0}" type="parTrans" cxnId="{9203F10C-40E3-4CE6-9C12-926300126E64}">
      <dgm:prSet/>
      <dgm:spPr/>
      <dgm:t>
        <a:bodyPr/>
        <a:lstStyle/>
        <a:p>
          <a:endParaRPr lang="en-US"/>
        </a:p>
      </dgm:t>
    </dgm:pt>
    <dgm:pt modelId="{4EB006D1-178A-4E62-9714-F76EA24BE5F1}" type="sibTrans" cxnId="{9203F10C-40E3-4CE6-9C12-926300126E64}">
      <dgm:prSet/>
      <dgm:spPr/>
      <dgm:t>
        <a:bodyPr/>
        <a:lstStyle/>
        <a:p>
          <a:endParaRPr lang="en-US"/>
        </a:p>
      </dgm:t>
    </dgm:pt>
    <dgm:pt modelId="{05B5B7E6-A476-4971-8B28-C4A7BBE39948}">
      <dgm:prSet phldrT="[Text]"/>
      <dgm:spPr/>
      <dgm:t>
        <a:bodyPr/>
        <a:lstStyle/>
        <a:p>
          <a:r>
            <a:rPr lang="en-US" dirty="0">
              <a:latin typeface="Open Sans"/>
              <a:ea typeface="Open Sans"/>
              <a:cs typeface="Open Sans"/>
            </a:rPr>
            <a:t>Body Language</a:t>
          </a:r>
        </a:p>
      </dgm:t>
    </dgm:pt>
    <dgm:pt modelId="{F8AB8DB6-08CD-4D75-92E8-9B9C5AF1B4E3}" type="parTrans" cxnId="{7C17808F-8015-4BA9-BDF2-9279FDF3963F}">
      <dgm:prSet/>
      <dgm:spPr/>
      <dgm:t>
        <a:bodyPr/>
        <a:lstStyle/>
        <a:p>
          <a:endParaRPr lang="en-US"/>
        </a:p>
      </dgm:t>
    </dgm:pt>
    <dgm:pt modelId="{70031850-47B7-4AF6-BF3B-FC84B2FAF72F}" type="sibTrans" cxnId="{7C17808F-8015-4BA9-BDF2-9279FDF3963F}">
      <dgm:prSet/>
      <dgm:spPr/>
      <dgm:t>
        <a:bodyPr/>
        <a:lstStyle/>
        <a:p>
          <a:endParaRPr lang="en-US"/>
        </a:p>
      </dgm:t>
    </dgm:pt>
    <dgm:pt modelId="{E3BDC342-855E-4F19-B024-0302DF979CD7}">
      <dgm:prSet phldrT="[Text]"/>
      <dgm:spPr/>
      <dgm:t>
        <a:bodyPr/>
        <a:lstStyle/>
        <a:p>
          <a:r>
            <a:rPr lang="en-US" dirty="0">
              <a:latin typeface="Open Sans"/>
              <a:ea typeface="Open Sans"/>
              <a:cs typeface="Open Sans"/>
            </a:rPr>
            <a:t>Communication through Touch</a:t>
          </a:r>
        </a:p>
      </dgm:t>
    </dgm:pt>
    <dgm:pt modelId="{B258D361-8E4D-42B5-B342-E07F65819B8A}" type="parTrans" cxnId="{29119F95-408E-44C7-BA7F-F32913ADC3E5}">
      <dgm:prSet/>
      <dgm:spPr/>
      <dgm:t>
        <a:bodyPr/>
        <a:lstStyle/>
        <a:p>
          <a:endParaRPr lang="en-US"/>
        </a:p>
      </dgm:t>
    </dgm:pt>
    <dgm:pt modelId="{EDBC2B42-1B90-45A2-9E84-03276B1255AC}" type="sibTrans" cxnId="{29119F95-408E-44C7-BA7F-F32913ADC3E5}">
      <dgm:prSet/>
      <dgm:spPr/>
      <dgm:t>
        <a:bodyPr/>
        <a:lstStyle/>
        <a:p>
          <a:endParaRPr lang="en-US"/>
        </a:p>
      </dgm:t>
    </dgm:pt>
    <dgm:pt modelId="{6681AF17-529F-4D27-B17A-6ADB28B0F7FC}">
      <dgm:prSet phldrT="[Text]"/>
      <dgm:spPr/>
      <dgm:t>
        <a:bodyPr/>
        <a:lstStyle/>
        <a:p>
          <a:r>
            <a:rPr lang="en-US" dirty="0">
              <a:solidFill>
                <a:srgbClr val="002D72"/>
              </a:solidFill>
              <a:latin typeface="Open Sans"/>
              <a:ea typeface="Open Sans"/>
              <a:cs typeface="Open Sans"/>
            </a:rPr>
            <a:t>Listening with Empathy</a:t>
          </a:r>
        </a:p>
      </dgm:t>
    </dgm:pt>
    <dgm:pt modelId="{C026EC97-8A1E-4FC2-889A-642DF293234C}" type="parTrans" cxnId="{E4F9A02A-2EF8-4DD5-B280-375467AAA5D1}">
      <dgm:prSet/>
      <dgm:spPr/>
      <dgm:t>
        <a:bodyPr/>
        <a:lstStyle/>
        <a:p>
          <a:endParaRPr lang="en-US"/>
        </a:p>
      </dgm:t>
    </dgm:pt>
    <dgm:pt modelId="{1E10EF2A-6519-4D4A-831E-0E1601DDC16B}" type="sibTrans" cxnId="{E4F9A02A-2EF8-4DD5-B280-375467AAA5D1}">
      <dgm:prSet/>
      <dgm:spPr/>
      <dgm:t>
        <a:bodyPr/>
        <a:lstStyle/>
        <a:p>
          <a:endParaRPr lang="en-US"/>
        </a:p>
      </dgm:t>
    </dgm:pt>
    <dgm:pt modelId="{A82B9B2A-15BD-44C0-9235-154B8991E80B}" type="pres">
      <dgm:prSet presAssocID="{5F73CCC2-960E-4261-9653-4D169397EB41}" presName="diagram" presStyleCnt="0">
        <dgm:presLayoutVars>
          <dgm:dir/>
          <dgm:resizeHandles val="exact"/>
        </dgm:presLayoutVars>
      </dgm:prSet>
      <dgm:spPr/>
    </dgm:pt>
    <dgm:pt modelId="{E7BF81B9-DD32-4874-A398-D7FBFC8027CD}" type="pres">
      <dgm:prSet presAssocID="{6592C478-D481-41A5-A025-4A09F65E1421}" presName="node" presStyleLbl="node1" presStyleIdx="0" presStyleCnt="4">
        <dgm:presLayoutVars>
          <dgm:bulletEnabled val="1"/>
        </dgm:presLayoutVars>
      </dgm:prSet>
      <dgm:spPr/>
    </dgm:pt>
    <dgm:pt modelId="{0BFEE7E7-054E-4523-B7EF-9A444AB96BEA}" type="pres">
      <dgm:prSet presAssocID="{4EB006D1-178A-4E62-9714-F76EA24BE5F1}" presName="sibTrans" presStyleCnt="0"/>
      <dgm:spPr/>
    </dgm:pt>
    <dgm:pt modelId="{08E2CD9D-F345-4E20-9631-6635A9D9DC69}" type="pres">
      <dgm:prSet presAssocID="{05B5B7E6-A476-4971-8B28-C4A7BBE39948}" presName="node" presStyleLbl="node1" presStyleIdx="1" presStyleCnt="4">
        <dgm:presLayoutVars>
          <dgm:bulletEnabled val="1"/>
        </dgm:presLayoutVars>
      </dgm:prSet>
      <dgm:spPr/>
    </dgm:pt>
    <dgm:pt modelId="{7382B2E8-8F51-4B1F-AE0F-30594CDE558B}" type="pres">
      <dgm:prSet presAssocID="{70031850-47B7-4AF6-BF3B-FC84B2FAF72F}" presName="sibTrans" presStyleCnt="0"/>
      <dgm:spPr/>
    </dgm:pt>
    <dgm:pt modelId="{60216406-CA4A-4069-BC76-F4C633AA4D94}" type="pres">
      <dgm:prSet presAssocID="{E3BDC342-855E-4F19-B024-0302DF979CD7}" presName="node" presStyleLbl="node1" presStyleIdx="2" presStyleCnt="4">
        <dgm:presLayoutVars>
          <dgm:bulletEnabled val="1"/>
        </dgm:presLayoutVars>
      </dgm:prSet>
      <dgm:spPr/>
    </dgm:pt>
    <dgm:pt modelId="{99A89793-6A73-424D-8BEA-9D3A975CFC4B}" type="pres">
      <dgm:prSet presAssocID="{EDBC2B42-1B90-45A2-9E84-03276B1255AC}" presName="sibTrans" presStyleCnt="0"/>
      <dgm:spPr/>
    </dgm:pt>
    <dgm:pt modelId="{B91EB001-3593-4AE5-B03B-01D73507432F}" type="pres">
      <dgm:prSet presAssocID="{6681AF17-529F-4D27-B17A-6ADB28B0F7FC}" presName="node" presStyleLbl="node1" presStyleIdx="3" presStyleCnt="4">
        <dgm:presLayoutVars>
          <dgm:bulletEnabled val="1"/>
        </dgm:presLayoutVars>
      </dgm:prSet>
      <dgm:spPr/>
    </dgm:pt>
  </dgm:ptLst>
  <dgm:cxnLst>
    <dgm:cxn modelId="{9203F10C-40E3-4CE6-9C12-926300126E64}" srcId="{5F73CCC2-960E-4261-9653-4D169397EB41}" destId="{6592C478-D481-41A5-A025-4A09F65E1421}" srcOrd="0" destOrd="0" parTransId="{C48E45A0-4FDD-4852-ACF4-F862DE7F0FA0}" sibTransId="{4EB006D1-178A-4E62-9714-F76EA24BE5F1}"/>
    <dgm:cxn modelId="{E4F9A02A-2EF8-4DD5-B280-375467AAA5D1}" srcId="{5F73CCC2-960E-4261-9653-4D169397EB41}" destId="{6681AF17-529F-4D27-B17A-6ADB28B0F7FC}" srcOrd="3" destOrd="0" parTransId="{C026EC97-8A1E-4FC2-889A-642DF293234C}" sibTransId="{1E10EF2A-6519-4D4A-831E-0E1601DDC16B}"/>
    <dgm:cxn modelId="{B467972B-9EC5-4A67-BC11-4E03DA7DF9E7}" type="presOf" srcId="{6681AF17-529F-4D27-B17A-6ADB28B0F7FC}" destId="{B91EB001-3593-4AE5-B03B-01D73507432F}" srcOrd="0" destOrd="0" presId="urn:microsoft.com/office/officeart/2005/8/layout/default"/>
    <dgm:cxn modelId="{8A497C3A-8E61-40D0-BC1C-4326A2F461A8}" type="presOf" srcId="{E3BDC342-855E-4F19-B024-0302DF979CD7}" destId="{60216406-CA4A-4069-BC76-F4C633AA4D94}" srcOrd="0" destOrd="0" presId="urn:microsoft.com/office/officeart/2005/8/layout/default"/>
    <dgm:cxn modelId="{094F7640-9DF3-48F8-9BD5-30326D2AA558}" type="presOf" srcId="{6592C478-D481-41A5-A025-4A09F65E1421}" destId="{E7BF81B9-DD32-4874-A398-D7FBFC8027CD}" srcOrd="0" destOrd="0" presId="urn:microsoft.com/office/officeart/2005/8/layout/default"/>
    <dgm:cxn modelId="{7C17808F-8015-4BA9-BDF2-9279FDF3963F}" srcId="{5F73CCC2-960E-4261-9653-4D169397EB41}" destId="{05B5B7E6-A476-4971-8B28-C4A7BBE39948}" srcOrd="1" destOrd="0" parTransId="{F8AB8DB6-08CD-4D75-92E8-9B9C5AF1B4E3}" sibTransId="{70031850-47B7-4AF6-BF3B-FC84B2FAF72F}"/>
    <dgm:cxn modelId="{29119F95-408E-44C7-BA7F-F32913ADC3E5}" srcId="{5F73CCC2-960E-4261-9653-4D169397EB41}" destId="{E3BDC342-855E-4F19-B024-0302DF979CD7}" srcOrd="2" destOrd="0" parTransId="{B258D361-8E4D-42B5-B342-E07F65819B8A}" sibTransId="{EDBC2B42-1B90-45A2-9E84-03276B1255AC}"/>
    <dgm:cxn modelId="{B0BF68C6-6D20-40D1-94A6-799066120F4A}" type="presOf" srcId="{5F73CCC2-960E-4261-9653-4D169397EB41}" destId="{A82B9B2A-15BD-44C0-9235-154B8991E80B}" srcOrd="0" destOrd="0" presId="urn:microsoft.com/office/officeart/2005/8/layout/default"/>
    <dgm:cxn modelId="{9152C3E2-B792-47AC-8740-F26739A47E29}" type="presOf" srcId="{05B5B7E6-A476-4971-8B28-C4A7BBE39948}" destId="{08E2CD9D-F345-4E20-9631-6635A9D9DC69}" srcOrd="0" destOrd="0" presId="urn:microsoft.com/office/officeart/2005/8/layout/default"/>
    <dgm:cxn modelId="{87EF283C-4531-4DB1-B501-84A5E0981D81}" type="presParOf" srcId="{A82B9B2A-15BD-44C0-9235-154B8991E80B}" destId="{E7BF81B9-DD32-4874-A398-D7FBFC8027CD}" srcOrd="0" destOrd="0" presId="urn:microsoft.com/office/officeart/2005/8/layout/default"/>
    <dgm:cxn modelId="{F1A51E4D-170B-412C-9625-C977765DA847}" type="presParOf" srcId="{A82B9B2A-15BD-44C0-9235-154B8991E80B}" destId="{0BFEE7E7-054E-4523-B7EF-9A444AB96BEA}" srcOrd="1" destOrd="0" presId="urn:microsoft.com/office/officeart/2005/8/layout/default"/>
    <dgm:cxn modelId="{43373AE1-FA2B-4966-8176-578B1396C18C}" type="presParOf" srcId="{A82B9B2A-15BD-44C0-9235-154B8991E80B}" destId="{08E2CD9D-F345-4E20-9631-6635A9D9DC69}" srcOrd="2" destOrd="0" presId="urn:microsoft.com/office/officeart/2005/8/layout/default"/>
    <dgm:cxn modelId="{69124EEB-42CA-47B1-981B-E3EA74BFB2A3}" type="presParOf" srcId="{A82B9B2A-15BD-44C0-9235-154B8991E80B}" destId="{7382B2E8-8F51-4B1F-AE0F-30594CDE558B}" srcOrd="3" destOrd="0" presId="urn:microsoft.com/office/officeart/2005/8/layout/default"/>
    <dgm:cxn modelId="{D30DD689-3FDB-4FA5-A869-40F9F15EB2BA}" type="presParOf" srcId="{A82B9B2A-15BD-44C0-9235-154B8991E80B}" destId="{60216406-CA4A-4069-BC76-F4C633AA4D94}" srcOrd="4" destOrd="0" presId="urn:microsoft.com/office/officeart/2005/8/layout/default"/>
    <dgm:cxn modelId="{3C9F159F-E1BB-46AB-B71B-EFED1BD5C1DE}" type="presParOf" srcId="{A82B9B2A-15BD-44C0-9235-154B8991E80B}" destId="{99A89793-6A73-424D-8BEA-9D3A975CFC4B}" srcOrd="5" destOrd="0" presId="urn:microsoft.com/office/officeart/2005/8/layout/default"/>
    <dgm:cxn modelId="{E9F69110-82A8-4535-BC2B-2B996179C22E}" type="presParOf" srcId="{A82B9B2A-15BD-44C0-9235-154B8991E80B}" destId="{B91EB001-3593-4AE5-B03B-01D73507432F}"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DDB0D18-9F0E-402B-92AF-C139B78DC5E9}" type="doc">
      <dgm:prSet loTypeId="urn:microsoft.com/office/officeart/2005/8/layout/process4" loCatId="process" qsTypeId="urn:microsoft.com/office/officeart/2005/8/quickstyle/simple1" qsCatId="simple" csTypeId="urn:microsoft.com/office/officeart/2005/8/colors/colorful1" csCatId="colorful" phldr="1"/>
      <dgm:spPr/>
    </dgm:pt>
    <dgm:pt modelId="{FE300D22-9894-4932-8CF6-DADAC6C4B80B}">
      <dgm:prSet phldrT="[Text]"/>
      <dgm:spPr/>
      <dgm:t>
        <a:bodyPr/>
        <a:lstStyle/>
        <a:p>
          <a:r>
            <a:rPr lang="en-US" dirty="0">
              <a:latin typeface="Open Sans"/>
              <a:ea typeface="Open Sans"/>
              <a:cs typeface="Open Sans"/>
            </a:rPr>
            <a:t>Tone</a:t>
          </a:r>
        </a:p>
      </dgm:t>
    </dgm:pt>
    <dgm:pt modelId="{0A98FAD9-73C8-44A3-B823-87A149D7791E}" type="parTrans" cxnId="{3B7826DA-A03D-4F18-85A7-EF22BAABC853}">
      <dgm:prSet/>
      <dgm:spPr/>
      <dgm:t>
        <a:bodyPr/>
        <a:lstStyle/>
        <a:p>
          <a:endParaRPr lang="en-US"/>
        </a:p>
      </dgm:t>
    </dgm:pt>
    <dgm:pt modelId="{6909E411-DF82-4FA0-9047-CAA5A4DA24CC}" type="sibTrans" cxnId="{3B7826DA-A03D-4F18-85A7-EF22BAABC853}">
      <dgm:prSet/>
      <dgm:spPr/>
      <dgm:t>
        <a:bodyPr/>
        <a:lstStyle/>
        <a:p>
          <a:endParaRPr lang="en-US"/>
        </a:p>
      </dgm:t>
    </dgm:pt>
    <dgm:pt modelId="{3F24EEAD-C8A4-49EE-8236-9F713B75B3F3}">
      <dgm:prSet phldrT="[Text]"/>
      <dgm:spPr/>
      <dgm:t>
        <a:bodyPr/>
        <a:lstStyle/>
        <a:p>
          <a:r>
            <a:rPr lang="en-US" dirty="0">
              <a:latin typeface="Open Sans"/>
              <a:ea typeface="Open Sans"/>
              <a:cs typeface="Open Sans"/>
            </a:rPr>
            <a:t>Volume</a:t>
          </a:r>
        </a:p>
      </dgm:t>
    </dgm:pt>
    <dgm:pt modelId="{67B0C81B-58AF-4511-AE0E-59D859FA960B}" type="parTrans" cxnId="{C1E0A1FF-A30F-47C8-905C-34A879DBBB73}">
      <dgm:prSet/>
      <dgm:spPr/>
      <dgm:t>
        <a:bodyPr/>
        <a:lstStyle/>
        <a:p>
          <a:endParaRPr lang="en-US"/>
        </a:p>
      </dgm:t>
    </dgm:pt>
    <dgm:pt modelId="{4727340A-BDD6-44A1-9889-F35CB251D30B}" type="sibTrans" cxnId="{C1E0A1FF-A30F-47C8-905C-34A879DBBB73}">
      <dgm:prSet/>
      <dgm:spPr/>
      <dgm:t>
        <a:bodyPr/>
        <a:lstStyle/>
        <a:p>
          <a:endParaRPr lang="en-US"/>
        </a:p>
      </dgm:t>
    </dgm:pt>
    <dgm:pt modelId="{7C23FD50-B234-4986-ACDA-329C06933B5F}">
      <dgm:prSet phldrT="[Text]"/>
      <dgm:spPr/>
      <dgm:t>
        <a:bodyPr/>
        <a:lstStyle/>
        <a:p>
          <a:r>
            <a:rPr lang="en-US" dirty="0">
              <a:latin typeface="Open Sans"/>
              <a:ea typeface="Open Sans"/>
              <a:cs typeface="Open Sans"/>
            </a:rPr>
            <a:t>Rhythm of Speech</a:t>
          </a:r>
        </a:p>
      </dgm:t>
    </dgm:pt>
    <dgm:pt modelId="{F807209B-7F89-44B1-9FD3-A62521E2C3D5}" type="parTrans" cxnId="{E794A8B5-F71F-4A97-8B24-EC26769F0FB5}">
      <dgm:prSet/>
      <dgm:spPr/>
      <dgm:t>
        <a:bodyPr/>
        <a:lstStyle/>
        <a:p>
          <a:endParaRPr lang="en-US"/>
        </a:p>
      </dgm:t>
    </dgm:pt>
    <dgm:pt modelId="{EE7CDEA0-2464-408F-87E6-AEE956EBE88D}" type="sibTrans" cxnId="{E794A8B5-F71F-4A97-8B24-EC26769F0FB5}">
      <dgm:prSet/>
      <dgm:spPr/>
      <dgm:t>
        <a:bodyPr/>
        <a:lstStyle/>
        <a:p>
          <a:endParaRPr lang="en-US"/>
        </a:p>
      </dgm:t>
    </dgm:pt>
    <dgm:pt modelId="{B0FF8504-1945-45F6-BEFF-13EFA09C2247}" type="pres">
      <dgm:prSet presAssocID="{1DDB0D18-9F0E-402B-92AF-C139B78DC5E9}" presName="Name0" presStyleCnt="0">
        <dgm:presLayoutVars>
          <dgm:dir/>
          <dgm:animLvl val="lvl"/>
          <dgm:resizeHandles val="exact"/>
        </dgm:presLayoutVars>
      </dgm:prSet>
      <dgm:spPr/>
    </dgm:pt>
    <dgm:pt modelId="{73D74FC5-73D8-4421-88C0-269913DE459E}" type="pres">
      <dgm:prSet presAssocID="{7C23FD50-B234-4986-ACDA-329C06933B5F}" presName="boxAndChildren" presStyleCnt="0"/>
      <dgm:spPr/>
    </dgm:pt>
    <dgm:pt modelId="{A1569750-C92D-47FD-807D-3B5EEA6C5ABC}" type="pres">
      <dgm:prSet presAssocID="{7C23FD50-B234-4986-ACDA-329C06933B5F}" presName="parentTextBox" presStyleLbl="node1" presStyleIdx="0" presStyleCnt="3"/>
      <dgm:spPr/>
    </dgm:pt>
    <dgm:pt modelId="{33C6B7C0-4334-47FE-9E32-BAA017BF3482}" type="pres">
      <dgm:prSet presAssocID="{4727340A-BDD6-44A1-9889-F35CB251D30B}" presName="sp" presStyleCnt="0"/>
      <dgm:spPr/>
    </dgm:pt>
    <dgm:pt modelId="{5926AA41-3896-4803-ABB6-A12535F90F7F}" type="pres">
      <dgm:prSet presAssocID="{3F24EEAD-C8A4-49EE-8236-9F713B75B3F3}" presName="arrowAndChildren" presStyleCnt="0"/>
      <dgm:spPr/>
    </dgm:pt>
    <dgm:pt modelId="{3C213DE7-A3DE-4811-9260-6A37B846505D}" type="pres">
      <dgm:prSet presAssocID="{3F24EEAD-C8A4-49EE-8236-9F713B75B3F3}" presName="parentTextArrow" presStyleLbl="node1" presStyleIdx="1" presStyleCnt="3"/>
      <dgm:spPr/>
    </dgm:pt>
    <dgm:pt modelId="{802C5A38-3E6D-4685-8CC7-511E5248A91C}" type="pres">
      <dgm:prSet presAssocID="{6909E411-DF82-4FA0-9047-CAA5A4DA24CC}" presName="sp" presStyleCnt="0"/>
      <dgm:spPr/>
    </dgm:pt>
    <dgm:pt modelId="{589DB050-8C26-4D53-AD7E-E995AAE4E9CB}" type="pres">
      <dgm:prSet presAssocID="{FE300D22-9894-4932-8CF6-DADAC6C4B80B}" presName="arrowAndChildren" presStyleCnt="0"/>
      <dgm:spPr/>
    </dgm:pt>
    <dgm:pt modelId="{838CFBA1-C486-4937-877A-9851E8B60CD1}" type="pres">
      <dgm:prSet presAssocID="{FE300D22-9894-4932-8CF6-DADAC6C4B80B}" presName="parentTextArrow" presStyleLbl="node1" presStyleIdx="2" presStyleCnt="3"/>
      <dgm:spPr/>
    </dgm:pt>
  </dgm:ptLst>
  <dgm:cxnLst>
    <dgm:cxn modelId="{9070B708-33B2-4277-A652-E321CB4D2F0D}" type="presOf" srcId="{3F24EEAD-C8A4-49EE-8236-9F713B75B3F3}" destId="{3C213DE7-A3DE-4811-9260-6A37B846505D}" srcOrd="0" destOrd="0" presId="urn:microsoft.com/office/officeart/2005/8/layout/process4"/>
    <dgm:cxn modelId="{636DF953-DAC2-435F-BED9-28B44C075E4D}" type="presOf" srcId="{1DDB0D18-9F0E-402B-92AF-C139B78DC5E9}" destId="{B0FF8504-1945-45F6-BEFF-13EFA09C2247}" srcOrd="0" destOrd="0" presId="urn:microsoft.com/office/officeart/2005/8/layout/process4"/>
    <dgm:cxn modelId="{75F809AD-D769-45FE-ACBE-4FA4092C7030}" type="presOf" srcId="{FE300D22-9894-4932-8CF6-DADAC6C4B80B}" destId="{838CFBA1-C486-4937-877A-9851E8B60CD1}" srcOrd="0" destOrd="0" presId="urn:microsoft.com/office/officeart/2005/8/layout/process4"/>
    <dgm:cxn modelId="{E794A8B5-F71F-4A97-8B24-EC26769F0FB5}" srcId="{1DDB0D18-9F0E-402B-92AF-C139B78DC5E9}" destId="{7C23FD50-B234-4986-ACDA-329C06933B5F}" srcOrd="2" destOrd="0" parTransId="{F807209B-7F89-44B1-9FD3-A62521E2C3D5}" sibTransId="{EE7CDEA0-2464-408F-87E6-AEE956EBE88D}"/>
    <dgm:cxn modelId="{53680CBC-CC51-4DFF-9905-B908A4DDD9A5}" type="presOf" srcId="{7C23FD50-B234-4986-ACDA-329C06933B5F}" destId="{A1569750-C92D-47FD-807D-3B5EEA6C5ABC}" srcOrd="0" destOrd="0" presId="urn:microsoft.com/office/officeart/2005/8/layout/process4"/>
    <dgm:cxn modelId="{3B7826DA-A03D-4F18-85A7-EF22BAABC853}" srcId="{1DDB0D18-9F0E-402B-92AF-C139B78DC5E9}" destId="{FE300D22-9894-4932-8CF6-DADAC6C4B80B}" srcOrd="0" destOrd="0" parTransId="{0A98FAD9-73C8-44A3-B823-87A149D7791E}" sibTransId="{6909E411-DF82-4FA0-9047-CAA5A4DA24CC}"/>
    <dgm:cxn modelId="{C1E0A1FF-A30F-47C8-905C-34A879DBBB73}" srcId="{1DDB0D18-9F0E-402B-92AF-C139B78DC5E9}" destId="{3F24EEAD-C8A4-49EE-8236-9F713B75B3F3}" srcOrd="1" destOrd="0" parTransId="{67B0C81B-58AF-4511-AE0E-59D859FA960B}" sibTransId="{4727340A-BDD6-44A1-9889-F35CB251D30B}"/>
    <dgm:cxn modelId="{2000FFEA-5023-4CEB-B400-AEEF362E09C4}" type="presParOf" srcId="{B0FF8504-1945-45F6-BEFF-13EFA09C2247}" destId="{73D74FC5-73D8-4421-88C0-269913DE459E}" srcOrd="0" destOrd="0" presId="urn:microsoft.com/office/officeart/2005/8/layout/process4"/>
    <dgm:cxn modelId="{0A2056C9-9A18-452B-BADE-67FAA3DABE9A}" type="presParOf" srcId="{73D74FC5-73D8-4421-88C0-269913DE459E}" destId="{A1569750-C92D-47FD-807D-3B5EEA6C5ABC}" srcOrd="0" destOrd="0" presId="urn:microsoft.com/office/officeart/2005/8/layout/process4"/>
    <dgm:cxn modelId="{E543B8BE-577F-4194-A5DA-C58BF3F12928}" type="presParOf" srcId="{B0FF8504-1945-45F6-BEFF-13EFA09C2247}" destId="{33C6B7C0-4334-47FE-9E32-BAA017BF3482}" srcOrd="1" destOrd="0" presId="urn:microsoft.com/office/officeart/2005/8/layout/process4"/>
    <dgm:cxn modelId="{6F739D0F-6D4B-4F6B-91C2-6E1475FA3084}" type="presParOf" srcId="{B0FF8504-1945-45F6-BEFF-13EFA09C2247}" destId="{5926AA41-3896-4803-ABB6-A12535F90F7F}" srcOrd="2" destOrd="0" presId="urn:microsoft.com/office/officeart/2005/8/layout/process4"/>
    <dgm:cxn modelId="{BCB3D084-97F5-4498-9515-A9F0BB383A89}" type="presParOf" srcId="{5926AA41-3896-4803-ABB6-A12535F90F7F}" destId="{3C213DE7-A3DE-4811-9260-6A37B846505D}" srcOrd="0" destOrd="0" presId="urn:microsoft.com/office/officeart/2005/8/layout/process4"/>
    <dgm:cxn modelId="{AE385EAB-E235-4C2C-9275-3D49569327CA}" type="presParOf" srcId="{B0FF8504-1945-45F6-BEFF-13EFA09C2247}" destId="{802C5A38-3E6D-4685-8CC7-511E5248A91C}" srcOrd="3" destOrd="0" presId="urn:microsoft.com/office/officeart/2005/8/layout/process4"/>
    <dgm:cxn modelId="{56318D9C-F81A-4DFF-953E-AB11D2C9AB72}" type="presParOf" srcId="{B0FF8504-1945-45F6-BEFF-13EFA09C2247}" destId="{589DB050-8C26-4D53-AD7E-E995AAE4E9CB}" srcOrd="4" destOrd="0" presId="urn:microsoft.com/office/officeart/2005/8/layout/process4"/>
    <dgm:cxn modelId="{56DC4F1E-EC4A-4C95-BA17-31319C6BF819}" type="presParOf" srcId="{589DB050-8C26-4D53-AD7E-E995AAE4E9CB}" destId="{838CFBA1-C486-4937-877A-9851E8B60CD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04592B8-913A-44ED-AA96-6E1006D647F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81480C2-D1A3-4898-9C6E-3DF057963132}">
      <dgm:prSet phldrT="[Text]"/>
      <dgm:spPr/>
      <dgm:t>
        <a:bodyPr/>
        <a:lstStyle/>
        <a:p>
          <a:pPr>
            <a:lnSpc>
              <a:spcPct val="100000"/>
            </a:lnSpc>
            <a:defRPr cap="all"/>
          </a:pPr>
          <a:r>
            <a:rPr lang="en-US" dirty="0">
              <a:solidFill>
                <a:srgbClr val="002D72"/>
              </a:solidFill>
              <a:latin typeface="Open Sans"/>
              <a:ea typeface="Open Sans"/>
              <a:cs typeface="Open Sans"/>
            </a:rPr>
            <a:t>What does it look like?</a:t>
          </a:r>
        </a:p>
      </dgm:t>
    </dgm:pt>
    <dgm:pt modelId="{C676F644-22B7-496E-8E7C-CB2BFE1A5267}" type="parTrans" cxnId="{0C92E4F9-79A8-4D5A-AB86-77305B4D3DB2}">
      <dgm:prSet/>
      <dgm:spPr/>
      <dgm:t>
        <a:bodyPr/>
        <a:lstStyle/>
        <a:p>
          <a:endParaRPr lang="en-US"/>
        </a:p>
      </dgm:t>
    </dgm:pt>
    <dgm:pt modelId="{152566A0-9EC3-45C6-B8B5-5476F8564E70}" type="sibTrans" cxnId="{0C92E4F9-79A8-4D5A-AB86-77305B4D3DB2}">
      <dgm:prSet/>
      <dgm:spPr/>
      <dgm:t>
        <a:bodyPr/>
        <a:lstStyle/>
        <a:p>
          <a:endParaRPr lang="en-US"/>
        </a:p>
      </dgm:t>
    </dgm:pt>
    <dgm:pt modelId="{B54DDFAD-DA84-4E18-9DEE-309B67A2EB10}">
      <dgm:prSet phldrT="[Text]"/>
      <dgm:spPr/>
      <dgm:t>
        <a:bodyPr/>
        <a:lstStyle/>
        <a:p>
          <a:pPr>
            <a:lnSpc>
              <a:spcPct val="100000"/>
            </a:lnSpc>
            <a:defRPr cap="all"/>
          </a:pPr>
          <a:r>
            <a:rPr lang="en-US" dirty="0">
              <a:solidFill>
                <a:srgbClr val="002D72"/>
              </a:solidFill>
              <a:latin typeface="Open Sans"/>
              <a:ea typeface="Open Sans"/>
              <a:cs typeface="Open Sans"/>
            </a:rPr>
            <a:t>What does it sound like?</a:t>
          </a:r>
        </a:p>
      </dgm:t>
    </dgm:pt>
    <dgm:pt modelId="{7192FBCC-080E-4DF0-B2C1-1608412556A0}" type="parTrans" cxnId="{10867121-9C79-4B24-AF7E-1ACD2E5127B3}">
      <dgm:prSet/>
      <dgm:spPr/>
      <dgm:t>
        <a:bodyPr/>
        <a:lstStyle/>
        <a:p>
          <a:endParaRPr lang="en-US"/>
        </a:p>
      </dgm:t>
    </dgm:pt>
    <dgm:pt modelId="{0BAFBBD2-D5BF-4D82-8A18-2D7AEE54B0A1}" type="sibTrans" cxnId="{10867121-9C79-4B24-AF7E-1ACD2E5127B3}">
      <dgm:prSet/>
      <dgm:spPr/>
      <dgm:t>
        <a:bodyPr/>
        <a:lstStyle/>
        <a:p>
          <a:endParaRPr lang="en-US"/>
        </a:p>
      </dgm:t>
    </dgm:pt>
    <dgm:pt modelId="{42A2C7D0-6A36-48F4-B2C9-D811639951CA}">
      <dgm:prSet phldrT="[Text]"/>
      <dgm:spPr/>
      <dgm:t>
        <a:bodyPr/>
        <a:lstStyle/>
        <a:p>
          <a:pPr>
            <a:lnSpc>
              <a:spcPct val="100000"/>
            </a:lnSpc>
            <a:defRPr cap="all"/>
          </a:pPr>
          <a:r>
            <a:rPr lang="en-US" dirty="0">
              <a:solidFill>
                <a:srgbClr val="002D72"/>
              </a:solidFill>
              <a:latin typeface="Open Sans"/>
              <a:ea typeface="Open Sans"/>
              <a:cs typeface="Open Sans"/>
            </a:rPr>
            <a:t>What does it feel like?</a:t>
          </a:r>
        </a:p>
      </dgm:t>
    </dgm:pt>
    <dgm:pt modelId="{373B708E-4A81-452E-AB13-61E0EC8B136A}" type="parTrans" cxnId="{A4018D25-9CFE-415D-BE95-9B09AE0FD897}">
      <dgm:prSet/>
      <dgm:spPr/>
      <dgm:t>
        <a:bodyPr/>
        <a:lstStyle/>
        <a:p>
          <a:endParaRPr lang="en-US"/>
        </a:p>
      </dgm:t>
    </dgm:pt>
    <dgm:pt modelId="{C0272213-62AB-4CC0-8298-37CE8D4A8561}" type="sibTrans" cxnId="{A4018D25-9CFE-415D-BE95-9B09AE0FD897}">
      <dgm:prSet/>
      <dgm:spPr/>
      <dgm:t>
        <a:bodyPr/>
        <a:lstStyle/>
        <a:p>
          <a:endParaRPr lang="en-US"/>
        </a:p>
      </dgm:t>
    </dgm:pt>
    <dgm:pt modelId="{DB90CE8F-218F-4BC8-B7EE-8398A3D91873}" type="pres">
      <dgm:prSet presAssocID="{004592B8-913A-44ED-AA96-6E1006D647F4}" presName="root" presStyleCnt="0">
        <dgm:presLayoutVars>
          <dgm:dir/>
          <dgm:resizeHandles val="exact"/>
        </dgm:presLayoutVars>
      </dgm:prSet>
      <dgm:spPr/>
    </dgm:pt>
    <dgm:pt modelId="{D5822AF5-C25B-49FF-A05B-240D7B437329}" type="pres">
      <dgm:prSet presAssocID="{481480C2-D1A3-4898-9C6E-3DF057963132}" presName="compNode" presStyleCnt="0"/>
      <dgm:spPr/>
    </dgm:pt>
    <dgm:pt modelId="{E9A473D4-E647-4D2F-8B8B-9E008CF09C8D}" type="pres">
      <dgm:prSet presAssocID="{481480C2-D1A3-4898-9C6E-3DF057963132}" presName="iconBgRect" presStyleLbl="bgShp" presStyleIdx="0" presStyleCnt="3"/>
      <dgm:spPr/>
    </dgm:pt>
    <dgm:pt modelId="{B3B067C4-2A4D-4568-A244-421EF944F306}" type="pres">
      <dgm:prSet presAssocID="{481480C2-D1A3-4898-9C6E-3DF05796313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
        </a:ext>
      </dgm:extLst>
    </dgm:pt>
    <dgm:pt modelId="{93741814-A5E9-4C1D-A589-4C7926F9D45C}" type="pres">
      <dgm:prSet presAssocID="{481480C2-D1A3-4898-9C6E-3DF057963132}" presName="spaceRect" presStyleCnt="0"/>
      <dgm:spPr/>
    </dgm:pt>
    <dgm:pt modelId="{6113D78C-4825-4F5B-985C-EAB1355E7A77}" type="pres">
      <dgm:prSet presAssocID="{481480C2-D1A3-4898-9C6E-3DF057963132}" presName="textRect" presStyleLbl="revTx" presStyleIdx="0" presStyleCnt="3">
        <dgm:presLayoutVars>
          <dgm:chMax val="1"/>
          <dgm:chPref val="1"/>
        </dgm:presLayoutVars>
      </dgm:prSet>
      <dgm:spPr/>
    </dgm:pt>
    <dgm:pt modelId="{10212C4D-08C8-43B4-A36F-0465CE8B2409}" type="pres">
      <dgm:prSet presAssocID="{152566A0-9EC3-45C6-B8B5-5476F8564E70}" presName="sibTrans" presStyleCnt="0"/>
      <dgm:spPr/>
    </dgm:pt>
    <dgm:pt modelId="{139E1284-9F8B-450E-A9CF-9F3B22189938}" type="pres">
      <dgm:prSet presAssocID="{B54DDFAD-DA84-4E18-9DEE-309B67A2EB10}" presName="compNode" presStyleCnt="0"/>
      <dgm:spPr/>
    </dgm:pt>
    <dgm:pt modelId="{ED9706C7-F1F8-4872-A652-F278D500A299}" type="pres">
      <dgm:prSet presAssocID="{B54DDFAD-DA84-4E18-9DEE-309B67A2EB10}" presName="iconBgRect" presStyleLbl="bgShp" presStyleIdx="1" presStyleCnt="3"/>
      <dgm:spPr/>
    </dgm:pt>
    <dgm:pt modelId="{46D6B076-9159-4055-B98C-A3FD5E966A0C}" type="pres">
      <dgm:prSet presAssocID="{B54DDFAD-DA84-4E18-9DEE-309B67A2EB1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ute Speaker"/>
        </a:ext>
      </dgm:extLst>
    </dgm:pt>
    <dgm:pt modelId="{6259CB51-D6A9-49E0-8209-AA6CD46DF757}" type="pres">
      <dgm:prSet presAssocID="{B54DDFAD-DA84-4E18-9DEE-309B67A2EB10}" presName="spaceRect" presStyleCnt="0"/>
      <dgm:spPr/>
    </dgm:pt>
    <dgm:pt modelId="{C8C4BAA1-25F5-4CEE-9238-008095099073}" type="pres">
      <dgm:prSet presAssocID="{B54DDFAD-DA84-4E18-9DEE-309B67A2EB10}" presName="textRect" presStyleLbl="revTx" presStyleIdx="1" presStyleCnt="3">
        <dgm:presLayoutVars>
          <dgm:chMax val="1"/>
          <dgm:chPref val="1"/>
        </dgm:presLayoutVars>
      </dgm:prSet>
      <dgm:spPr/>
    </dgm:pt>
    <dgm:pt modelId="{1CAF16E1-79EA-42BF-8FED-B64078BABC2E}" type="pres">
      <dgm:prSet presAssocID="{0BAFBBD2-D5BF-4D82-8A18-2D7AEE54B0A1}" presName="sibTrans" presStyleCnt="0"/>
      <dgm:spPr/>
    </dgm:pt>
    <dgm:pt modelId="{12FFC2CD-C6C6-4AD9-A042-94EF27461B59}" type="pres">
      <dgm:prSet presAssocID="{42A2C7D0-6A36-48F4-B2C9-D811639951CA}" presName="compNode" presStyleCnt="0"/>
      <dgm:spPr/>
    </dgm:pt>
    <dgm:pt modelId="{A985D95B-CA5B-4D48-8FD2-1817037991F6}" type="pres">
      <dgm:prSet presAssocID="{42A2C7D0-6A36-48F4-B2C9-D811639951CA}" presName="iconBgRect" presStyleLbl="bgShp" presStyleIdx="2" presStyleCnt="3"/>
      <dgm:spPr/>
    </dgm:pt>
    <dgm:pt modelId="{6E766EF6-6C11-4E0B-90B5-9038EBF0AD7E}" type="pres">
      <dgm:prSet presAssocID="{42A2C7D0-6A36-48F4-B2C9-D811639951C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fused Face with No Fill"/>
        </a:ext>
      </dgm:extLst>
    </dgm:pt>
    <dgm:pt modelId="{43FC6D55-531A-4C33-A885-CCB33DFFE9DE}" type="pres">
      <dgm:prSet presAssocID="{42A2C7D0-6A36-48F4-B2C9-D811639951CA}" presName="spaceRect" presStyleCnt="0"/>
      <dgm:spPr/>
    </dgm:pt>
    <dgm:pt modelId="{EA607ACF-DA75-4C0D-AAF7-9C086C12E531}" type="pres">
      <dgm:prSet presAssocID="{42A2C7D0-6A36-48F4-B2C9-D811639951CA}" presName="textRect" presStyleLbl="revTx" presStyleIdx="2" presStyleCnt="3">
        <dgm:presLayoutVars>
          <dgm:chMax val="1"/>
          <dgm:chPref val="1"/>
        </dgm:presLayoutVars>
      </dgm:prSet>
      <dgm:spPr/>
    </dgm:pt>
  </dgm:ptLst>
  <dgm:cxnLst>
    <dgm:cxn modelId="{10867121-9C79-4B24-AF7E-1ACD2E5127B3}" srcId="{004592B8-913A-44ED-AA96-6E1006D647F4}" destId="{B54DDFAD-DA84-4E18-9DEE-309B67A2EB10}" srcOrd="1" destOrd="0" parTransId="{7192FBCC-080E-4DF0-B2C1-1608412556A0}" sibTransId="{0BAFBBD2-D5BF-4D82-8A18-2D7AEE54B0A1}"/>
    <dgm:cxn modelId="{A4018D25-9CFE-415D-BE95-9B09AE0FD897}" srcId="{004592B8-913A-44ED-AA96-6E1006D647F4}" destId="{42A2C7D0-6A36-48F4-B2C9-D811639951CA}" srcOrd="2" destOrd="0" parTransId="{373B708E-4A81-452E-AB13-61E0EC8B136A}" sibTransId="{C0272213-62AB-4CC0-8298-37CE8D4A8561}"/>
    <dgm:cxn modelId="{8E692D4E-8F31-4C69-8A70-C8D137282CBD}" type="presOf" srcId="{42A2C7D0-6A36-48F4-B2C9-D811639951CA}" destId="{EA607ACF-DA75-4C0D-AAF7-9C086C12E531}" srcOrd="0" destOrd="0" presId="urn:microsoft.com/office/officeart/2018/5/layout/IconCircleLabelList"/>
    <dgm:cxn modelId="{F1DCAA55-F068-4ACF-BB60-A9EB22790D59}" type="presOf" srcId="{B54DDFAD-DA84-4E18-9DEE-309B67A2EB10}" destId="{C8C4BAA1-25F5-4CEE-9238-008095099073}" srcOrd="0" destOrd="0" presId="urn:microsoft.com/office/officeart/2018/5/layout/IconCircleLabelList"/>
    <dgm:cxn modelId="{93B638B7-B47A-4192-B112-CFD4D9614BCA}" type="presOf" srcId="{481480C2-D1A3-4898-9C6E-3DF057963132}" destId="{6113D78C-4825-4F5B-985C-EAB1355E7A77}" srcOrd="0" destOrd="0" presId="urn:microsoft.com/office/officeart/2018/5/layout/IconCircleLabelList"/>
    <dgm:cxn modelId="{0C92E4F9-79A8-4D5A-AB86-77305B4D3DB2}" srcId="{004592B8-913A-44ED-AA96-6E1006D647F4}" destId="{481480C2-D1A3-4898-9C6E-3DF057963132}" srcOrd="0" destOrd="0" parTransId="{C676F644-22B7-496E-8E7C-CB2BFE1A5267}" sibTransId="{152566A0-9EC3-45C6-B8B5-5476F8564E70}"/>
    <dgm:cxn modelId="{ACA2EDFC-1C7C-40B4-B90B-1A0AC027AC86}" type="presOf" srcId="{004592B8-913A-44ED-AA96-6E1006D647F4}" destId="{DB90CE8F-218F-4BC8-B7EE-8398A3D91873}" srcOrd="0" destOrd="0" presId="urn:microsoft.com/office/officeart/2018/5/layout/IconCircleLabelList"/>
    <dgm:cxn modelId="{AAF5F509-F9A2-4726-B36C-D92FB73C34BC}" type="presParOf" srcId="{DB90CE8F-218F-4BC8-B7EE-8398A3D91873}" destId="{D5822AF5-C25B-49FF-A05B-240D7B437329}" srcOrd="0" destOrd="0" presId="urn:microsoft.com/office/officeart/2018/5/layout/IconCircleLabelList"/>
    <dgm:cxn modelId="{8CD50EA9-23FE-49D9-ADDD-BA8311733A76}" type="presParOf" srcId="{D5822AF5-C25B-49FF-A05B-240D7B437329}" destId="{E9A473D4-E647-4D2F-8B8B-9E008CF09C8D}" srcOrd="0" destOrd="0" presId="urn:microsoft.com/office/officeart/2018/5/layout/IconCircleLabelList"/>
    <dgm:cxn modelId="{C04175DE-B35D-4F0D-BF68-9C39C4BD2FF3}" type="presParOf" srcId="{D5822AF5-C25B-49FF-A05B-240D7B437329}" destId="{B3B067C4-2A4D-4568-A244-421EF944F306}" srcOrd="1" destOrd="0" presId="urn:microsoft.com/office/officeart/2018/5/layout/IconCircleLabelList"/>
    <dgm:cxn modelId="{A578CABE-C007-4325-B164-81706A33CCC1}" type="presParOf" srcId="{D5822AF5-C25B-49FF-A05B-240D7B437329}" destId="{93741814-A5E9-4C1D-A589-4C7926F9D45C}" srcOrd="2" destOrd="0" presId="urn:microsoft.com/office/officeart/2018/5/layout/IconCircleLabelList"/>
    <dgm:cxn modelId="{9D60DD21-2506-4638-B212-DCD88CCCDB80}" type="presParOf" srcId="{D5822AF5-C25B-49FF-A05B-240D7B437329}" destId="{6113D78C-4825-4F5B-985C-EAB1355E7A77}" srcOrd="3" destOrd="0" presId="urn:microsoft.com/office/officeart/2018/5/layout/IconCircleLabelList"/>
    <dgm:cxn modelId="{30A5437B-11C2-479E-A30E-CE687172BC62}" type="presParOf" srcId="{DB90CE8F-218F-4BC8-B7EE-8398A3D91873}" destId="{10212C4D-08C8-43B4-A36F-0465CE8B2409}" srcOrd="1" destOrd="0" presId="urn:microsoft.com/office/officeart/2018/5/layout/IconCircleLabelList"/>
    <dgm:cxn modelId="{788EBFED-D198-4324-94F3-4CE6127093B5}" type="presParOf" srcId="{DB90CE8F-218F-4BC8-B7EE-8398A3D91873}" destId="{139E1284-9F8B-450E-A9CF-9F3B22189938}" srcOrd="2" destOrd="0" presId="urn:microsoft.com/office/officeart/2018/5/layout/IconCircleLabelList"/>
    <dgm:cxn modelId="{DD863C5D-125A-4C59-8A90-8E0C4A86B590}" type="presParOf" srcId="{139E1284-9F8B-450E-A9CF-9F3B22189938}" destId="{ED9706C7-F1F8-4872-A652-F278D500A299}" srcOrd="0" destOrd="0" presId="urn:microsoft.com/office/officeart/2018/5/layout/IconCircleLabelList"/>
    <dgm:cxn modelId="{DC3BECB3-6B67-4671-A7A2-13760A6C5CE9}" type="presParOf" srcId="{139E1284-9F8B-450E-A9CF-9F3B22189938}" destId="{46D6B076-9159-4055-B98C-A3FD5E966A0C}" srcOrd="1" destOrd="0" presId="urn:microsoft.com/office/officeart/2018/5/layout/IconCircleLabelList"/>
    <dgm:cxn modelId="{78E2A225-4C0E-40F3-A856-EE3BE737BE2E}" type="presParOf" srcId="{139E1284-9F8B-450E-A9CF-9F3B22189938}" destId="{6259CB51-D6A9-49E0-8209-AA6CD46DF757}" srcOrd="2" destOrd="0" presId="urn:microsoft.com/office/officeart/2018/5/layout/IconCircleLabelList"/>
    <dgm:cxn modelId="{E25C3E0B-BF4E-4AFD-B3CC-018C65962F3C}" type="presParOf" srcId="{139E1284-9F8B-450E-A9CF-9F3B22189938}" destId="{C8C4BAA1-25F5-4CEE-9238-008095099073}" srcOrd="3" destOrd="0" presId="urn:microsoft.com/office/officeart/2018/5/layout/IconCircleLabelList"/>
    <dgm:cxn modelId="{C2C2CD87-D7CE-4B7C-A3B6-30BED84E13F9}" type="presParOf" srcId="{DB90CE8F-218F-4BC8-B7EE-8398A3D91873}" destId="{1CAF16E1-79EA-42BF-8FED-B64078BABC2E}" srcOrd="3" destOrd="0" presId="urn:microsoft.com/office/officeart/2018/5/layout/IconCircleLabelList"/>
    <dgm:cxn modelId="{816A4C49-B019-4A2F-899A-06511F02FB77}" type="presParOf" srcId="{DB90CE8F-218F-4BC8-B7EE-8398A3D91873}" destId="{12FFC2CD-C6C6-4AD9-A042-94EF27461B59}" srcOrd="4" destOrd="0" presId="urn:microsoft.com/office/officeart/2018/5/layout/IconCircleLabelList"/>
    <dgm:cxn modelId="{1211ABDE-023D-4087-B943-24F59A442A5A}" type="presParOf" srcId="{12FFC2CD-C6C6-4AD9-A042-94EF27461B59}" destId="{A985D95B-CA5B-4D48-8FD2-1817037991F6}" srcOrd="0" destOrd="0" presId="urn:microsoft.com/office/officeart/2018/5/layout/IconCircleLabelList"/>
    <dgm:cxn modelId="{6FF552AB-A8D7-43DA-A8BB-B95D384232B6}" type="presParOf" srcId="{12FFC2CD-C6C6-4AD9-A042-94EF27461B59}" destId="{6E766EF6-6C11-4E0B-90B5-9038EBF0AD7E}" srcOrd="1" destOrd="0" presId="urn:microsoft.com/office/officeart/2018/5/layout/IconCircleLabelList"/>
    <dgm:cxn modelId="{8F45DD75-7AE2-4F4D-A582-358397AFB45C}" type="presParOf" srcId="{12FFC2CD-C6C6-4AD9-A042-94EF27461B59}" destId="{43FC6D55-531A-4C33-A885-CCB33DFFE9DE}" srcOrd="2" destOrd="0" presId="urn:microsoft.com/office/officeart/2018/5/layout/IconCircleLabelList"/>
    <dgm:cxn modelId="{994912D0-BBFA-46AD-9560-B0DB8E9613B9}" type="presParOf" srcId="{12FFC2CD-C6C6-4AD9-A042-94EF27461B59}" destId="{EA607ACF-DA75-4C0D-AAF7-9C086C12E531}"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FE1D4F0-5020-4993-9740-6D0F7A930A52}" type="doc">
      <dgm:prSet loTypeId="urn:microsoft.com/office/officeart/2005/8/layout/arrow3" loCatId="relationship" qsTypeId="urn:microsoft.com/office/officeart/2005/8/quickstyle/simple1" qsCatId="simple" csTypeId="urn:microsoft.com/office/officeart/2005/8/colors/colorful4" csCatId="colorful" phldr="1"/>
      <dgm:spPr/>
      <dgm:t>
        <a:bodyPr/>
        <a:lstStyle/>
        <a:p>
          <a:endParaRPr lang="en-US"/>
        </a:p>
      </dgm:t>
    </dgm:pt>
    <dgm:pt modelId="{0BD4D5A5-7D67-4B90-A06C-9327E1F37CE9}">
      <dgm:prSet phldrT="[Text]"/>
      <dgm:spPr/>
      <dgm:t>
        <a:bodyPr/>
        <a:lstStyle/>
        <a:p>
          <a:endParaRPr lang="en-US" dirty="0"/>
        </a:p>
      </dgm:t>
    </dgm:pt>
    <dgm:pt modelId="{70F40DBF-5364-4C28-9355-A8042EF586DE}" type="parTrans" cxnId="{927E230A-1B22-44B3-A16F-4604C13F5BB7}">
      <dgm:prSet/>
      <dgm:spPr/>
      <dgm:t>
        <a:bodyPr/>
        <a:lstStyle/>
        <a:p>
          <a:endParaRPr lang="en-US"/>
        </a:p>
      </dgm:t>
    </dgm:pt>
    <dgm:pt modelId="{F5F5F664-2E98-4439-B9B4-6AF7BD2BFCD2}" type="sibTrans" cxnId="{927E230A-1B22-44B3-A16F-4604C13F5BB7}">
      <dgm:prSet/>
      <dgm:spPr/>
      <dgm:t>
        <a:bodyPr/>
        <a:lstStyle/>
        <a:p>
          <a:endParaRPr lang="en-US"/>
        </a:p>
      </dgm:t>
    </dgm:pt>
    <dgm:pt modelId="{3BD092D6-31B5-4283-BAF0-41B80E50C11C}">
      <dgm:prSet phldrT="[Text]"/>
      <dgm:spPr/>
      <dgm:t>
        <a:bodyPr/>
        <a:lstStyle/>
        <a:p>
          <a:endParaRPr lang="en-US" dirty="0"/>
        </a:p>
      </dgm:t>
    </dgm:pt>
    <dgm:pt modelId="{B47C53FF-911E-4A6B-967A-97B2C9740F92}" type="parTrans" cxnId="{45083391-8B2A-4899-A5A2-D37A5161E278}">
      <dgm:prSet/>
      <dgm:spPr/>
      <dgm:t>
        <a:bodyPr/>
        <a:lstStyle/>
        <a:p>
          <a:endParaRPr lang="en-US"/>
        </a:p>
      </dgm:t>
    </dgm:pt>
    <dgm:pt modelId="{442CA6F7-26C9-4C86-86EE-4D540548AC16}" type="sibTrans" cxnId="{45083391-8B2A-4899-A5A2-D37A5161E278}">
      <dgm:prSet/>
      <dgm:spPr/>
      <dgm:t>
        <a:bodyPr/>
        <a:lstStyle/>
        <a:p>
          <a:endParaRPr lang="en-US"/>
        </a:p>
      </dgm:t>
    </dgm:pt>
    <dgm:pt modelId="{56CB1FCD-6DBE-4F70-8BF8-3C67FB3D4247}" type="pres">
      <dgm:prSet presAssocID="{8FE1D4F0-5020-4993-9740-6D0F7A930A52}" presName="compositeShape" presStyleCnt="0">
        <dgm:presLayoutVars>
          <dgm:chMax val="2"/>
          <dgm:dir/>
          <dgm:resizeHandles val="exact"/>
        </dgm:presLayoutVars>
      </dgm:prSet>
      <dgm:spPr/>
    </dgm:pt>
    <dgm:pt modelId="{89582777-73F1-4396-A84C-BF706E7C2EEC}" type="pres">
      <dgm:prSet presAssocID="{8FE1D4F0-5020-4993-9740-6D0F7A930A52}" presName="divider" presStyleLbl="fgShp" presStyleIdx="0" presStyleCnt="1"/>
      <dgm:spPr/>
    </dgm:pt>
    <dgm:pt modelId="{6912D1DC-9CE0-498F-9346-949943CDDC5F}" type="pres">
      <dgm:prSet presAssocID="{0BD4D5A5-7D67-4B90-A06C-9327E1F37CE9}" presName="downArrow" presStyleLbl="node1" presStyleIdx="0" presStyleCnt="2"/>
      <dgm:spPr/>
    </dgm:pt>
    <dgm:pt modelId="{460B1548-4AEB-49BD-B0B9-723924355F58}" type="pres">
      <dgm:prSet presAssocID="{0BD4D5A5-7D67-4B90-A06C-9327E1F37CE9}" presName="downArrowText" presStyleLbl="revTx" presStyleIdx="0" presStyleCnt="2">
        <dgm:presLayoutVars>
          <dgm:bulletEnabled val="1"/>
        </dgm:presLayoutVars>
      </dgm:prSet>
      <dgm:spPr/>
    </dgm:pt>
    <dgm:pt modelId="{BEB3DB92-FF22-4F9E-AB3F-E362F984AAD1}" type="pres">
      <dgm:prSet presAssocID="{3BD092D6-31B5-4283-BAF0-41B80E50C11C}" presName="upArrow" presStyleLbl="node1" presStyleIdx="1" presStyleCnt="2"/>
      <dgm:spPr/>
    </dgm:pt>
    <dgm:pt modelId="{EAEA9D9A-F499-464C-B611-76BA96B83B5F}" type="pres">
      <dgm:prSet presAssocID="{3BD092D6-31B5-4283-BAF0-41B80E50C11C}" presName="upArrowText" presStyleLbl="revTx" presStyleIdx="1" presStyleCnt="2">
        <dgm:presLayoutVars>
          <dgm:bulletEnabled val="1"/>
        </dgm:presLayoutVars>
      </dgm:prSet>
      <dgm:spPr/>
    </dgm:pt>
  </dgm:ptLst>
  <dgm:cxnLst>
    <dgm:cxn modelId="{927E230A-1B22-44B3-A16F-4604C13F5BB7}" srcId="{8FE1D4F0-5020-4993-9740-6D0F7A930A52}" destId="{0BD4D5A5-7D67-4B90-A06C-9327E1F37CE9}" srcOrd="0" destOrd="0" parTransId="{70F40DBF-5364-4C28-9355-A8042EF586DE}" sibTransId="{F5F5F664-2E98-4439-B9B4-6AF7BD2BFCD2}"/>
    <dgm:cxn modelId="{61969711-7885-4A50-9E86-D764AC69239E}" type="presOf" srcId="{8FE1D4F0-5020-4993-9740-6D0F7A930A52}" destId="{56CB1FCD-6DBE-4F70-8BF8-3C67FB3D4247}" srcOrd="0" destOrd="0" presId="urn:microsoft.com/office/officeart/2005/8/layout/arrow3"/>
    <dgm:cxn modelId="{FBB17F28-96AE-491F-9EF5-3B7537CFCDDE}" type="presOf" srcId="{3BD092D6-31B5-4283-BAF0-41B80E50C11C}" destId="{EAEA9D9A-F499-464C-B611-76BA96B83B5F}" srcOrd="0" destOrd="0" presId="urn:microsoft.com/office/officeart/2005/8/layout/arrow3"/>
    <dgm:cxn modelId="{5B2BB94F-481F-43E2-AF72-33D93E89856F}" type="presOf" srcId="{0BD4D5A5-7D67-4B90-A06C-9327E1F37CE9}" destId="{460B1548-4AEB-49BD-B0B9-723924355F58}" srcOrd="0" destOrd="0" presId="urn:microsoft.com/office/officeart/2005/8/layout/arrow3"/>
    <dgm:cxn modelId="{45083391-8B2A-4899-A5A2-D37A5161E278}" srcId="{8FE1D4F0-5020-4993-9740-6D0F7A930A52}" destId="{3BD092D6-31B5-4283-BAF0-41B80E50C11C}" srcOrd="1" destOrd="0" parTransId="{B47C53FF-911E-4A6B-967A-97B2C9740F92}" sibTransId="{442CA6F7-26C9-4C86-86EE-4D540548AC16}"/>
    <dgm:cxn modelId="{C0184030-4C8E-4B91-AF06-1AB21B2FFAC7}" type="presParOf" srcId="{56CB1FCD-6DBE-4F70-8BF8-3C67FB3D4247}" destId="{89582777-73F1-4396-A84C-BF706E7C2EEC}" srcOrd="0" destOrd="0" presId="urn:microsoft.com/office/officeart/2005/8/layout/arrow3"/>
    <dgm:cxn modelId="{01E691CA-8A18-47D3-8833-347BA12AEDFA}" type="presParOf" srcId="{56CB1FCD-6DBE-4F70-8BF8-3C67FB3D4247}" destId="{6912D1DC-9CE0-498F-9346-949943CDDC5F}" srcOrd="1" destOrd="0" presId="urn:microsoft.com/office/officeart/2005/8/layout/arrow3"/>
    <dgm:cxn modelId="{249EEF5F-2A74-4382-81BD-60168F35087E}" type="presParOf" srcId="{56CB1FCD-6DBE-4F70-8BF8-3C67FB3D4247}" destId="{460B1548-4AEB-49BD-B0B9-723924355F58}" srcOrd="2" destOrd="0" presId="urn:microsoft.com/office/officeart/2005/8/layout/arrow3"/>
    <dgm:cxn modelId="{11079B49-BB05-49E9-B001-1A240FEC82BC}" type="presParOf" srcId="{56CB1FCD-6DBE-4F70-8BF8-3C67FB3D4247}" destId="{BEB3DB92-FF22-4F9E-AB3F-E362F984AAD1}" srcOrd="3" destOrd="0" presId="urn:microsoft.com/office/officeart/2005/8/layout/arrow3"/>
    <dgm:cxn modelId="{F120A0BA-9465-435A-B774-297D4AD94431}" type="presParOf" srcId="{56CB1FCD-6DBE-4F70-8BF8-3C67FB3D4247}" destId="{EAEA9D9A-F499-464C-B611-76BA96B83B5F}"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F129B5-DC4F-46A2-A0C5-922262972483}" type="doc">
      <dgm:prSet loTypeId="urn:microsoft.com/office/officeart/2005/8/layout/arrow2" loCatId="process" qsTypeId="urn:microsoft.com/office/officeart/2005/8/quickstyle/simple1" qsCatId="simple" csTypeId="urn:microsoft.com/office/officeart/2005/8/colors/colorful2" csCatId="colorful" phldr="1"/>
      <dgm:spPr/>
    </dgm:pt>
    <dgm:pt modelId="{74217EE0-2F7E-4EF5-937D-A4840CA24DF0}">
      <dgm:prSet phldrT="[Text]"/>
      <dgm:spPr/>
      <dgm:t>
        <a:bodyPr/>
        <a:lstStyle/>
        <a:p>
          <a:r>
            <a:rPr lang="en-US" dirty="0">
              <a:latin typeface="Open Sans"/>
              <a:ea typeface="Open Sans"/>
              <a:cs typeface="Open Sans"/>
            </a:rPr>
            <a:t>Anxiety</a:t>
          </a:r>
        </a:p>
      </dgm:t>
    </dgm:pt>
    <dgm:pt modelId="{B494DC0D-9668-40AB-92E3-8FBE91C3AB08}" type="parTrans" cxnId="{61E067A0-DCA1-4079-86D0-3F9F92495FDF}">
      <dgm:prSet/>
      <dgm:spPr/>
      <dgm:t>
        <a:bodyPr/>
        <a:lstStyle/>
        <a:p>
          <a:endParaRPr lang="en-US"/>
        </a:p>
      </dgm:t>
    </dgm:pt>
    <dgm:pt modelId="{09752EE0-40BA-42A4-9B0F-2343C3552E09}" type="sibTrans" cxnId="{61E067A0-DCA1-4079-86D0-3F9F92495FDF}">
      <dgm:prSet/>
      <dgm:spPr/>
      <dgm:t>
        <a:bodyPr/>
        <a:lstStyle/>
        <a:p>
          <a:endParaRPr lang="en-US"/>
        </a:p>
      </dgm:t>
    </dgm:pt>
    <dgm:pt modelId="{0D119DED-F8B0-4B77-BADF-5055F4938F1E}">
      <dgm:prSet phldrT="[Text]" phldr="1"/>
      <dgm:spPr/>
      <dgm:t>
        <a:bodyPr/>
        <a:lstStyle/>
        <a:p>
          <a:endParaRPr lang="en-US" dirty="0"/>
        </a:p>
      </dgm:t>
    </dgm:pt>
    <dgm:pt modelId="{C1535097-630D-40DC-85FE-C4183E08B1AE}" type="parTrans" cxnId="{A2A7DA3C-EE1A-4119-91B0-9DB51E559C18}">
      <dgm:prSet/>
      <dgm:spPr/>
      <dgm:t>
        <a:bodyPr/>
        <a:lstStyle/>
        <a:p>
          <a:endParaRPr lang="en-US"/>
        </a:p>
      </dgm:t>
    </dgm:pt>
    <dgm:pt modelId="{0AA8F199-91C4-4D4E-B6E4-D09E0D141D1E}" type="sibTrans" cxnId="{A2A7DA3C-EE1A-4119-91B0-9DB51E559C18}">
      <dgm:prSet/>
      <dgm:spPr/>
      <dgm:t>
        <a:bodyPr/>
        <a:lstStyle/>
        <a:p>
          <a:endParaRPr lang="en-US"/>
        </a:p>
      </dgm:t>
    </dgm:pt>
    <dgm:pt modelId="{DF3C17B3-095F-4785-B754-886C8D23D477}">
      <dgm:prSet phldrT="[Text]" phldr="1"/>
      <dgm:spPr/>
      <dgm:t>
        <a:bodyPr/>
        <a:lstStyle/>
        <a:p>
          <a:endParaRPr lang="en-US" dirty="0"/>
        </a:p>
      </dgm:t>
    </dgm:pt>
    <dgm:pt modelId="{F741ADDB-238B-4054-831A-4EC9E970961A}" type="parTrans" cxnId="{EC8847C2-3130-462A-BAA8-9FE87626F1E1}">
      <dgm:prSet/>
      <dgm:spPr/>
      <dgm:t>
        <a:bodyPr/>
        <a:lstStyle/>
        <a:p>
          <a:endParaRPr lang="en-US"/>
        </a:p>
      </dgm:t>
    </dgm:pt>
    <dgm:pt modelId="{C97F1766-5B29-4173-AD0F-2195DB970883}" type="sibTrans" cxnId="{EC8847C2-3130-462A-BAA8-9FE87626F1E1}">
      <dgm:prSet/>
      <dgm:spPr/>
      <dgm:t>
        <a:bodyPr/>
        <a:lstStyle/>
        <a:p>
          <a:endParaRPr lang="en-US"/>
        </a:p>
      </dgm:t>
    </dgm:pt>
    <dgm:pt modelId="{4C1F1CDF-FE93-4F5F-BD90-44B3ABCEF088}" type="pres">
      <dgm:prSet presAssocID="{0FF129B5-DC4F-46A2-A0C5-922262972483}" presName="arrowDiagram" presStyleCnt="0">
        <dgm:presLayoutVars>
          <dgm:chMax val="5"/>
          <dgm:dir/>
          <dgm:resizeHandles val="exact"/>
        </dgm:presLayoutVars>
      </dgm:prSet>
      <dgm:spPr/>
    </dgm:pt>
    <dgm:pt modelId="{8F5DF727-BC13-40FF-B792-3B5181AADF32}" type="pres">
      <dgm:prSet presAssocID="{0FF129B5-DC4F-46A2-A0C5-922262972483}" presName="arrow" presStyleLbl="bgShp" presStyleIdx="0" presStyleCnt="1"/>
      <dgm:spPr/>
    </dgm:pt>
    <dgm:pt modelId="{696918F3-9C2A-4413-96D1-FD1C67A01C1C}" type="pres">
      <dgm:prSet presAssocID="{0FF129B5-DC4F-46A2-A0C5-922262972483}" presName="arrowDiagram3" presStyleCnt="0"/>
      <dgm:spPr/>
    </dgm:pt>
    <dgm:pt modelId="{4B5ABA80-B7E5-4258-92D3-B7C49292B0B2}" type="pres">
      <dgm:prSet presAssocID="{74217EE0-2F7E-4EF5-937D-A4840CA24DF0}" presName="bullet3a" presStyleLbl="node1" presStyleIdx="0" presStyleCnt="3"/>
      <dgm:spPr/>
    </dgm:pt>
    <dgm:pt modelId="{FAA74910-A3D5-42E0-9FA3-F97C8E8A7AFB}" type="pres">
      <dgm:prSet presAssocID="{74217EE0-2F7E-4EF5-937D-A4840CA24DF0}" presName="textBox3a" presStyleLbl="revTx" presStyleIdx="0" presStyleCnt="3">
        <dgm:presLayoutVars>
          <dgm:bulletEnabled val="1"/>
        </dgm:presLayoutVars>
      </dgm:prSet>
      <dgm:spPr/>
    </dgm:pt>
    <dgm:pt modelId="{1546F91B-FA8B-4E16-9C14-DDB61193AF95}" type="pres">
      <dgm:prSet presAssocID="{0D119DED-F8B0-4B77-BADF-5055F4938F1E}" presName="bullet3b" presStyleLbl="node1" presStyleIdx="1" presStyleCnt="3"/>
      <dgm:spPr/>
    </dgm:pt>
    <dgm:pt modelId="{C0E2BBCC-F87D-44B9-AA8A-D53C32C9F721}" type="pres">
      <dgm:prSet presAssocID="{0D119DED-F8B0-4B77-BADF-5055F4938F1E}" presName="textBox3b" presStyleLbl="revTx" presStyleIdx="1" presStyleCnt="3">
        <dgm:presLayoutVars>
          <dgm:bulletEnabled val="1"/>
        </dgm:presLayoutVars>
      </dgm:prSet>
      <dgm:spPr/>
    </dgm:pt>
    <dgm:pt modelId="{BC8A1E2B-8EE3-4020-8DB1-CD0AC59E3538}" type="pres">
      <dgm:prSet presAssocID="{DF3C17B3-095F-4785-B754-886C8D23D477}" presName="bullet3c" presStyleLbl="node1" presStyleIdx="2" presStyleCnt="3"/>
      <dgm:spPr/>
    </dgm:pt>
    <dgm:pt modelId="{E3EA9654-49E7-4998-B291-650566AABE30}" type="pres">
      <dgm:prSet presAssocID="{DF3C17B3-095F-4785-B754-886C8D23D477}" presName="textBox3c" presStyleLbl="revTx" presStyleIdx="2" presStyleCnt="3">
        <dgm:presLayoutVars>
          <dgm:bulletEnabled val="1"/>
        </dgm:presLayoutVars>
      </dgm:prSet>
      <dgm:spPr/>
    </dgm:pt>
  </dgm:ptLst>
  <dgm:cxnLst>
    <dgm:cxn modelId="{A2A7DA3C-EE1A-4119-91B0-9DB51E559C18}" srcId="{0FF129B5-DC4F-46A2-A0C5-922262972483}" destId="{0D119DED-F8B0-4B77-BADF-5055F4938F1E}" srcOrd="1" destOrd="0" parTransId="{C1535097-630D-40DC-85FE-C4183E08B1AE}" sibTransId="{0AA8F199-91C4-4D4E-B6E4-D09E0D141D1E}"/>
    <dgm:cxn modelId="{7F7EB95F-0FA3-4E19-B9A0-6580FB905669}" type="presOf" srcId="{DF3C17B3-095F-4785-B754-886C8D23D477}" destId="{E3EA9654-49E7-4998-B291-650566AABE30}" srcOrd="0" destOrd="0" presId="urn:microsoft.com/office/officeart/2005/8/layout/arrow2"/>
    <dgm:cxn modelId="{DC1BF851-E2D6-4CDD-99DB-43015458E8C9}" type="presOf" srcId="{0D119DED-F8B0-4B77-BADF-5055F4938F1E}" destId="{C0E2BBCC-F87D-44B9-AA8A-D53C32C9F721}" srcOrd="0" destOrd="0" presId="urn:microsoft.com/office/officeart/2005/8/layout/arrow2"/>
    <dgm:cxn modelId="{006B1E7F-7D3E-48E3-920D-238153E1BD88}" type="presOf" srcId="{74217EE0-2F7E-4EF5-937D-A4840CA24DF0}" destId="{FAA74910-A3D5-42E0-9FA3-F97C8E8A7AFB}" srcOrd="0" destOrd="0" presId="urn:microsoft.com/office/officeart/2005/8/layout/arrow2"/>
    <dgm:cxn modelId="{61E067A0-DCA1-4079-86D0-3F9F92495FDF}" srcId="{0FF129B5-DC4F-46A2-A0C5-922262972483}" destId="{74217EE0-2F7E-4EF5-937D-A4840CA24DF0}" srcOrd="0" destOrd="0" parTransId="{B494DC0D-9668-40AB-92E3-8FBE91C3AB08}" sibTransId="{09752EE0-40BA-42A4-9B0F-2343C3552E09}"/>
    <dgm:cxn modelId="{26DC61A8-770D-4129-9029-6D29FF60A370}" type="presOf" srcId="{0FF129B5-DC4F-46A2-A0C5-922262972483}" destId="{4C1F1CDF-FE93-4F5F-BD90-44B3ABCEF088}" srcOrd="0" destOrd="0" presId="urn:microsoft.com/office/officeart/2005/8/layout/arrow2"/>
    <dgm:cxn modelId="{EC8847C2-3130-462A-BAA8-9FE87626F1E1}" srcId="{0FF129B5-DC4F-46A2-A0C5-922262972483}" destId="{DF3C17B3-095F-4785-B754-886C8D23D477}" srcOrd="2" destOrd="0" parTransId="{F741ADDB-238B-4054-831A-4EC9E970961A}" sibTransId="{C97F1766-5B29-4173-AD0F-2195DB970883}"/>
    <dgm:cxn modelId="{46465BD9-67E0-4C0F-8F03-CD9C5DF8692A}" type="presParOf" srcId="{4C1F1CDF-FE93-4F5F-BD90-44B3ABCEF088}" destId="{8F5DF727-BC13-40FF-B792-3B5181AADF32}" srcOrd="0" destOrd="0" presId="urn:microsoft.com/office/officeart/2005/8/layout/arrow2"/>
    <dgm:cxn modelId="{27BB57C7-5213-4101-9710-02D7D858E634}" type="presParOf" srcId="{4C1F1CDF-FE93-4F5F-BD90-44B3ABCEF088}" destId="{696918F3-9C2A-4413-96D1-FD1C67A01C1C}" srcOrd="1" destOrd="0" presId="urn:microsoft.com/office/officeart/2005/8/layout/arrow2"/>
    <dgm:cxn modelId="{71AA7A89-F135-4FA8-B66A-295F9211F813}" type="presParOf" srcId="{696918F3-9C2A-4413-96D1-FD1C67A01C1C}" destId="{4B5ABA80-B7E5-4258-92D3-B7C49292B0B2}" srcOrd="0" destOrd="0" presId="urn:microsoft.com/office/officeart/2005/8/layout/arrow2"/>
    <dgm:cxn modelId="{4F781D68-5B24-492B-B72D-5BDA350365DE}" type="presParOf" srcId="{696918F3-9C2A-4413-96D1-FD1C67A01C1C}" destId="{FAA74910-A3D5-42E0-9FA3-F97C8E8A7AFB}" srcOrd="1" destOrd="0" presId="urn:microsoft.com/office/officeart/2005/8/layout/arrow2"/>
    <dgm:cxn modelId="{1EBBC72B-D1B8-41CE-8AD9-5AB4FAD2A6DE}" type="presParOf" srcId="{696918F3-9C2A-4413-96D1-FD1C67A01C1C}" destId="{1546F91B-FA8B-4E16-9C14-DDB61193AF95}" srcOrd="2" destOrd="0" presId="urn:microsoft.com/office/officeart/2005/8/layout/arrow2"/>
    <dgm:cxn modelId="{547C7C01-1F11-4C2D-9295-D69CE4AE2908}" type="presParOf" srcId="{696918F3-9C2A-4413-96D1-FD1C67A01C1C}" destId="{C0E2BBCC-F87D-44B9-AA8A-D53C32C9F721}" srcOrd="3" destOrd="0" presId="urn:microsoft.com/office/officeart/2005/8/layout/arrow2"/>
    <dgm:cxn modelId="{783DBD86-A596-46AD-820D-00B2DC7BEA77}" type="presParOf" srcId="{696918F3-9C2A-4413-96D1-FD1C67A01C1C}" destId="{BC8A1E2B-8EE3-4020-8DB1-CD0AC59E3538}" srcOrd="4" destOrd="0" presId="urn:microsoft.com/office/officeart/2005/8/layout/arrow2"/>
    <dgm:cxn modelId="{42DE9C18-2A99-4C48-AD13-71504BD46DB9}" type="presParOf" srcId="{696918F3-9C2A-4413-96D1-FD1C67A01C1C}" destId="{E3EA9654-49E7-4998-B291-650566AABE30}"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D371888-0DD8-440B-9FFA-6691B5C704C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E977EB9-C9FC-43A8-8BC8-045E5BB47883}">
      <dgm:prSet phldrT="[Text]" custT="1"/>
      <dgm:spPr/>
      <dgm:t>
        <a:bodyPr/>
        <a:lstStyle/>
        <a:p>
          <a:r>
            <a:rPr lang="en-US" sz="2400" dirty="0">
              <a:latin typeface="+mn-lt"/>
              <a:cs typeface="Arial" panose="020B0604020202020204" pitchFamily="34" charset="0"/>
            </a:rPr>
            <a:t>Intervene</a:t>
          </a:r>
        </a:p>
      </dgm:t>
    </dgm:pt>
    <dgm:pt modelId="{8472D2C8-ECA7-4BB4-9370-36AD4F671F0B}" type="parTrans" cxnId="{D1AE0EA3-A1AF-4DB9-BC70-2B92405D6330}">
      <dgm:prSet/>
      <dgm:spPr/>
      <dgm:t>
        <a:bodyPr/>
        <a:lstStyle/>
        <a:p>
          <a:endParaRPr lang="en-US"/>
        </a:p>
      </dgm:t>
    </dgm:pt>
    <dgm:pt modelId="{55559151-C02C-4FAF-A786-8FBEB2D16BA2}" type="sibTrans" cxnId="{D1AE0EA3-A1AF-4DB9-BC70-2B92405D6330}">
      <dgm:prSet/>
      <dgm:spPr/>
      <dgm:t>
        <a:bodyPr/>
        <a:lstStyle/>
        <a:p>
          <a:endParaRPr lang="en-US"/>
        </a:p>
      </dgm:t>
    </dgm:pt>
    <dgm:pt modelId="{7A62BC3F-9FE5-4614-8E48-2D6FFF237899}">
      <dgm:prSet phldrT="[Text]" custT="1"/>
      <dgm:spPr/>
      <dgm:t>
        <a:bodyPr/>
        <a:lstStyle/>
        <a:p>
          <a:r>
            <a:rPr lang="en-US" sz="2400" dirty="0">
              <a:solidFill>
                <a:srgbClr val="002060"/>
              </a:solidFill>
              <a:latin typeface="+mn-lt"/>
              <a:cs typeface="Arial" panose="020B0604020202020204" pitchFamily="34" charset="0"/>
            </a:rPr>
            <a:t>Engage non-judgmentally</a:t>
          </a:r>
        </a:p>
      </dgm:t>
    </dgm:pt>
    <dgm:pt modelId="{1CEA4949-D206-49C4-B0D8-099A64688AC8}" type="parTrans" cxnId="{D332E28C-02AE-4245-AFA6-5B1C3AC77417}">
      <dgm:prSet/>
      <dgm:spPr/>
      <dgm:t>
        <a:bodyPr/>
        <a:lstStyle/>
        <a:p>
          <a:endParaRPr lang="en-US"/>
        </a:p>
      </dgm:t>
    </dgm:pt>
    <dgm:pt modelId="{CBF86056-2F12-4B96-B98B-B9308828B861}" type="sibTrans" cxnId="{D332E28C-02AE-4245-AFA6-5B1C3AC77417}">
      <dgm:prSet/>
      <dgm:spPr/>
      <dgm:t>
        <a:bodyPr/>
        <a:lstStyle/>
        <a:p>
          <a:endParaRPr lang="en-US"/>
        </a:p>
      </dgm:t>
    </dgm:pt>
    <dgm:pt modelId="{15C9826F-D997-4204-AC89-CF0E783FA38F}">
      <dgm:prSet phldrT="[Text]" custT="1"/>
      <dgm:spPr/>
      <dgm:t>
        <a:bodyPr/>
        <a:lstStyle/>
        <a:p>
          <a:r>
            <a:rPr lang="en-US" sz="2400" dirty="0">
              <a:solidFill>
                <a:srgbClr val="002060"/>
              </a:solidFill>
              <a:latin typeface="+mn-lt"/>
              <a:cs typeface="Arial" panose="020B0604020202020204" pitchFamily="34" charset="0"/>
            </a:rPr>
            <a:t>Show support: “How can I help you?”</a:t>
          </a:r>
        </a:p>
      </dgm:t>
    </dgm:pt>
    <dgm:pt modelId="{1FB12EA3-7BAC-48DA-A0F8-3A6B65EF6DEB}" type="parTrans" cxnId="{D106A4BB-ADC1-4502-ADE0-9DC639BFD5BA}">
      <dgm:prSet/>
      <dgm:spPr/>
      <dgm:t>
        <a:bodyPr/>
        <a:lstStyle/>
        <a:p>
          <a:endParaRPr lang="en-US"/>
        </a:p>
      </dgm:t>
    </dgm:pt>
    <dgm:pt modelId="{1AF0F2F0-1D6F-4ED5-8AAA-80811C399FA7}" type="sibTrans" cxnId="{D106A4BB-ADC1-4502-ADE0-9DC639BFD5BA}">
      <dgm:prSet/>
      <dgm:spPr/>
      <dgm:t>
        <a:bodyPr/>
        <a:lstStyle/>
        <a:p>
          <a:endParaRPr lang="en-US"/>
        </a:p>
      </dgm:t>
    </dgm:pt>
    <dgm:pt modelId="{92AD61EB-5EDE-4F31-B8FE-8A76CD7346DB}">
      <dgm:prSet phldrT="[Text]" custT="1"/>
      <dgm:spPr/>
      <dgm:t>
        <a:bodyPr/>
        <a:lstStyle/>
        <a:p>
          <a:r>
            <a:rPr lang="en-US" sz="2400">
              <a:latin typeface="+mn-lt"/>
              <a:cs typeface="Arial" panose="020B0604020202020204" pitchFamily="34" charset="0"/>
            </a:rPr>
            <a:t>Listen</a:t>
          </a:r>
        </a:p>
      </dgm:t>
    </dgm:pt>
    <dgm:pt modelId="{5A93DE83-1BF7-43D5-BCDF-68821EBE5569}" type="parTrans" cxnId="{A43FB8C2-D913-47EE-A030-F8B5F953CA6C}">
      <dgm:prSet/>
      <dgm:spPr/>
      <dgm:t>
        <a:bodyPr/>
        <a:lstStyle/>
        <a:p>
          <a:endParaRPr lang="en-US"/>
        </a:p>
      </dgm:t>
    </dgm:pt>
    <dgm:pt modelId="{5CEA2BB1-6DDC-400A-B986-45860EBFF422}" type="sibTrans" cxnId="{A43FB8C2-D913-47EE-A030-F8B5F953CA6C}">
      <dgm:prSet/>
      <dgm:spPr/>
      <dgm:t>
        <a:bodyPr/>
        <a:lstStyle/>
        <a:p>
          <a:endParaRPr lang="en-US"/>
        </a:p>
      </dgm:t>
    </dgm:pt>
    <dgm:pt modelId="{4EC33E0E-CB71-4F7B-BB4F-63C9AE8CDC21}">
      <dgm:prSet phldrT="[Text]" custT="1"/>
      <dgm:spPr/>
      <dgm:t>
        <a:bodyPr/>
        <a:lstStyle/>
        <a:p>
          <a:r>
            <a:rPr lang="en-US" sz="2400" dirty="0">
              <a:solidFill>
                <a:srgbClr val="002060"/>
              </a:solidFill>
              <a:latin typeface="+mn-lt"/>
              <a:cs typeface="Arial" panose="020B0604020202020204" pitchFamily="34" charset="0"/>
            </a:rPr>
            <a:t>Allow silence</a:t>
          </a:r>
        </a:p>
      </dgm:t>
    </dgm:pt>
    <dgm:pt modelId="{CF897BD5-48DA-412F-8CBC-1FB987557DA8}" type="parTrans" cxnId="{EE8C0CBC-D709-4AB2-B224-AF8722FA6CBF}">
      <dgm:prSet/>
      <dgm:spPr/>
      <dgm:t>
        <a:bodyPr/>
        <a:lstStyle/>
        <a:p>
          <a:endParaRPr lang="en-US"/>
        </a:p>
      </dgm:t>
    </dgm:pt>
    <dgm:pt modelId="{8B539F19-B0D8-421C-ACF8-45784B6CA750}" type="sibTrans" cxnId="{EE8C0CBC-D709-4AB2-B224-AF8722FA6CBF}">
      <dgm:prSet/>
      <dgm:spPr/>
      <dgm:t>
        <a:bodyPr/>
        <a:lstStyle/>
        <a:p>
          <a:endParaRPr lang="en-US"/>
        </a:p>
      </dgm:t>
    </dgm:pt>
    <dgm:pt modelId="{D24EDFE4-EE30-4AF2-90B5-BE2741C1B03A}">
      <dgm:prSet phldrT="[Text]" custT="1"/>
      <dgm:spPr/>
      <dgm:t>
        <a:bodyPr/>
        <a:lstStyle/>
        <a:p>
          <a:r>
            <a:rPr lang="en-US" sz="2400" dirty="0">
              <a:latin typeface="+mn-lt"/>
              <a:cs typeface="Arial" panose="020B0604020202020204" pitchFamily="34" charset="0"/>
            </a:rPr>
            <a:t>Reflect</a:t>
          </a:r>
        </a:p>
      </dgm:t>
    </dgm:pt>
    <dgm:pt modelId="{A1984AA4-41E7-42CC-857C-06A6D27A2E6C}" type="parTrans" cxnId="{5B088B26-C20E-4EBC-85CC-080F70E71FD8}">
      <dgm:prSet/>
      <dgm:spPr/>
      <dgm:t>
        <a:bodyPr/>
        <a:lstStyle/>
        <a:p>
          <a:endParaRPr lang="en-US"/>
        </a:p>
      </dgm:t>
    </dgm:pt>
    <dgm:pt modelId="{7A446BB8-5E0F-4740-AE15-D5E496632D0D}" type="sibTrans" cxnId="{5B088B26-C20E-4EBC-85CC-080F70E71FD8}">
      <dgm:prSet/>
      <dgm:spPr/>
      <dgm:t>
        <a:bodyPr/>
        <a:lstStyle/>
        <a:p>
          <a:endParaRPr lang="en-US"/>
        </a:p>
      </dgm:t>
    </dgm:pt>
    <dgm:pt modelId="{3E960B82-6283-4F0A-81C6-5C64BB0A39A3}">
      <dgm:prSet phldrT="[Text]" custT="1"/>
      <dgm:spPr/>
      <dgm:t>
        <a:bodyPr/>
        <a:lstStyle/>
        <a:p>
          <a:r>
            <a:rPr lang="en-US" sz="2400" dirty="0">
              <a:solidFill>
                <a:srgbClr val="002060"/>
              </a:solidFill>
              <a:latin typeface="+mn-lt"/>
              <a:cs typeface="Arial" panose="020B0604020202020204" pitchFamily="34" charset="0"/>
            </a:rPr>
            <a:t>Repeat what the person has said</a:t>
          </a:r>
        </a:p>
      </dgm:t>
    </dgm:pt>
    <dgm:pt modelId="{36ECD1C7-47FC-44C9-B925-C0F4B71BF32C}" type="parTrans" cxnId="{E5A32359-6FA4-48F9-82C8-F30C1A6FD011}">
      <dgm:prSet/>
      <dgm:spPr/>
      <dgm:t>
        <a:bodyPr/>
        <a:lstStyle/>
        <a:p>
          <a:endParaRPr lang="en-US"/>
        </a:p>
      </dgm:t>
    </dgm:pt>
    <dgm:pt modelId="{3281236B-97B3-403E-AAE5-4A4DECCDE00C}" type="sibTrans" cxnId="{E5A32359-6FA4-48F9-82C8-F30C1A6FD011}">
      <dgm:prSet/>
      <dgm:spPr/>
      <dgm:t>
        <a:bodyPr/>
        <a:lstStyle/>
        <a:p>
          <a:endParaRPr lang="en-US"/>
        </a:p>
      </dgm:t>
    </dgm:pt>
    <dgm:pt modelId="{4FA16164-DDC6-40D5-BC61-7900C3B74D08}">
      <dgm:prSet phldrT="[Text]" custT="1"/>
      <dgm:spPr/>
      <dgm:t>
        <a:bodyPr/>
        <a:lstStyle/>
        <a:p>
          <a:r>
            <a:rPr lang="en-US" sz="2400" dirty="0">
              <a:solidFill>
                <a:srgbClr val="002060"/>
              </a:solidFill>
              <a:latin typeface="+mn-lt"/>
              <a:cs typeface="Arial" panose="020B0604020202020204" pitchFamily="34" charset="0"/>
            </a:rPr>
            <a:t>Provide options: “Do you need a break?”</a:t>
          </a:r>
        </a:p>
      </dgm:t>
    </dgm:pt>
    <dgm:pt modelId="{0BF9E15F-B988-4FE2-9FF3-EA0DD25D6C89}" type="parTrans" cxnId="{E4327669-6BC1-4CED-A487-9D514BDE514A}">
      <dgm:prSet/>
      <dgm:spPr/>
      <dgm:t>
        <a:bodyPr/>
        <a:lstStyle/>
        <a:p>
          <a:endParaRPr lang="en-US"/>
        </a:p>
      </dgm:t>
    </dgm:pt>
    <dgm:pt modelId="{E8C5DCF6-8794-4E34-AEAD-276FF8C7F52F}" type="sibTrans" cxnId="{E4327669-6BC1-4CED-A487-9D514BDE514A}">
      <dgm:prSet/>
      <dgm:spPr/>
      <dgm:t>
        <a:bodyPr/>
        <a:lstStyle/>
        <a:p>
          <a:endParaRPr lang="en-US"/>
        </a:p>
      </dgm:t>
    </dgm:pt>
    <dgm:pt modelId="{BEDDFEF5-8BDC-491D-A53C-CCADAA61FBD4}">
      <dgm:prSet phldrT="[Text]" custT="1"/>
      <dgm:spPr/>
      <dgm:t>
        <a:bodyPr/>
        <a:lstStyle/>
        <a:p>
          <a:r>
            <a:rPr lang="en-US" sz="2400">
              <a:solidFill>
                <a:srgbClr val="002060"/>
              </a:solidFill>
              <a:latin typeface="+mn-lt"/>
              <a:cs typeface="Arial" panose="020B0604020202020204" pitchFamily="34" charset="0"/>
            </a:rPr>
            <a:t>Ask open-ended questions: “Can you tell me more?”</a:t>
          </a:r>
        </a:p>
      </dgm:t>
    </dgm:pt>
    <dgm:pt modelId="{0F5A2550-99C3-46B3-B6B6-4A28745611D8}" type="parTrans" cxnId="{4340AAA9-5081-4084-A068-EA676797D781}">
      <dgm:prSet/>
      <dgm:spPr/>
      <dgm:t>
        <a:bodyPr/>
        <a:lstStyle/>
        <a:p>
          <a:endParaRPr lang="en-US"/>
        </a:p>
      </dgm:t>
    </dgm:pt>
    <dgm:pt modelId="{FC03062E-400A-42B7-998E-C6E94BF0F8DD}" type="sibTrans" cxnId="{4340AAA9-5081-4084-A068-EA676797D781}">
      <dgm:prSet/>
      <dgm:spPr/>
      <dgm:t>
        <a:bodyPr/>
        <a:lstStyle/>
        <a:p>
          <a:endParaRPr lang="en-US"/>
        </a:p>
      </dgm:t>
    </dgm:pt>
    <dgm:pt modelId="{F1C65873-9333-45D2-8C79-9031FA1A5492}">
      <dgm:prSet phldrT="[Text]" custT="1"/>
      <dgm:spPr/>
      <dgm:t>
        <a:bodyPr/>
        <a:lstStyle/>
        <a:p>
          <a:r>
            <a:rPr lang="en-US" sz="2400">
              <a:solidFill>
                <a:srgbClr val="002060"/>
              </a:solidFill>
              <a:latin typeface="+mn-lt"/>
              <a:cs typeface="Arial" panose="020B0604020202020204" pitchFamily="34" charset="0"/>
            </a:rPr>
            <a:t>Avoid telling them how you feel</a:t>
          </a:r>
        </a:p>
      </dgm:t>
    </dgm:pt>
    <dgm:pt modelId="{F46771B1-A11A-402F-82BF-DC9A9A244523}" type="parTrans" cxnId="{DB4CD9D2-810A-44D3-B706-AAE4D9BB2905}">
      <dgm:prSet/>
      <dgm:spPr/>
      <dgm:t>
        <a:bodyPr/>
        <a:lstStyle/>
        <a:p>
          <a:endParaRPr lang="en-US"/>
        </a:p>
      </dgm:t>
    </dgm:pt>
    <dgm:pt modelId="{56199BF2-24BD-469F-83F9-CB3FDEC4F797}" type="sibTrans" cxnId="{DB4CD9D2-810A-44D3-B706-AAE4D9BB2905}">
      <dgm:prSet/>
      <dgm:spPr/>
      <dgm:t>
        <a:bodyPr/>
        <a:lstStyle/>
        <a:p>
          <a:endParaRPr lang="en-US"/>
        </a:p>
      </dgm:t>
    </dgm:pt>
    <dgm:pt modelId="{BB263D72-11CB-4CDA-BDEB-5D6D4F08C9EE}">
      <dgm:prSet phldrT="[Text]" custT="1"/>
      <dgm:spPr/>
      <dgm:t>
        <a:bodyPr/>
        <a:lstStyle/>
        <a:p>
          <a:r>
            <a:rPr lang="en-US" sz="2400" dirty="0">
              <a:solidFill>
                <a:srgbClr val="002060"/>
              </a:solidFill>
              <a:latin typeface="+mn-lt"/>
              <a:cs typeface="Arial" panose="020B0604020202020204" pitchFamily="34" charset="0"/>
            </a:rPr>
            <a:t>Should be brief</a:t>
          </a:r>
        </a:p>
      </dgm:t>
    </dgm:pt>
    <dgm:pt modelId="{C4D92E69-E19B-4B6C-936F-A9824D4C04EA}" type="parTrans" cxnId="{ADBC4604-BA4C-4021-B923-B915CC5E96B4}">
      <dgm:prSet/>
      <dgm:spPr/>
      <dgm:t>
        <a:bodyPr/>
        <a:lstStyle/>
        <a:p>
          <a:endParaRPr lang="en-US"/>
        </a:p>
      </dgm:t>
    </dgm:pt>
    <dgm:pt modelId="{AD978E96-5F33-4DF1-B97D-98077F261D78}" type="sibTrans" cxnId="{ADBC4604-BA4C-4021-B923-B915CC5E96B4}">
      <dgm:prSet/>
      <dgm:spPr/>
      <dgm:t>
        <a:bodyPr/>
        <a:lstStyle/>
        <a:p>
          <a:endParaRPr lang="en-US"/>
        </a:p>
      </dgm:t>
    </dgm:pt>
    <dgm:pt modelId="{0015876D-87DF-4DFC-89A1-98BAE960C63D}">
      <dgm:prSet phldrT="[Text]" custT="1"/>
      <dgm:spPr/>
      <dgm:t>
        <a:bodyPr/>
        <a:lstStyle/>
        <a:p>
          <a:r>
            <a:rPr lang="en-US" sz="2400" dirty="0">
              <a:solidFill>
                <a:srgbClr val="002060"/>
              </a:solidFill>
              <a:latin typeface="+mn-lt"/>
              <a:cs typeface="Arial" panose="020B0604020202020204" pitchFamily="34" charset="0"/>
            </a:rPr>
            <a:t>Avoid interrupting or assuming</a:t>
          </a:r>
        </a:p>
      </dgm:t>
    </dgm:pt>
    <dgm:pt modelId="{488D8398-6A3C-44A7-86A8-B1EA37F1D550}" type="parTrans" cxnId="{958214AF-EDCC-4287-A000-1DA74063AE65}">
      <dgm:prSet/>
      <dgm:spPr/>
      <dgm:t>
        <a:bodyPr/>
        <a:lstStyle/>
        <a:p>
          <a:endParaRPr lang="en-US"/>
        </a:p>
      </dgm:t>
    </dgm:pt>
    <dgm:pt modelId="{67527A49-A64A-4CD5-814B-E49A200E088C}" type="sibTrans" cxnId="{958214AF-EDCC-4287-A000-1DA74063AE65}">
      <dgm:prSet/>
      <dgm:spPr/>
      <dgm:t>
        <a:bodyPr/>
        <a:lstStyle/>
        <a:p>
          <a:endParaRPr lang="en-US"/>
        </a:p>
      </dgm:t>
    </dgm:pt>
    <dgm:pt modelId="{4A8D0E0F-4DEA-4623-84FE-760B1148B777}" type="pres">
      <dgm:prSet presAssocID="{2D371888-0DD8-440B-9FFA-6691B5C704C6}" presName="Name0" presStyleCnt="0">
        <dgm:presLayoutVars>
          <dgm:dir/>
          <dgm:animLvl val="lvl"/>
          <dgm:resizeHandles val="exact"/>
        </dgm:presLayoutVars>
      </dgm:prSet>
      <dgm:spPr/>
    </dgm:pt>
    <dgm:pt modelId="{3CD8DA9F-C058-43AE-B328-98A08F36583B}" type="pres">
      <dgm:prSet presAssocID="{4E977EB9-C9FC-43A8-8BC8-045E5BB47883}" presName="composite" presStyleCnt="0"/>
      <dgm:spPr/>
    </dgm:pt>
    <dgm:pt modelId="{6D6E2EAC-37E4-4D7C-A043-4263FA00C041}" type="pres">
      <dgm:prSet presAssocID="{4E977EB9-C9FC-43A8-8BC8-045E5BB47883}" presName="parTx" presStyleLbl="alignNode1" presStyleIdx="0" presStyleCnt="3">
        <dgm:presLayoutVars>
          <dgm:chMax val="0"/>
          <dgm:chPref val="0"/>
          <dgm:bulletEnabled val="1"/>
        </dgm:presLayoutVars>
      </dgm:prSet>
      <dgm:spPr/>
    </dgm:pt>
    <dgm:pt modelId="{29E66317-E883-4BD4-A74E-1E832EE3721A}" type="pres">
      <dgm:prSet presAssocID="{4E977EB9-C9FC-43A8-8BC8-045E5BB47883}" presName="desTx" presStyleLbl="alignAccFollowNode1" presStyleIdx="0" presStyleCnt="3">
        <dgm:presLayoutVars>
          <dgm:bulletEnabled val="1"/>
        </dgm:presLayoutVars>
      </dgm:prSet>
      <dgm:spPr/>
    </dgm:pt>
    <dgm:pt modelId="{CEA9A7EA-36FF-42D0-B79D-4D197F6DA26F}" type="pres">
      <dgm:prSet presAssocID="{55559151-C02C-4FAF-A786-8FBEB2D16BA2}" presName="space" presStyleCnt="0"/>
      <dgm:spPr/>
    </dgm:pt>
    <dgm:pt modelId="{4C78BBD9-D919-4058-AE97-84C698D7A013}" type="pres">
      <dgm:prSet presAssocID="{92AD61EB-5EDE-4F31-B8FE-8A76CD7346DB}" presName="composite" presStyleCnt="0"/>
      <dgm:spPr/>
    </dgm:pt>
    <dgm:pt modelId="{078AAC02-7002-4DD0-B123-3FBC76200BF2}" type="pres">
      <dgm:prSet presAssocID="{92AD61EB-5EDE-4F31-B8FE-8A76CD7346DB}" presName="parTx" presStyleLbl="alignNode1" presStyleIdx="1" presStyleCnt="3">
        <dgm:presLayoutVars>
          <dgm:chMax val="0"/>
          <dgm:chPref val="0"/>
          <dgm:bulletEnabled val="1"/>
        </dgm:presLayoutVars>
      </dgm:prSet>
      <dgm:spPr/>
    </dgm:pt>
    <dgm:pt modelId="{B6C2BF0A-F4A0-4C58-8B1E-2291D9CCEECA}" type="pres">
      <dgm:prSet presAssocID="{92AD61EB-5EDE-4F31-B8FE-8A76CD7346DB}" presName="desTx" presStyleLbl="alignAccFollowNode1" presStyleIdx="1" presStyleCnt="3">
        <dgm:presLayoutVars>
          <dgm:bulletEnabled val="1"/>
        </dgm:presLayoutVars>
      </dgm:prSet>
      <dgm:spPr/>
    </dgm:pt>
    <dgm:pt modelId="{0EFFB07A-9E5A-4CCA-9427-D17C0B397473}" type="pres">
      <dgm:prSet presAssocID="{5CEA2BB1-6DDC-400A-B986-45860EBFF422}" presName="space" presStyleCnt="0"/>
      <dgm:spPr/>
    </dgm:pt>
    <dgm:pt modelId="{F4B8E7CC-7A14-430E-9950-CDEC8856BF0E}" type="pres">
      <dgm:prSet presAssocID="{D24EDFE4-EE30-4AF2-90B5-BE2741C1B03A}" presName="composite" presStyleCnt="0"/>
      <dgm:spPr/>
    </dgm:pt>
    <dgm:pt modelId="{F7986124-A79A-4A83-9403-1E599FEF1A13}" type="pres">
      <dgm:prSet presAssocID="{D24EDFE4-EE30-4AF2-90B5-BE2741C1B03A}" presName="parTx" presStyleLbl="alignNode1" presStyleIdx="2" presStyleCnt="3">
        <dgm:presLayoutVars>
          <dgm:chMax val="0"/>
          <dgm:chPref val="0"/>
          <dgm:bulletEnabled val="1"/>
        </dgm:presLayoutVars>
      </dgm:prSet>
      <dgm:spPr/>
    </dgm:pt>
    <dgm:pt modelId="{949691D4-4380-4B27-B163-D6AD6E1D6F8E}" type="pres">
      <dgm:prSet presAssocID="{D24EDFE4-EE30-4AF2-90B5-BE2741C1B03A}" presName="desTx" presStyleLbl="alignAccFollowNode1" presStyleIdx="2" presStyleCnt="3">
        <dgm:presLayoutVars>
          <dgm:bulletEnabled val="1"/>
        </dgm:presLayoutVars>
      </dgm:prSet>
      <dgm:spPr/>
    </dgm:pt>
  </dgm:ptLst>
  <dgm:cxnLst>
    <dgm:cxn modelId="{ADBC4604-BA4C-4021-B923-B915CC5E96B4}" srcId="{D24EDFE4-EE30-4AF2-90B5-BE2741C1B03A}" destId="{BB263D72-11CB-4CDA-BDEB-5D6D4F08C9EE}" srcOrd="1" destOrd="0" parTransId="{C4D92E69-E19B-4B6C-936F-A9824D4C04EA}" sibTransId="{AD978E96-5F33-4DF1-B97D-98077F261D78}"/>
    <dgm:cxn modelId="{2AB20F0A-22F9-4B8B-A690-F4CF036DE43A}" type="presOf" srcId="{0015876D-87DF-4DFC-89A1-98BAE960C63D}" destId="{949691D4-4380-4B27-B163-D6AD6E1D6F8E}" srcOrd="0" destOrd="2" presId="urn:microsoft.com/office/officeart/2005/8/layout/hList1"/>
    <dgm:cxn modelId="{5B088B26-C20E-4EBC-85CC-080F70E71FD8}" srcId="{2D371888-0DD8-440B-9FFA-6691B5C704C6}" destId="{D24EDFE4-EE30-4AF2-90B5-BE2741C1B03A}" srcOrd="2" destOrd="0" parTransId="{A1984AA4-41E7-42CC-857C-06A6D27A2E6C}" sibTransId="{7A446BB8-5E0F-4740-AE15-D5E496632D0D}"/>
    <dgm:cxn modelId="{4D5F8D26-6B7C-40B2-8470-32ED3DEEF45C}" type="presOf" srcId="{D24EDFE4-EE30-4AF2-90B5-BE2741C1B03A}" destId="{F7986124-A79A-4A83-9403-1E599FEF1A13}" srcOrd="0" destOrd="0" presId="urn:microsoft.com/office/officeart/2005/8/layout/hList1"/>
    <dgm:cxn modelId="{EB751027-9489-4805-866D-D4D998EB6343}" type="presOf" srcId="{BB263D72-11CB-4CDA-BDEB-5D6D4F08C9EE}" destId="{949691D4-4380-4B27-B163-D6AD6E1D6F8E}" srcOrd="0" destOrd="1" presId="urn:microsoft.com/office/officeart/2005/8/layout/hList1"/>
    <dgm:cxn modelId="{470E262E-E9BA-4168-93E8-5D6753B396F8}" type="presOf" srcId="{3E960B82-6283-4F0A-81C6-5C64BB0A39A3}" destId="{949691D4-4380-4B27-B163-D6AD6E1D6F8E}" srcOrd="0" destOrd="0" presId="urn:microsoft.com/office/officeart/2005/8/layout/hList1"/>
    <dgm:cxn modelId="{836EAB39-5259-4F22-9F69-DFA3C59FFFCB}" type="presOf" srcId="{F1C65873-9333-45D2-8C79-9031FA1A5492}" destId="{B6C2BF0A-F4A0-4C58-8B1E-2291D9CCEECA}" srcOrd="0" destOrd="2" presId="urn:microsoft.com/office/officeart/2005/8/layout/hList1"/>
    <dgm:cxn modelId="{D2FD8B63-5A75-4E6C-9BF5-09E203A27123}" type="presOf" srcId="{7A62BC3F-9FE5-4614-8E48-2D6FFF237899}" destId="{29E66317-E883-4BD4-A74E-1E832EE3721A}" srcOrd="0" destOrd="0" presId="urn:microsoft.com/office/officeart/2005/8/layout/hList1"/>
    <dgm:cxn modelId="{E4327669-6BC1-4CED-A487-9D514BDE514A}" srcId="{4E977EB9-C9FC-43A8-8BC8-045E5BB47883}" destId="{4FA16164-DDC6-40D5-BC61-7900C3B74D08}" srcOrd="2" destOrd="0" parTransId="{0BF9E15F-B988-4FE2-9FF3-EA0DD25D6C89}" sibTransId="{E8C5DCF6-8794-4E34-AEAD-276FF8C7F52F}"/>
    <dgm:cxn modelId="{85D18754-5911-414B-935C-43389AFDEF63}" type="presOf" srcId="{4E977EB9-C9FC-43A8-8BC8-045E5BB47883}" destId="{6D6E2EAC-37E4-4D7C-A043-4263FA00C041}" srcOrd="0" destOrd="0" presId="urn:microsoft.com/office/officeart/2005/8/layout/hList1"/>
    <dgm:cxn modelId="{E5A32359-6FA4-48F9-82C8-F30C1A6FD011}" srcId="{D24EDFE4-EE30-4AF2-90B5-BE2741C1B03A}" destId="{3E960B82-6283-4F0A-81C6-5C64BB0A39A3}" srcOrd="0" destOrd="0" parTransId="{36ECD1C7-47FC-44C9-B925-C0F4B71BF32C}" sibTransId="{3281236B-97B3-403E-AAE5-4A4DECCDE00C}"/>
    <dgm:cxn modelId="{5F672488-5F1D-4CEF-810B-6F188D9BDD8A}" type="presOf" srcId="{BEDDFEF5-8BDC-491D-A53C-CCADAA61FBD4}" destId="{B6C2BF0A-F4A0-4C58-8B1E-2291D9CCEECA}" srcOrd="0" destOrd="1" presId="urn:microsoft.com/office/officeart/2005/8/layout/hList1"/>
    <dgm:cxn modelId="{CAB2A788-5A5C-4ED3-BCC5-48F52E9375AE}" type="presOf" srcId="{4FA16164-DDC6-40D5-BC61-7900C3B74D08}" destId="{29E66317-E883-4BD4-A74E-1E832EE3721A}" srcOrd="0" destOrd="2" presId="urn:microsoft.com/office/officeart/2005/8/layout/hList1"/>
    <dgm:cxn modelId="{D332E28C-02AE-4245-AFA6-5B1C3AC77417}" srcId="{4E977EB9-C9FC-43A8-8BC8-045E5BB47883}" destId="{7A62BC3F-9FE5-4614-8E48-2D6FFF237899}" srcOrd="0" destOrd="0" parTransId="{1CEA4949-D206-49C4-B0D8-099A64688AC8}" sibTransId="{CBF86056-2F12-4B96-B98B-B9308828B861}"/>
    <dgm:cxn modelId="{9C0F17A2-7E90-4F24-8F38-6AE31E19A31E}" type="presOf" srcId="{92AD61EB-5EDE-4F31-B8FE-8A76CD7346DB}" destId="{078AAC02-7002-4DD0-B123-3FBC76200BF2}" srcOrd="0" destOrd="0" presId="urn:microsoft.com/office/officeart/2005/8/layout/hList1"/>
    <dgm:cxn modelId="{D1AE0EA3-A1AF-4DB9-BC70-2B92405D6330}" srcId="{2D371888-0DD8-440B-9FFA-6691B5C704C6}" destId="{4E977EB9-C9FC-43A8-8BC8-045E5BB47883}" srcOrd="0" destOrd="0" parTransId="{8472D2C8-ECA7-4BB4-9370-36AD4F671F0B}" sibTransId="{55559151-C02C-4FAF-A786-8FBEB2D16BA2}"/>
    <dgm:cxn modelId="{47D2FFA5-3D99-425E-98DD-2767CFD3F8A7}" type="presOf" srcId="{2D371888-0DD8-440B-9FFA-6691B5C704C6}" destId="{4A8D0E0F-4DEA-4623-84FE-760B1148B777}" srcOrd="0" destOrd="0" presId="urn:microsoft.com/office/officeart/2005/8/layout/hList1"/>
    <dgm:cxn modelId="{4340AAA9-5081-4084-A068-EA676797D781}" srcId="{92AD61EB-5EDE-4F31-B8FE-8A76CD7346DB}" destId="{BEDDFEF5-8BDC-491D-A53C-CCADAA61FBD4}" srcOrd="1" destOrd="0" parTransId="{0F5A2550-99C3-46B3-B6B6-4A28745611D8}" sibTransId="{FC03062E-400A-42B7-998E-C6E94BF0F8DD}"/>
    <dgm:cxn modelId="{958214AF-EDCC-4287-A000-1DA74063AE65}" srcId="{D24EDFE4-EE30-4AF2-90B5-BE2741C1B03A}" destId="{0015876D-87DF-4DFC-89A1-98BAE960C63D}" srcOrd="2" destOrd="0" parTransId="{488D8398-6A3C-44A7-86A8-B1EA37F1D550}" sibTransId="{67527A49-A64A-4CD5-814B-E49A200E088C}"/>
    <dgm:cxn modelId="{D106A4BB-ADC1-4502-ADE0-9DC639BFD5BA}" srcId="{4E977EB9-C9FC-43A8-8BC8-045E5BB47883}" destId="{15C9826F-D997-4204-AC89-CF0E783FA38F}" srcOrd="1" destOrd="0" parTransId="{1FB12EA3-7BAC-48DA-A0F8-3A6B65EF6DEB}" sibTransId="{1AF0F2F0-1D6F-4ED5-8AAA-80811C399FA7}"/>
    <dgm:cxn modelId="{EE8C0CBC-D709-4AB2-B224-AF8722FA6CBF}" srcId="{92AD61EB-5EDE-4F31-B8FE-8A76CD7346DB}" destId="{4EC33E0E-CB71-4F7B-BB4F-63C9AE8CDC21}" srcOrd="0" destOrd="0" parTransId="{CF897BD5-48DA-412F-8CBC-1FB987557DA8}" sibTransId="{8B539F19-B0D8-421C-ACF8-45784B6CA750}"/>
    <dgm:cxn modelId="{A43FB8C2-D913-47EE-A030-F8B5F953CA6C}" srcId="{2D371888-0DD8-440B-9FFA-6691B5C704C6}" destId="{92AD61EB-5EDE-4F31-B8FE-8A76CD7346DB}" srcOrd="1" destOrd="0" parTransId="{5A93DE83-1BF7-43D5-BCDF-68821EBE5569}" sibTransId="{5CEA2BB1-6DDC-400A-B986-45860EBFF422}"/>
    <dgm:cxn modelId="{31D16DD2-F973-41BF-A2D7-AF78549BCF98}" type="presOf" srcId="{15C9826F-D997-4204-AC89-CF0E783FA38F}" destId="{29E66317-E883-4BD4-A74E-1E832EE3721A}" srcOrd="0" destOrd="1" presId="urn:microsoft.com/office/officeart/2005/8/layout/hList1"/>
    <dgm:cxn modelId="{DB4CD9D2-810A-44D3-B706-AAE4D9BB2905}" srcId="{92AD61EB-5EDE-4F31-B8FE-8A76CD7346DB}" destId="{F1C65873-9333-45D2-8C79-9031FA1A5492}" srcOrd="2" destOrd="0" parTransId="{F46771B1-A11A-402F-82BF-DC9A9A244523}" sibTransId="{56199BF2-24BD-469F-83F9-CB3FDEC4F797}"/>
    <dgm:cxn modelId="{F283B1DA-18A7-4EB4-9B0F-AF84E6276E53}" type="presOf" srcId="{4EC33E0E-CB71-4F7B-BB4F-63C9AE8CDC21}" destId="{B6C2BF0A-F4A0-4C58-8B1E-2291D9CCEECA}" srcOrd="0" destOrd="0" presId="urn:microsoft.com/office/officeart/2005/8/layout/hList1"/>
    <dgm:cxn modelId="{969BA375-0334-4E08-BEF0-DBF4242BD426}" type="presParOf" srcId="{4A8D0E0F-4DEA-4623-84FE-760B1148B777}" destId="{3CD8DA9F-C058-43AE-B328-98A08F36583B}" srcOrd="0" destOrd="0" presId="urn:microsoft.com/office/officeart/2005/8/layout/hList1"/>
    <dgm:cxn modelId="{4544BE22-8EAE-4B80-955C-0E324C9CF23A}" type="presParOf" srcId="{3CD8DA9F-C058-43AE-B328-98A08F36583B}" destId="{6D6E2EAC-37E4-4D7C-A043-4263FA00C041}" srcOrd="0" destOrd="0" presId="urn:microsoft.com/office/officeart/2005/8/layout/hList1"/>
    <dgm:cxn modelId="{5850131B-D2C3-4499-ABCF-C92B69623FB0}" type="presParOf" srcId="{3CD8DA9F-C058-43AE-B328-98A08F36583B}" destId="{29E66317-E883-4BD4-A74E-1E832EE3721A}" srcOrd="1" destOrd="0" presId="urn:microsoft.com/office/officeart/2005/8/layout/hList1"/>
    <dgm:cxn modelId="{FCED2D44-E87A-408D-8929-132C9C11C31A}" type="presParOf" srcId="{4A8D0E0F-4DEA-4623-84FE-760B1148B777}" destId="{CEA9A7EA-36FF-42D0-B79D-4D197F6DA26F}" srcOrd="1" destOrd="0" presId="urn:microsoft.com/office/officeart/2005/8/layout/hList1"/>
    <dgm:cxn modelId="{E1BBB8A6-7AC0-4BCA-A474-2D993909E50F}" type="presParOf" srcId="{4A8D0E0F-4DEA-4623-84FE-760B1148B777}" destId="{4C78BBD9-D919-4058-AE97-84C698D7A013}" srcOrd="2" destOrd="0" presId="urn:microsoft.com/office/officeart/2005/8/layout/hList1"/>
    <dgm:cxn modelId="{161700B3-EFFD-4B4E-BCF7-43FF767C616A}" type="presParOf" srcId="{4C78BBD9-D919-4058-AE97-84C698D7A013}" destId="{078AAC02-7002-4DD0-B123-3FBC76200BF2}" srcOrd="0" destOrd="0" presId="urn:microsoft.com/office/officeart/2005/8/layout/hList1"/>
    <dgm:cxn modelId="{4ED64271-78A1-4F3E-9156-4409B5694818}" type="presParOf" srcId="{4C78BBD9-D919-4058-AE97-84C698D7A013}" destId="{B6C2BF0A-F4A0-4C58-8B1E-2291D9CCEECA}" srcOrd="1" destOrd="0" presId="urn:microsoft.com/office/officeart/2005/8/layout/hList1"/>
    <dgm:cxn modelId="{0A7E0488-29F9-400E-802B-A2F4C486629F}" type="presParOf" srcId="{4A8D0E0F-4DEA-4623-84FE-760B1148B777}" destId="{0EFFB07A-9E5A-4CCA-9427-D17C0B397473}" srcOrd="3" destOrd="0" presId="urn:microsoft.com/office/officeart/2005/8/layout/hList1"/>
    <dgm:cxn modelId="{1D44A2FA-F146-4F23-84CE-95CB9C719675}" type="presParOf" srcId="{4A8D0E0F-4DEA-4623-84FE-760B1148B777}" destId="{F4B8E7CC-7A14-430E-9950-CDEC8856BF0E}" srcOrd="4" destOrd="0" presId="urn:microsoft.com/office/officeart/2005/8/layout/hList1"/>
    <dgm:cxn modelId="{9A3EC03B-3CAB-4ADB-B093-C43571579CB4}" type="presParOf" srcId="{F4B8E7CC-7A14-430E-9950-CDEC8856BF0E}" destId="{F7986124-A79A-4A83-9403-1E599FEF1A13}" srcOrd="0" destOrd="0" presId="urn:microsoft.com/office/officeart/2005/8/layout/hList1"/>
    <dgm:cxn modelId="{51F3C726-0F65-43CE-85EF-C65AE62B3F88}" type="presParOf" srcId="{F4B8E7CC-7A14-430E-9950-CDEC8856BF0E}" destId="{949691D4-4380-4B27-B163-D6AD6E1D6F8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FF129B5-DC4F-46A2-A0C5-922262972483}" type="doc">
      <dgm:prSet loTypeId="urn:microsoft.com/office/officeart/2005/8/layout/arrow2" loCatId="process" qsTypeId="urn:microsoft.com/office/officeart/2005/8/quickstyle/simple1" qsCatId="simple" csTypeId="urn:microsoft.com/office/officeart/2005/8/colors/colorful2" csCatId="colorful" phldr="1"/>
      <dgm:spPr/>
    </dgm:pt>
    <dgm:pt modelId="{74217EE0-2F7E-4EF5-937D-A4840CA24DF0}">
      <dgm:prSet phldrT="[Text]"/>
      <dgm:spPr/>
      <dgm:t>
        <a:bodyPr/>
        <a:lstStyle/>
        <a:p>
          <a:endParaRPr lang="en-US" dirty="0"/>
        </a:p>
      </dgm:t>
    </dgm:pt>
    <dgm:pt modelId="{B494DC0D-9668-40AB-92E3-8FBE91C3AB08}" type="parTrans" cxnId="{61E067A0-DCA1-4079-86D0-3F9F92495FDF}">
      <dgm:prSet/>
      <dgm:spPr/>
      <dgm:t>
        <a:bodyPr/>
        <a:lstStyle/>
        <a:p>
          <a:endParaRPr lang="en-US"/>
        </a:p>
      </dgm:t>
    </dgm:pt>
    <dgm:pt modelId="{09752EE0-40BA-42A4-9B0F-2343C3552E09}" type="sibTrans" cxnId="{61E067A0-DCA1-4079-86D0-3F9F92495FDF}">
      <dgm:prSet/>
      <dgm:spPr/>
      <dgm:t>
        <a:bodyPr/>
        <a:lstStyle/>
        <a:p>
          <a:endParaRPr lang="en-US"/>
        </a:p>
      </dgm:t>
    </dgm:pt>
    <dgm:pt modelId="{0D119DED-F8B0-4B77-BADF-5055F4938F1E}">
      <dgm:prSet phldrT="[Text]"/>
      <dgm:spPr/>
      <dgm:t>
        <a:bodyPr/>
        <a:lstStyle/>
        <a:p>
          <a:r>
            <a:rPr lang="en-US" dirty="0">
              <a:latin typeface="Open Sans"/>
              <a:ea typeface="Open Sans"/>
              <a:cs typeface="Open Sans"/>
            </a:rPr>
            <a:t>Defensive</a:t>
          </a:r>
        </a:p>
      </dgm:t>
    </dgm:pt>
    <dgm:pt modelId="{C1535097-630D-40DC-85FE-C4183E08B1AE}" type="parTrans" cxnId="{A2A7DA3C-EE1A-4119-91B0-9DB51E559C18}">
      <dgm:prSet/>
      <dgm:spPr/>
      <dgm:t>
        <a:bodyPr/>
        <a:lstStyle/>
        <a:p>
          <a:endParaRPr lang="en-US"/>
        </a:p>
      </dgm:t>
    </dgm:pt>
    <dgm:pt modelId="{0AA8F199-91C4-4D4E-B6E4-D09E0D141D1E}" type="sibTrans" cxnId="{A2A7DA3C-EE1A-4119-91B0-9DB51E559C18}">
      <dgm:prSet/>
      <dgm:spPr/>
      <dgm:t>
        <a:bodyPr/>
        <a:lstStyle/>
        <a:p>
          <a:endParaRPr lang="en-US"/>
        </a:p>
      </dgm:t>
    </dgm:pt>
    <dgm:pt modelId="{DF3C17B3-095F-4785-B754-886C8D23D477}">
      <dgm:prSet phldrT="[Text]" phldr="1"/>
      <dgm:spPr/>
      <dgm:t>
        <a:bodyPr/>
        <a:lstStyle/>
        <a:p>
          <a:endParaRPr lang="en-US" dirty="0"/>
        </a:p>
      </dgm:t>
    </dgm:pt>
    <dgm:pt modelId="{F741ADDB-238B-4054-831A-4EC9E970961A}" type="parTrans" cxnId="{EC8847C2-3130-462A-BAA8-9FE87626F1E1}">
      <dgm:prSet/>
      <dgm:spPr/>
      <dgm:t>
        <a:bodyPr/>
        <a:lstStyle/>
        <a:p>
          <a:endParaRPr lang="en-US"/>
        </a:p>
      </dgm:t>
    </dgm:pt>
    <dgm:pt modelId="{C97F1766-5B29-4173-AD0F-2195DB970883}" type="sibTrans" cxnId="{EC8847C2-3130-462A-BAA8-9FE87626F1E1}">
      <dgm:prSet/>
      <dgm:spPr/>
      <dgm:t>
        <a:bodyPr/>
        <a:lstStyle/>
        <a:p>
          <a:endParaRPr lang="en-US"/>
        </a:p>
      </dgm:t>
    </dgm:pt>
    <dgm:pt modelId="{4C1F1CDF-FE93-4F5F-BD90-44B3ABCEF088}" type="pres">
      <dgm:prSet presAssocID="{0FF129B5-DC4F-46A2-A0C5-922262972483}" presName="arrowDiagram" presStyleCnt="0">
        <dgm:presLayoutVars>
          <dgm:chMax val="5"/>
          <dgm:dir/>
          <dgm:resizeHandles val="exact"/>
        </dgm:presLayoutVars>
      </dgm:prSet>
      <dgm:spPr/>
    </dgm:pt>
    <dgm:pt modelId="{8F5DF727-BC13-40FF-B792-3B5181AADF32}" type="pres">
      <dgm:prSet presAssocID="{0FF129B5-DC4F-46A2-A0C5-922262972483}" presName="arrow" presStyleLbl="bgShp" presStyleIdx="0" presStyleCnt="1"/>
      <dgm:spPr/>
    </dgm:pt>
    <dgm:pt modelId="{696918F3-9C2A-4413-96D1-FD1C67A01C1C}" type="pres">
      <dgm:prSet presAssocID="{0FF129B5-DC4F-46A2-A0C5-922262972483}" presName="arrowDiagram3" presStyleCnt="0"/>
      <dgm:spPr/>
    </dgm:pt>
    <dgm:pt modelId="{4B5ABA80-B7E5-4258-92D3-B7C49292B0B2}" type="pres">
      <dgm:prSet presAssocID="{74217EE0-2F7E-4EF5-937D-A4840CA24DF0}" presName="bullet3a" presStyleLbl="node1" presStyleIdx="0" presStyleCnt="3"/>
      <dgm:spPr/>
    </dgm:pt>
    <dgm:pt modelId="{FAA74910-A3D5-42E0-9FA3-F97C8E8A7AFB}" type="pres">
      <dgm:prSet presAssocID="{74217EE0-2F7E-4EF5-937D-A4840CA24DF0}" presName="textBox3a" presStyleLbl="revTx" presStyleIdx="0" presStyleCnt="3">
        <dgm:presLayoutVars>
          <dgm:bulletEnabled val="1"/>
        </dgm:presLayoutVars>
      </dgm:prSet>
      <dgm:spPr/>
    </dgm:pt>
    <dgm:pt modelId="{1546F91B-FA8B-4E16-9C14-DDB61193AF95}" type="pres">
      <dgm:prSet presAssocID="{0D119DED-F8B0-4B77-BADF-5055F4938F1E}" presName="bullet3b" presStyleLbl="node1" presStyleIdx="1" presStyleCnt="3"/>
      <dgm:spPr/>
    </dgm:pt>
    <dgm:pt modelId="{C0E2BBCC-F87D-44B9-AA8A-D53C32C9F721}" type="pres">
      <dgm:prSet presAssocID="{0D119DED-F8B0-4B77-BADF-5055F4938F1E}" presName="textBox3b" presStyleLbl="revTx" presStyleIdx="1" presStyleCnt="3">
        <dgm:presLayoutVars>
          <dgm:bulletEnabled val="1"/>
        </dgm:presLayoutVars>
      </dgm:prSet>
      <dgm:spPr/>
    </dgm:pt>
    <dgm:pt modelId="{BC8A1E2B-8EE3-4020-8DB1-CD0AC59E3538}" type="pres">
      <dgm:prSet presAssocID="{DF3C17B3-095F-4785-B754-886C8D23D477}" presName="bullet3c" presStyleLbl="node1" presStyleIdx="2" presStyleCnt="3"/>
      <dgm:spPr/>
    </dgm:pt>
    <dgm:pt modelId="{E3EA9654-49E7-4998-B291-650566AABE30}" type="pres">
      <dgm:prSet presAssocID="{DF3C17B3-095F-4785-B754-886C8D23D477}" presName="textBox3c" presStyleLbl="revTx" presStyleIdx="2" presStyleCnt="3">
        <dgm:presLayoutVars>
          <dgm:bulletEnabled val="1"/>
        </dgm:presLayoutVars>
      </dgm:prSet>
      <dgm:spPr/>
    </dgm:pt>
  </dgm:ptLst>
  <dgm:cxnLst>
    <dgm:cxn modelId="{A2A7DA3C-EE1A-4119-91B0-9DB51E559C18}" srcId="{0FF129B5-DC4F-46A2-A0C5-922262972483}" destId="{0D119DED-F8B0-4B77-BADF-5055F4938F1E}" srcOrd="1" destOrd="0" parTransId="{C1535097-630D-40DC-85FE-C4183E08B1AE}" sibTransId="{0AA8F199-91C4-4D4E-B6E4-D09E0D141D1E}"/>
    <dgm:cxn modelId="{7F7EB95F-0FA3-4E19-B9A0-6580FB905669}" type="presOf" srcId="{DF3C17B3-095F-4785-B754-886C8D23D477}" destId="{E3EA9654-49E7-4998-B291-650566AABE30}" srcOrd="0" destOrd="0" presId="urn:microsoft.com/office/officeart/2005/8/layout/arrow2"/>
    <dgm:cxn modelId="{DC1BF851-E2D6-4CDD-99DB-43015458E8C9}" type="presOf" srcId="{0D119DED-F8B0-4B77-BADF-5055F4938F1E}" destId="{C0E2BBCC-F87D-44B9-AA8A-D53C32C9F721}" srcOrd="0" destOrd="0" presId="urn:microsoft.com/office/officeart/2005/8/layout/arrow2"/>
    <dgm:cxn modelId="{006B1E7F-7D3E-48E3-920D-238153E1BD88}" type="presOf" srcId="{74217EE0-2F7E-4EF5-937D-A4840CA24DF0}" destId="{FAA74910-A3D5-42E0-9FA3-F97C8E8A7AFB}" srcOrd="0" destOrd="0" presId="urn:microsoft.com/office/officeart/2005/8/layout/arrow2"/>
    <dgm:cxn modelId="{61E067A0-DCA1-4079-86D0-3F9F92495FDF}" srcId="{0FF129B5-DC4F-46A2-A0C5-922262972483}" destId="{74217EE0-2F7E-4EF5-937D-A4840CA24DF0}" srcOrd="0" destOrd="0" parTransId="{B494DC0D-9668-40AB-92E3-8FBE91C3AB08}" sibTransId="{09752EE0-40BA-42A4-9B0F-2343C3552E09}"/>
    <dgm:cxn modelId="{26DC61A8-770D-4129-9029-6D29FF60A370}" type="presOf" srcId="{0FF129B5-DC4F-46A2-A0C5-922262972483}" destId="{4C1F1CDF-FE93-4F5F-BD90-44B3ABCEF088}" srcOrd="0" destOrd="0" presId="urn:microsoft.com/office/officeart/2005/8/layout/arrow2"/>
    <dgm:cxn modelId="{EC8847C2-3130-462A-BAA8-9FE87626F1E1}" srcId="{0FF129B5-DC4F-46A2-A0C5-922262972483}" destId="{DF3C17B3-095F-4785-B754-886C8D23D477}" srcOrd="2" destOrd="0" parTransId="{F741ADDB-238B-4054-831A-4EC9E970961A}" sibTransId="{C97F1766-5B29-4173-AD0F-2195DB970883}"/>
    <dgm:cxn modelId="{46465BD9-67E0-4C0F-8F03-CD9C5DF8692A}" type="presParOf" srcId="{4C1F1CDF-FE93-4F5F-BD90-44B3ABCEF088}" destId="{8F5DF727-BC13-40FF-B792-3B5181AADF32}" srcOrd="0" destOrd="0" presId="urn:microsoft.com/office/officeart/2005/8/layout/arrow2"/>
    <dgm:cxn modelId="{27BB57C7-5213-4101-9710-02D7D858E634}" type="presParOf" srcId="{4C1F1CDF-FE93-4F5F-BD90-44B3ABCEF088}" destId="{696918F3-9C2A-4413-96D1-FD1C67A01C1C}" srcOrd="1" destOrd="0" presId="urn:microsoft.com/office/officeart/2005/8/layout/arrow2"/>
    <dgm:cxn modelId="{71AA7A89-F135-4FA8-B66A-295F9211F813}" type="presParOf" srcId="{696918F3-9C2A-4413-96D1-FD1C67A01C1C}" destId="{4B5ABA80-B7E5-4258-92D3-B7C49292B0B2}" srcOrd="0" destOrd="0" presId="urn:microsoft.com/office/officeart/2005/8/layout/arrow2"/>
    <dgm:cxn modelId="{4F781D68-5B24-492B-B72D-5BDA350365DE}" type="presParOf" srcId="{696918F3-9C2A-4413-96D1-FD1C67A01C1C}" destId="{FAA74910-A3D5-42E0-9FA3-F97C8E8A7AFB}" srcOrd="1" destOrd="0" presId="urn:microsoft.com/office/officeart/2005/8/layout/arrow2"/>
    <dgm:cxn modelId="{1EBBC72B-D1B8-41CE-8AD9-5AB4FAD2A6DE}" type="presParOf" srcId="{696918F3-9C2A-4413-96D1-FD1C67A01C1C}" destId="{1546F91B-FA8B-4E16-9C14-DDB61193AF95}" srcOrd="2" destOrd="0" presId="urn:microsoft.com/office/officeart/2005/8/layout/arrow2"/>
    <dgm:cxn modelId="{547C7C01-1F11-4C2D-9295-D69CE4AE2908}" type="presParOf" srcId="{696918F3-9C2A-4413-96D1-FD1C67A01C1C}" destId="{C0E2BBCC-F87D-44B9-AA8A-D53C32C9F721}" srcOrd="3" destOrd="0" presId="urn:microsoft.com/office/officeart/2005/8/layout/arrow2"/>
    <dgm:cxn modelId="{783DBD86-A596-46AD-820D-00B2DC7BEA77}" type="presParOf" srcId="{696918F3-9C2A-4413-96D1-FD1C67A01C1C}" destId="{BC8A1E2B-8EE3-4020-8DB1-CD0AC59E3538}" srcOrd="4" destOrd="0" presId="urn:microsoft.com/office/officeart/2005/8/layout/arrow2"/>
    <dgm:cxn modelId="{42DE9C18-2A99-4C48-AD13-71504BD46DB9}" type="presParOf" srcId="{696918F3-9C2A-4413-96D1-FD1C67A01C1C}" destId="{E3EA9654-49E7-4998-B291-650566AABE30}"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FF129B5-DC4F-46A2-A0C5-922262972483}" type="doc">
      <dgm:prSet loTypeId="urn:microsoft.com/office/officeart/2005/8/layout/arrow2" loCatId="process" qsTypeId="urn:microsoft.com/office/officeart/2005/8/quickstyle/simple1" qsCatId="simple" csTypeId="urn:microsoft.com/office/officeart/2005/8/colors/colorful2" csCatId="colorful" phldr="1"/>
      <dgm:spPr/>
    </dgm:pt>
    <dgm:pt modelId="{74217EE0-2F7E-4EF5-937D-A4840CA24DF0}">
      <dgm:prSet phldrT="[Text]"/>
      <dgm:spPr/>
      <dgm:t>
        <a:bodyPr/>
        <a:lstStyle/>
        <a:p>
          <a:endParaRPr lang="en-US" dirty="0"/>
        </a:p>
      </dgm:t>
    </dgm:pt>
    <dgm:pt modelId="{B494DC0D-9668-40AB-92E3-8FBE91C3AB08}" type="parTrans" cxnId="{61E067A0-DCA1-4079-86D0-3F9F92495FDF}">
      <dgm:prSet/>
      <dgm:spPr/>
      <dgm:t>
        <a:bodyPr/>
        <a:lstStyle/>
        <a:p>
          <a:endParaRPr lang="en-US"/>
        </a:p>
      </dgm:t>
    </dgm:pt>
    <dgm:pt modelId="{09752EE0-40BA-42A4-9B0F-2343C3552E09}" type="sibTrans" cxnId="{61E067A0-DCA1-4079-86D0-3F9F92495FDF}">
      <dgm:prSet/>
      <dgm:spPr/>
      <dgm:t>
        <a:bodyPr/>
        <a:lstStyle/>
        <a:p>
          <a:endParaRPr lang="en-US"/>
        </a:p>
      </dgm:t>
    </dgm:pt>
    <dgm:pt modelId="{0D119DED-F8B0-4B77-BADF-5055F4938F1E}">
      <dgm:prSet phldrT="[Text]"/>
      <dgm:spPr/>
      <dgm:t>
        <a:bodyPr/>
        <a:lstStyle/>
        <a:p>
          <a:endParaRPr lang="en-US" dirty="0"/>
        </a:p>
      </dgm:t>
    </dgm:pt>
    <dgm:pt modelId="{C1535097-630D-40DC-85FE-C4183E08B1AE}" type="parTrans" cxnId="{A2A7DA3C-EE1A-4119-91B0-9DB51E559C18}">
      <dgm:prSet/>
      <dgm:spPr/>
      <dgm:t>
        <a:bodyPr/>
        <a:lstStyle/>
        <a:p>
          <a:endParaRPr lang="en-US"/>
        </a:p>
      </dgm:t>
    </dgm:pt>
    <dgm:pt modelId="{0AA8F199-91C4-4D4E-B6E4-D09E0D141D1E}" type="sibTrans" cxnId="{A2A7DA3C-EE1A-4119-91B0-9DB51E559C18}">
      <dgm:prSet/>
      <dgm:spPr/>
      <dgm:t>
        <a:bodyPr/>
        <a:lstStyle/>
        <a:p>
          <a:endParaRPr lang="en-US"/>
        </a:p>
      </dgm:t>
    </dgm:pt>
    <dgm:pt modelId="{DF3C17B3-095F-4785-B754-886C8D23D477}">
      <dgm:prSet phldrT="[Text]"/>
      <dgm:spPr/>
      <dgm:t>
        <a:bodyPr/>
        <a:lstStyle/>
        <a:p>
          <a:r>
            <a:rPr lang="en-US" dirty="0">
              <a:latin typeface="Open Sans"/>
              <a:ea typeface="Open Sans"/>
              <a:cs typeface="Open Sans"/>
            </a:rPr>
            <a:t>Risk Behavior</a:t>
          </a:r>
        </a:p>
      </dgm:t>
    </dgm:pt>
    <dgm:pt modelId="{F741ADDB-238B-4054-831A-4EC9E970961A}" type="parTrans" cxnId="{EC8847C2-3130-462A-BAA8-9FE87626F1E1}">
      <dgm:prSet/>
      <dgm:spPr/>
      <dgm:t>
        <a:bodyPr/>
        <a:lstStyle/>
        <a:p>
          <a:endParaRPr lang="en-US"/>
        </a:p>
      </dgm:t>
    </dgm:pt>
    <dgm:pt modelId="{C97F1766-5B29-4173-AD0F-2195DB970883}" type="sibTrans" cxnId="{EC8847C2-3130-462A-BAA8-9FE87626F1E1}">
      <dgm:prSet/>
      <dgm:spPr/>
      <dgm:t>
        <a:bodyPr/>
        <a:lstStyle/>
        <a:p>
          <a:endParaRPr lang="en-US"/>
        </a:p>
      </dgm:t>
    </dgm:pt>
    <dgm:pt modelId="{4C1F1CDF-FE93-4F5F-BD90-44B3ABCEF088}" type="pres">
      <dgm:prSet presAssocID="{0FF129B5-DC4F-46A2-A0C5-922262972483}" presName="arrowDiagram" presStyleCnt="0">
        <dgm:presLayoutVars>
          <dgm:chMax val="5"/>
          <dgm:dir/>
          <dgm:resizeHandles val="exact"/>
        </dgm:presLayoutVars>
      </dgm:prSet>
      <dgm:spPr/>
    </dgm:pt>
    <dgm:pt modelId="{8F5DF727-BC13-40FF-B792-3B5181AADF32}" type="pres">
      <dgm:prSet presAssocID="{0FF129B5-DC4F-46A2-A0C5-922262972483}" presName="arrow" presStyleLbl="bgShp" presStyleIdx="0" presStyleCnt="1"/>
      <dgm:spPr/>
    </dgm:pt>
    <dgm:pt modelId="{696918F3-9C2A-4413-96D1-FD1C67A01C1C}" type="pres">
      <dgm:prSet presAssocID="{0FF129B5-DC4F-46A2-A0C5-922262972483}" presName="arrowDiagram3" presStyleCnt="0"/>
      <dgm:spPr/>
    </dgm:pt>
    <dgm:pt modelId="{4B5ABA80-B7E5-4258-92D3-B7C49292B0B2}" type="pres">
      <dgm:prSet presAssocID="{74217EE0-2F7E-4EF5-937D-A4840CA24DF0}" presName="bullet3a" presStyleLbl="node1" presStyleIdx="0" presStyleCnt="3"/>
      <dgm:spPr/>
    </dgm:pt>
    <dgm:pt modelId="{FAA74910-A3D5-42E0-9FA3-F97C8E8A7AFB}" type="pres">
      <dgm:prSet presAssocID="{74217EE0-2F7E-4EF5-937D-A4840CA24DF0}" presName="textBox3a" presStyleLbl="revTx" presStyleIdx="0" presStyleCnt="3">
        <dgm:presLayoutVars>
          <dgm:bulletEnabled val="1"/>
        </dgm:presLayoutVars>
      </dgm:prSet>
      <dgm:spPr/>
    </dgm:pt>
    <dgm:pt modelId="{1546F91B-FA8B-4E16-9C14-DDB61193AF95}" type="pres">
      <dgm:prSet presAssocID="{0D119DED-F8B0-4B77-BADF-5055F4938F1E}" presName="bullet3b" presStyleLbl="node1" presStyleIdx="1" presStyleCnt="3"/>
      <dgm:spPr/>
    </dgm:pt>
    <dgm:pt modelId="{C0E2BBCC-F87D-44B9-AA8A-D53C32C9F721}" type="pres">
      <dgm:prSet presAssocID="{0D119DED-F8B0-4B77-BADF-5055F4938F1E}" presName="textBox3b" presStyleLbl="revTx" presStyleIdx="1" presStyleCnt="3">
        <dgm:presLayoutVars>
          <dgm:bulletEnabled val="1"/>
        </dgm:presLayoutVars>
      </dgm:prSet>
      <dgm:spPr/>
    </dgm:pt>
    <dgm:pt modelId="{BC8A1E2B-8EE3-4020-8DB1-CD0AC59E3538}" type="pres">
      <dgm:prSet presAssocID="{DF3C17B3-095F-4785-B754-886C8D23D477}" presName="bullet3c" presStyleLbl="node1" presStyleIdx="2" presStyleCnt="3"/>
      <dgm:spPr/>
    </dgm:pt>
    <dgm:pt modelId="{E3EA9654-49E7-4998-B291-650566AABE30}" type="pres">
      <dgm:prSet presAssocID="{DF3C17B3-095F-4785-B754-886C8D23D477}" presName="textBox3c" presStyleLbl="revTx" presStyleIdx="2" presStyleCnt="3">
        <dgm:presLayoutVars>
          <dgm:bulletEnabled val="1"/>
        </dgm:presLayoutVars>
      </dgm:prSet>
      <dgm:spPr/>
    </dgm:pt>
  </dgm:ptLst>
  <dgm:cxnLst>
    <dgm:cxn modelId="{A2A7DA3C-EE1A-4119-91B0-9DB51E559C18}" srcId="{0FF129B5-DC4F-46A2-A0C5-922262972483}" destId="{0D119DED-F8B0-4B77-BADF-5055F4938F1E}" srcOrd="1" destOrd="0" parTransId="{C1535097-630D-40DC-85FE-C4183E08B1AE}" sibTransId="{0AA8F199-91C4-4D4E-B6E4-D09E0D141D1E}"/>
    <dgm:cxn modelId="{7F7EB95F-0FA3-4E19-B9A0-6580FB905669}" type="presOf" srcId="{DF3C17B3-095F-4785-B754-886C8D23D477}" destId="{E3EA9654-49E7-4998-B291-650566AABE30}" srcOrd="0" destOrd="0" presId="urn:microsoft.com/office/officeart/2005/8/layout/arrow2"/>
    <dgm:cxn modelId="{DC1BF851-E2D6-4CDD-99DB-43015458E8C9}" type="presOf" srcId="{0D119DED-F8B0-4B77-BADF-5055F4938F1E}" destId="{C0E2BBCC-F87D-44B9-AA8A-D53C32C9F721}" srcOrd="0" destOrd="0" presId="urn:microsoft.com/office/officeart/2005/8/layout/arrow2"/>
    <dgm:cxn modelId="{006B1E7F-7D3E-48E3-920D-238153E1BD88}" type="presOf" srcId="{74217EE0-2F7E-4EF5-937D-A4840CA24DF0}" destId="{FAA74910-A3D5-42E0-9FA3-F97C8E8A7AFB}" srcOrd="0" destOrd="0" presId="urn:microsoft.com/office/officeart/2005/8/layout/arrow2"/>
    <dgm:cxn modelId="{61E067A0-DCA1-4079-86D0-3F9F92495FDF}" srcId="{0FF129B5-DC4F-46A2-A0C5-922262972483}" destId="{74217EE0-2F7E-4EF5-937D-A4840CA24DF0}" srcOrd="0" destOrd="0" parTransId="{B494DC0D-9668-40AB-92E3-8FBE91C3AB08}" sibTransId="{09752EE0-40BA-42A4-9B0F-2343C3552E09}"/>
    <dgm:cxn modelId="{26DC61A8-770D-4129-9029-6D29FF60A370}" type="presOf" srcId="{0FF129B5-DC4F-46A2-A0C5-922262972483}" destId="{4C1F1CDF-FE93-4F5F-BD90-44B3ABCEF088}" srcOrd="0" destOrd="0" presId="urn:microsoft.com/office/officeart/2005/8/layout/arrow2"/>
    <dgm:cxn modelId="{EC8847C2-3130-462A-BAA8-9FE87626F1E1}" srcId="{0FF129B5-DC4F-46A2-A0C5-922262972483}" destId="{DF3C17B3-095F-4785-B754-886C8D23D477}" srcOrd="2" destOrd="0" parTransId="{F741ADDB-238B-4054-831A-4EC9E970961A}" sibTransId="{C97F1766-5B29-4173-AD0F-2195DB970883}"/>
    <dgm:cxn modelId="{46465BD9-67E0-4C0F-8F03-CD9C5DF8692A}" type="presParOf" srcId="{4C1F1CDF-FE93-4F5F-BD90-44B3ABCEF088}" destId="{8F5DF727-BC13-40FF-B792-3B5181AADF32}" srcOrd="0" destOrd="0" presId="urn:microsoft.com/office/officeart/2005/8/layout/arrow2"/>
    <dgm:cxn modelId="{27BB57C7-5213-4101-9710-02D7D858E634}" type="presParOf" srcId="{4C1F1CDF-FE93-4F5F-BD90-44B3ABCEF088}" destId="{696918F3-9C2A-4413-96D1-FD1C67A01C1C}" srcOrd="1" destOrd="0" presId="urn:microsoft.com/office/officeart/2005/8/layout/arrow2"/>
    <dgm:cxn modelId="{71AA7A89-F135-4FA8-B66A-295F9211F813}" type="presParOf" srcId="{696918F3-9C2A-4413-96D1-FD1C67A01C1C}" destId="{4B5ABA80-B7E5-4258-92D3-B7C49292B0B2}" srcOrd="0" destOrd="0" presId="urn:microsoft.com/office/officeart/2005/8/layout/arrow2"/>
    <dgm:cxn modelId="{4F781D68-5B24-492B-B72D-5BDA350365DE}" type="presParOf" srcId="{696918F3-9C2A-4413-96D1-FD1C67A01C1C}" destId="{FAA74910-A3D5-42E0-9FA3-F97C8E8A7AFB}" srcOrd="1" destOrd="0" presId="urn:microsoft.com/office/officeart/2005/8/layout/arrow2"/>
    <dgm:cxn modelId="{1EBBC72B-D1B8-41CE-8AD9-5AB4FAD2A6DE}" type="presParOf" srcId="{696918F3-9C2A-4413-96D1-FD1C67A01C1C}" destId="{1546F91B-FA8B-4E16-9C14-DDB61193AF95}" srcOrd="2" destOrd="0" presId="urn:microsoft.com/office/officeart/2005/8/layout/arrow2"/>
    <dgm:cxn modelId="{547C7C01-1F11-4C2D-9295-D69CE4AE2908}" type="presParOf" srcId="{696918F3-9C2A-4413-96D1-FD1C67A01C1C}" destId="{C0E2BBCC-F87D-44B9-AA8A-D53C32C9F721}" srcOrd="3" destOrd="0" presId="urn:microsoft.com/office/officeart/2005/8/layout/arrow2"/>
    <dgm:cxn modelId="{783DBD86-A596-46AD-820D-00B2DC7BEA77}" type="presParOf" srcId="{696918F3-9C2A-4413-96D1-FD1C67A01C1C}" destId="{BC8A1E2B-8EE3-4020-8DB1-CD0AC59E3538}" srcOrd="4" destOrd="0" presId="urn:microsoft.com/office/officeart/2005/8/layout/arrow2"/>
    <dgm:cxn modelId="{42DE9C18-2A99-4C48-AD13-71504BD46DB9}" type="presParOf" srcId="{696918F3-9C2A-4413-96D1-FD1C67A01C1C}" destId="{E3EA9654-49E7-4998-B291-650566AABE30}"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2E62B15-772A-4CBC-95A6-79DCC921639B}" type="doc">
      <dgm:prSet loTypeId="urn:microsoft.com/office/officeart/2009/layout/CircleArrowProcess" loCatId="cycle" qsTypeId="urn:microsoft.com/office/officeart/2005/8/quickstyle/simple1" qsCatId="simple" csTypeId="urn:microsoft.com/office/officeart/2005/8/colors/colorful2" csCatId="colorful" phldr="1"/>
      <dgm:spPr/>
      <dgm:t>
        <a:bodyPr/>
        <a:lstStyle/>
        <a:p>
          <a:endParaRPr lang="en-US"/>
        </a:p>
      </dgm:t>
    </dgm:pt>
    <dgm:pt modelId="{46DBB7AE-DA63-41D4-B734-E7DE41164D1A}">
      <dgm:prSet phldrT="[Text]"/>
      <dgm:spPr/>
      <dgm:t>
        <a:bodyPr/>
        <a:lstStyle/>
        <a:p>
          <a:r>
            <a:rPr lang="en-US" dirty="0">
              <a:solidFill>
                <a:srgbClr val="002D72"/>
              </a:solidFill>
              <a:latin typeface="Open Sans"/>
              <a:ea typeface="Open Sans"/>
              <a:cs typeface="Open Sans"/>
            </a:rPr>
            <a:t>Keeping yourself safe</a:t>
          </a:r>
        </a:p>
      </dgm:t>
    </dgm:pt>
    <dgm:pt modelId="{449B61A5-71E4-4605-B0D0-ABF0B4CF0EE5}" type="parTrans" cxnId="{E553E698-AE77-4D6D-B90F-AB24785A7B04}">
      <dgm:prSet/>
      <dgm:spPr/>
      <dgm:t>
        <a:bodyPr/>
        <a:lstStyle/>
        <a:p>
          <a:endParaRPr lang="en-US"/>
        </a:p>
      </dgm:t>
    </dgm:pt>
    <dgm:pt modelId="{3DBC8DEF-D343-4499-9EB9-610F14E43712}" type="sibTrans" cxnId="{E553E698-AE77-4D6D-B90F-AB24785A7B04}">
      <dgm:prSet/>
      <dgm:spPr/>
      <dgm:t>
        <a:bodyPr/>
        <a:lstStyle/>
        <a:p>
          <a:endParaRPr lang="en-US"/>
        </a:p>
      </dgm:t>
    </dgm:pt>
    <dgm:pt modelId="{55C0A9D5-1BE0-4869-A7B7-EAC2607A79D7}">
      <dgm:prSet phldrT="[Text]"/>
      <dgm:spPr/>
      <dgm:t>
        <a:bodyPr/>
        <a:lstStyle/>
        <a:p>
          <a:r>
            <a:rPr lang="en-US" dirty="0">
              <a:solidFill>
                <a:srgbClr val="002D72"/>
              </a:solidFill>
              <a:latin typeface="Open Sans"/>
              <a:ea typeface="Open Sans"/>
              <a:cs typeface="Open Sans"/>
            </a:rPr>
            <a:t>Keeping the student in crisis safe</a:t>
          </a:r>
        </a:p>
      </dgm:t>
    </dgm:pt>
    <dgm:pt modelId="{772305F6-B518-4A5B-84A3-7E3CDC4C2237}" type="parTrans" cxnId="{D57A88FC-E5D6-40B7-B4D1-76AB3D98CDD2}">
      <dgm:prSet/>
      <dgm:spPr/>
      <dgm:t>
        <a:bodyPr/>
        <a:lstStyle/>
        <a:p>
          <a:endParaRPr lang="en-US"/>
        </a:p>
      </dgm:t>
    </dgm:pt>
    <dgm:pt modelId="{6F0E883C-6B71-4BE6-9A56-5281234D7F06}" type="sibTrans" cxnId="{D57A88FC-E5D6-40B7-B4D1-76AB3D98CDD2}">
      <dgm:prSet/>
      <dgm:spPr/>
      <dgm:t>
        <a:bodyPr/>
        <a:lstStyle/>
        <a:p>
          <a:endParaRPr lang="en-US"/>
        </a:p>
      </dgm:t>
    </dgm:pt>
    <dgm:pt modelId="{B3A6231E-BE9D-4F2A-AC2C-7E64B3A8F4F1}">
      <dgm:prSet phldrT="[Text]"/>
      <dgm:spPr/>
      <dgm:t>
        <a:bodyPr/>
        <a:lstStyle/>
        <a:p>
          <a:r>
            <a:rPr lang="en-US" dirty="0">
              <a:solidFill>
                <a:srgbClr val="002D72"/>
              </a:solidFill>
              <a:latin typeface="Open Sans"/>
              <a:ea typeface="Open Sans"/>
              <a:cs typeface="Open Sans"/>
            </a:rPr>
            <a:t>Keeping others around them safe</a:t>
          </a:r>
        </a:p>
      </dgm:t>
    </dgm:pt>
    <dgm:pt modelId="{E3622CBB-A41A-4193-8495-D2F546AC7D8F}" type="parTrans" cxnId="{E7B8BC16-7DD9-4068-866F-97DDFF0EF277}">
      <dgm:prSet/>
      <dgm:spPr/>
      <dgm:t>
        <a:bodyPr/>
        <a:lstStyle/>
        <a:p>
          <a:endParaRPr lang="en-US"/>
        </a:p>
      </dgm:t>
    </dgm:pt>
    <dgm:pt modelId="{05BC8025-A924-48F0-A20C-6764F95D8AF2}" type="sibTrans" cxnId="{E7B8BC16-7DD9-4068-866F-97DDFF0EF277}">
      <dgm:prSet/>
      <dgm:spPr/>
      <dgm:t>
        <a:bodyPr/>
        <a:lstStyle/>
        <a:p>
          <a:endParaRPr lang="en-US"/>
        </a:p>
      </dgm:t>
    </dgm:pt>
    <dgm:pt modelId="{50849816-DA24-430D-9A0A-BBD6D48AB97F}" type="pres">
      <dgm:prSet presAssocID="{A2E62B15-772A-4CBC-95A6-79DCC921639B}" presName="Name0" presStyleCnt="0">
        <dgm:presLayoutVars>
          <dgm:chMax val="7"/>
          <dgm:chPref val="7"/>
          <dgm:dir/>
          <dgm:animLvl val="lvl"/>
        </dgm:presLayoutVars>
      </dgm:prSet>
      <dgm:spPr/>
    </dgm:pt>
    <dgm:pt modelId="{39BB8456-22F7-47E3-92DE-2FA5821F715D}" type="pres">
      <dgm:prSet presAssocID="{46DBB7AE-DA63-41D4-B734-E7DE41164D1A}" presName="Accent1" presStyleCnt="0"/>
      <dgm:spPr/>
    </dgm:pt>
    <dgm:pt modelId="{F3CCA08B-683D-4BF6-A87E-1D831DA6F32D}" type="pres">
      <dgm:prSet presAssocID="{46DBB7AE-DA63-41D4-B734-E7DE41164D1A}" presName="Accent" presStyleLbl="node1" presStyleIdx="0" presStyleCnt="3"/>
      <dgm:spPr/>
    </dgm:pt>
    <dgm:pt modelId="{7790A953-4E29-4C19-B0DA-F205D21CA6E6}" type="pres">
      <dgm:prSet presAssocID="{46DBB7AE-DA63-41D4-B734-E7DE41164D1A}" presName="Parent1" presStyleLbl="revTx" presStyleIdx="0" presStyleCnt="3">
        <dgm:presLayoutVars>
          <dgm:chMax val="1"/>
          <dgm:chPref val="1"/>
          <dgm:bulletEnabled val="1"/>
        </dgm:presLayoutVars>
      </dgm:prSet>
      <dgm:spPr/>
    </dgm:pt>
    <dgm:pt modelId="{90B7BEE3-F4E2-41B1-BF36-462BF17EA41C}" type="pres">
      <dgm:prSet presAssocID="{55C0A9D5-1BE0-4869-A7B7-EAC2607A79D7}" presName="Accent2" presStyleCnt="0"/>
      <dgm:spPr/>
    </dgm:pt>
    <dgm:pt modelId="{21099243-212D-46D1-8F2C-90E3E62314E5}" type="pres">
      <dgm:prSet presAssocID="{55C0A9D5-1BE0-4869-A7B7-EAC2607A79D7}" presName="Accent" presStyleLbl="node1" presStyleIdx="1" presStyleCnt="3"/>
      <dgm:spPr/>
    </dgm:pt>
    <dgm:pt modelId="{74DF531A-932B-4531-82B6-0D37B07A850F}" type="pres">
      <dgm:prSet presAssocID="{55C0A9D5-1BE0-4869-A7B7-EAC2607A79D7}" presName="Parent2" presStyleLbl="revTx" presStyleIdx="1" presStyleCnt="3">
        <dgm:presLayoutVars>
          <dgm:chMax val="1"/>
          <dgm:chPref val="1"/>
          <dgm:bulletEnabled val="1"/>
        </dgm:presLayoutVars>
      </dgm:prSet>
      <dgm:spPr/>
    </dgm:pt>
    <dgm:pt modelId="{FAF84337-2CEE-42B6-967B-3EB780FAF8B4}" type="pres">
      <dgm:prSet presAssocID="{B3A6231E-BE9D-4F2A-AC2C-7E64B3A8F4F1}" presName="Accent3" presStyleCnt="0"/>
      <dgm:spPr/>
    </dgm:pt>
    <dgm:pt modelId="{7F427774-A893-4EF0-983D-C8E46DE4FB9D}" type="pres">
      <dgm:prSet presAssocID="{B3A6231E-BE9D-4F2A-AC2C-7E64B3A8F4F1}" presName="Accent" presStyleLbl="node1" presStyleIdx="2" presStyleCnt="3"/>
      <dgm:spPr/>
    </dgm:pt>
    <dgm:pt modelId="{89312765-96BB-418A-9B9C-D80F3BD35E81}" type="pres">
      <dgm:prSet presAssocID="{B3A6231E-BE9D-4F2A-AC2C-7E64B3A8F4F1}" presName="Parent3" presStyleLbl="revTx" presStyleIdx="2" presStyleCnt="3">
        <dgm:presLayoutVars>
          <dgm:chMax val="1"/>
          <dgm:chPref val="1"/>
          <dgm:bulletEnabled val="1"/>
        </dgm:presLayoutVars>
      </dgm:prSet>
      <dgm:spPr/>
    </dgm:pt>
  </dgm:ptLst>
  <dgm:cxnLst>
    <dgm:cxn modelId="{E7B8BC16-7DD9-4068-866F-97DDFF0EF277}" srcId="{A2E62B15-772A-4CBC-95A6-79DCC921639B}" destId="{B3A6231E-BE9D-4F2A-AC2C-7E64B3A8F4F1}" srcOrd="2" destOrd="0" parTransId="{E3622CBB-A41A-4193-8495-D2F546AC7D8F}" sibTransId="{05BC8025-A924-48F0-A20C-6764F95D8AF2}"/>
    <dgm:cxn modelId="{B77E7828-7030-4D1C-BB46-F75DD81D3F5A}" type="presOf" srcId="{B3A6231E-BE9D-4F2A-AC2C-7E64B3A8F4F1}" destId="{89312765-96BB-418A-9B9C-D80F3BD35E81}" srcOrd="0" destOrd="0" presId="urn:microsoft.com/office/officeart/2009/layout/CircleArrowProcess"/>
    <dgm:cxn modelId="{04458F43-6DDE-4A8D-89A6-4249D7EF7718}" type="presOf" srcId="{A2E62B15-772A-4CBC-95A6-79DCC921639B}" destId="{50849816-DA24-430D-9A0A-BBD6D48AB97F}" srcOrd="0" destOrd="0" presId="urn:microsoft.com/office/officeart/2009/layout/CircleArrowProcess"/>
    <dgm:cxn modelId="{355D2C7A-DAD8-4381-A86C-D07E3F7E6D31}" type="presOf" srcId="{55C0A9D5-1BE0-4869-A7B7-EAC2607A79D7}" destId="{74DF531A-932B-4531-82B6-0D37B07A850F}" srcOrd="0" destOrd="0" presId="urn:microsoft.com/office/officeart/2009/layout/CircleArrowProcess"/>
    <dgm:cxn modelId="{5634538C-0BBF-4ABF-BECF-03345308AA6B}" type="presOf" srcId="{46DBB7AE-DA63-41D4-B734-E7DE41164D1A}" destId="{7790A953-4E29-4C19-B0DA-F205D21CA6E6}" srcOrd="0" destOrd="0" presId="urn:microsoft.com/office/officeart/2009/layout/CircleArrowProcess"/>
    <dgm:cxn modelId="{E553E698-AE77-4D6D-B90F-AB24785A7B04}" srcId="{A2E62B15-772A-4CBC-95A6-79DCC921639B}" destId="{46DBB7AE-DA63-41D4-B734-E7DE41164D1A}" srcOrd="0" destOrd="0" parTransId="{449B61A5-71E4-4605-B0D0-ABF0B4CF0EE5}" sibTransId="{3DBC8DEF-D343-4499-9EB9-610F14E43712}"/>
    <dgm:cxn modelId="{D57A88FC-E5D6-40B7-B4D1-76AB3D98CDD2}" srcId="{A2E62B15-772A-4CBC-95A6-79DCC921639B}" destId="{55C0A9D5-1BE0-4869-A7B7-EAC2607A79D7}" srcOrd="1" destOrd="0" parTransId="{772305F6-B518-4A5B-84A3-7E3CDC4C2237}" sibTransId="{6F0E883C-6B71-4BE6-9A56-5281234D7F06}"/>
    <dgm:cxn modelId="{C894717A-B574-4C99-8A9A-372D242F812F}" type="presParOf" srcId="{50849816-DA24-430D-9A0A-BBD6D48AB97F}" destId="{39BB8456-22F7-47E3-92DE-2FA5821F715D}" srcOrd="0" destOrd="0" presId="urn:microsoft.com/office/officeart/2009/layout/CircleArrowProcess"/>
    <dgm:cxn modelId="{1A5B17E5-500F-47FF-A679-30D2254A396C}" type="presParOf" srcId="{39BB8456-22F7-47E3-92DE-2FA5821F715D}" destId="{F3CCA08B-683D-4BF6-A87E-1D831DA6F32D}" srcOrd="0" destOrd="0" presId="urn:microsoft.com/office/officeart/2009/layout/CircleArrowProcess"/>
    <dgm:cxn modelId="{32EF8774-333E-4D13-B8A4-E818FA9B78BC}" type="presParOf" srcId="{50849816-DA24-430D-9A0A-BBD6D48AB97F}" destId="{7790A953-4E29-4C19-B0DA-F205D21CA6E6}" srcOrd="1" destOrd="0" presId="urn:microsoft.com/office/officeart/2009/layout/CircleArrowProcess"/>
    <dgm:cxn modelId="{2C5C7CBD-BA70-42E2-AE69-ABBCE8B1F263}" type="presParOf" srcId="{50849816-DA24-430D-9A0A-BBD6D48AB97F}" destId="{90B7BEE3-F4E2-41B1-BF36-462BF17EA41C}" srcOrd="2" destOrd="0" presId="urn:microsoft.com/office/officeart/2009/layout/CircleArrowProcess"/>
    <dgm:cxn modelId="{448146C2-AB52-4B36-A653-29F5BA3CCF1F}" type="presParOf" srcId="{90B7BEE3-F4E2-41B1-BF36-462BF17EA41C}" destId="{21099243-212D-46D1-8F2C-90E3E62314E5}" srcOrd="0" destOrd="0" presId="urn:microsoft.com/office/officeart/2009/layout/CircleArrowProcess"/>
    <dgm:cxn modelId="{3FDCA82E-3FD5-4273-8F26-DAFE6AED6E09}" type="presParOf" srcId="{50849816-DA24-430D-9A0A-BBD6D48AB97F}" destId="{74DF531A-932B-4531-82B6-0D37B07A850F}" srcOrd="3" destOrd="0" presId="urn:microsoft.com/office/officeart/2009/layout/CircleArrowProcess"/>
    <dgm:cxn modelId="{C9904959-6ECB-4DF9-8815-52AFB6F4A31F}" type="presParOf" srcId="{50849816-DA24-430D-9A0A-BBD6D48AB97F}" destId="{FAF84337-2CEE-42B6-967B-3EB780FAF8B4}" srcOrd="4" destOrd="0" presId="urn:microsoft.com/office/officeart/2009/layout/CircleArrowProcess"/>
    <dgm:cxn modelId="{8562434F-10A6-4B6E-B83F-4B2209C2A107}" type="presParOf" srcId="{FAF84337-2CEE-42B6-967B-3EB780FAF8B4}" destId="{7F427774-A893-4EF0-983D-C8E46DE4FB9D}" srcOrd="0" destOrd="0" presId="urn:microsoft.com/office/officeart/2009/layout/CircleArrowProcess"/>
    <dgm:cxn modelId="{33FE3CF6-D465-4A4A-B03E-7F66CEAFEED0}" type="presParOf" srcId="{50849816-DA24-430D-9A0A-BBD6D48AB97F}" destId="{89312765-96BB-418A-9B9C-D80F3BD35E81}"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6EE3316-F01E-44D4-B2D3-781C1CB852E6}"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2ADAC668-3F0A-4870-BA31-DBE00A9DD984}">
      <dgm:prSet phldrT="[Text]" custT="1"/>
      <dgm:spPr/>
      <dgm:t>
        <a:bodyPr/>
        <a:lstStyle/>
        <a:p>
          <a:r>
            <a:rPr lang="en-US" sz="2000" dirty="0">
              <a:latin typeface="Open Sans"/>
              <a:ea typeface="Open Sans"/>
              <a:cs typeface="Open Sans"/>
            </a:rPr>
            <a:t>C</a:t>
          </a:r>
        </a:p>
      </dgm:t>
    </dgm:pt>
    <dgm:pt modelId="{BFD30440-CFE4-4401-902E-430170D3BD68}" type="parTrans" cxnId="{E61AF3D1-2981-43F9-8553-5A3AFF9082BE}">
      <dgm:prSet/>
      <dgm:spPr/>
      <dgm:t>
        <a:bodyPr/>
        <a:lstStyle/>
        <a:p>
          <a:endParaRPr lang="en-US"/>
        </a:p>
      </dgm:t>
    </dgm:pt>
    <dgm:pt modelId="{BFC1C212-AEA5-4BAB-AD07-49EAEC61BDCB}" type="sibTrans" cxnId="{E61AF3D1-2981-43F9-8553-5A3AFF9082BE}">
      <dgm:prSet/>
      <dgm:spPr/>
      <dgm:t>
        <a:bodyPr/>
        <a:lstStyle/>
        <a:p>
          <a:endParaRPr lang="en-US"/>
        </a:p>
      </dgm:t>
    </dgm:pt>
    <dgm:pt modelId="{693086CC-2A83-442A-B2CD-D050F801189A}">
      <dgm:prSet phldrT="[Text]" custT="1"/>
      <dgm:spPr/>
      <dgm:t>
        <a:bodyPr/>
        <a:lstStyle/>
        <a:p>
          <a:r>
            <a:rPr lang="en-US" sz="2000" dirty="0">
              <a:solidFill>
                <a:srgbClr val="002D72"/>
              </a:solidFill>
              <a:latin typeface="Open Sans"/>
              <a:ea typeface="Open Sans"/>
              <a:cs typeface="Open Sans"/>
            </a:rPr>
            <a:t>Control: Ensure that emotional and physical control is regained.</a:t>
          </a:r>
        </a:p>
      </dgm:t>
    </dgm:pt>
    <dgm:pt modelId="{5D9769E8-7F35-4039-8B7B-A1C63A0BE680}" type="parTrans" cxnId="{04043886-F822-4008-8146-F1BC57B75D88}">
      <dgm:prSet/>
      <dgm:spPr/>
      <dgm:t>
        <a:bodyPr/>
        <a:lstStyle/>
        <a:p>
          <a:endParaRPr lang="en-US"/>
        </a:p>
      </dgm:t>
    </dgm:pt>
    <dgm:pt modelId="{0D3EFE3C-8879-4562-80AB-75E60D2365A0}" type="sibTrans" cxnId="{04043886-F822-4008-8146-F1BC57B75D88}">
      <dgm:prSet/>
      <dgm:spPr/>
      <dgm:t>
        <a:bodyPr/>
        <a:lstStyle/>
        <a:p>
          <a:endParaRPr lang="en-US"/>
        </a:p>
      </dgm:t>
    </dgm:pt>
    <dgm:pt modelId="{2C1C47D1-FC0C-4F3F-8E43-520C1D3FA32E}">
      <dgm:prSet phldrT="[Text]" custT="1"/>
      <dgm:spPr/>
      <dgm:t>
        <a:bodyPr/>
        <a:lstStyle/>
        <a:p>
          <a:r>
            <a:rPr lang="en-US" sz="2000" dirty="0">
              <a:latin typeface="Open Sans"/>
              <a:ea typeface="Open Sans"/>
              <a:cs typeface="Open Sans"/>
            </a:rPr>
            <a:t>O</a:t>
          </a:r>
        </a:p>
      </dgm:t>
    </dgm:pt>
    <dgm:pt modelId="{77C4871F-0019-4F7D-9033-E584DD716F09}" type="parTrans" cxnId="{29C1111A-55F1-4D41-AF2F-7E881A324958}">
      <dgm:prSet/>
      <dgm:spPr/>
      <dgm:t>
        <a:bodyPr/>
        <a:lstStyle/>
        <a:p>
          <a:endParaRPr lang="en-US"/>
        </a:p>
      </dgm:t>
    </dgm:pt>
    <dgm:pt modelId="{93DB55C0-1409-4782-90B3-E36C33681E01}" type="sibTrans" cxnId="{29C1111A-55F1-4D41-AF2F-7E881A324958}">
      <dgm:prSet/>
      <dgm:spPr/>
      <dgm:t>
        <a:bodyPr/>
        <a:lstStyle/>
        <a:p>
          <a:endParaRPr lang="en-US"/>
        </a:p>
      </dgm:t>
    </dgm:pt>
    <dgm:pt modelId="{8FB0BC18-1322-4BFD-85D5-92FD2E274AE3}">
      <dgm:prSet phldrT="[Text]" custT="1"/>
      <dgm:spPr/>
      <dgm:t>
        <a:bodyPr/>
        <a:lstStyle/>
        <a:p>
          <a:r>
            <a:rPr lang="en-US" sz="2000" dirty="0">
              <a:solidFill>
                <a:srgbClr val="002D72"/>
              </a:solidFill>
              <a:latin typeface="Open Sans"/>
              <a:ea typeface="Open Sans"/>
              <a:cs typeface="Open Sans"/>
            </a:rPr>
            <a:t>Orient: What happened? Where? When? Why?</a:t>
          </a:r>
        </a:p>
      </dgm:t>
    </dgm:pt>
    <dgm:pt modelId="{CC74C45B-8AA0-41F2-8BFB-A0D247345348}" type="parTrans" cxnId="{BEC97568-FCEA-4B03-966F-3AFDB037770D}">
      <dgm:prSet/>
      <dgm:spPr/>
      <dgm:t>
        <a:bodyPr/>
        <a:lstStyle/>
        <a:p>
          <a:endParaRPr lang="en-US"/>
        </a:p>
      </dgm:t>
    </dgm:pt>
    <dgm:pt modelId="{C35A0529-242A-45F2-A069-4857A3DFC181}" type="sibTrans" cxnId="{BEC97568-FCEA-4B03-966F-3AFDB037770D}">
      <dgm:prSet/>
      <dgm:spPr/>
      <dgm:t>
        <a:bodyPr/>
        <a:lstStyle/>
        <a:p>
          <a:endParaRPr lang="en-US"/>
        </a:p>
      </dgm:t>
    </dgm:pt>
    <dgm:pt modelId="{51DCD3B5-A94F-49B5-AF9D-17B27407AC6C}">
      <dgm:prSet phldrT="[Text]" custT="1"/>
      <dgm:spPr/>
      <dgm:t>
        <a:bodyPr/>
        <a:lstStyle/>
        <a:p>
          <a:r>
            <a:rPr lang="en-US" sz="2000" dirty="0">
              <a:latin typeface="Open Sans"/>
              <a:ea typeface="Open Sans"/>
              <a:cs typeface="Open Sans"/>
            </a:rPr>
            <a:t>P</a:t>
          </a:r>
        </a:p>
      </dgm:t>
    </dgm:pt>
    <dgm:pt modelId="{BD898D41-165A-4F24-A915-CE9F140DAB95}" type="parTrans" cxnId="{FE7EE7CD-14B7-4712-B55F-9EB575174E19}">
      <dgm:prSet/>
      <dgm:spPr/>
      <dgm:t>
        <a:bodyPr/>
        <a:lstStyle/>
        <a:p>
          <a:endParaRPr lang="en-US"/>
        </a:p>
      </dgm:t>
    </dgm:pt>
    <dgm:pt modelId="{4087A6D0-6DA5-4961-8ADC-B22E7256DAA7}" type="sibTrans" cxnId="{FE7EE7CD-14B7-4712-B55F-9EB575174E19}">
      <dgm:prSet/>
      <dgm:spPr/>
      <dgm:t>
        <a:bodyPr/>
        <a:lstStyle/>
        <a:p>
          <a:endParaRPr lang="en-US"/>
        </a:p>
      </dgm:t>
    </dgm:pt>
    <dgm:pt modelId="{223930C5-4FEC-45DC-BACD-B12690C6F27A}">
      <dgm:prSet phldrT="[Text]" custT="1"/>
      <dgm:spPr/>
      <dgm:t>
        <a:bodyPr/>
        <a:lstStyle/>
        <a:p>
          <a:r>
            <a:rPr lang="en-US" sz="2000" dirty="0">
              <a:solidFill>
                <a:srgbClr val="002D72"/>
              </a:solidFill>
              <a:latin typeface="Open Sans"/>
              <a:ea typeface="Open Sans"/>
              <a:cs typeface="Open Sans"/>
            </a:rPr>
            <a:t>Patterns: Look for patterns for behavior.</a:t>
          </a:r>
        </a:p>
      </dgm:t>
    </dgm:pt>
    <dgm:pt modelId="{7788C808-DF47-425F-BA50-0B15E0F19396}" type="parTrans" cxnId="{FDFB8F27-C9C6-4F90-A303-3B6EB1D33C71}">
      <dgm:prSet/>
      <dgm:spPr/>
      <dgm:t>
        <a:bodyPr/>
        <a:lstStyle/>
        <a:p>
          <a:endParaRPr lang="en-US"/>
        </a:p>
      </dgm:t>
    </dgm:pt>
    <dgm:pt modelId="{70565257-E4AF-44F5-8D78-C620C0FCB637}" type="sibTrans" cxnId="{FDFB8F27-C9C6-4F90-A303-3B6EB1D33C71}">
      <dgm:prSet/>
      <dgm:spPr/>
      <dgm:t>
        <a:bodyPr/>
        <a:lstStyle/>
        <a:p>
          <a:endParaRPr lang="en-US"/>
        </a:p>
      </dgm:t>
    </dgm:pt>
    <dgm:pt modelId="{FBCE6B1E-C495-4196-A924-B070469B50F1}">
      <dgm:prSet phldrT="[Text]" custT="1"/>
      <dgm:spPr/>
      <dgm:t>
        <a:bodyPr/>
        <a:lstStyle/>
        <a:p>
          <a:r>
            <a:rPr lang="en-US" sz="2000" dirty="0">
              <a:latin typeface="Open Sans"/>
              <a:ea typeface="Open Sans"/>
              <a:cs typeface="Open Sans"/>
            </a:rPr>
            <a:t>I</a:t>
          </a:r>
        </a:p>
      </dgm:t>
    </dgm:pt>
    <dgm:pt modelId="{2D6E77E6-73FC-4734-8D41-025E8C02C7A0}" type="parTrans" cxnId="{3B99B460-2C8F-4DAB-9BBD-46EC37CD2334}">
      <dgm:prSet/>
      <dgm:spPr/>
      <dgm:t>
        <a:bodyPr/>
        <a:lstStyle/>
        <a:p>
          <a:endParaRPr lang="en-US"/>
        </a:p>
      </dgm:t>
    </dgm:pt>
    <dgm:pt modelId="{C663C09C-2F8D-45A8-8358-D42ABC1FEE0A}" type="sibTrans" cxnId="{3B99B460-2C8F-4DAB-9BBD-46EC37CD2334}">
      <dgm:prSet/>
      <dgm:spPr/>
      <dgm:t>
        <a:bodyPr/>
        <a:lstStyle/>
        <a:p>
          <a:endParaRPr lang="en-US"/>
        </a:p>
      </dgm:t>
    </dgm:pt>
    <dgm:pt modelId="{9C9312C8-E0E5-455D-A453-9C2978A3A73C}">
      <dgm:prSet phldrT="[Text]" custT="1"/>
      <dgm:spPr/>
      <dgm:t>
        <a:bodyPr/>
        <a:lstStyle/>
        <a:p>
          <a:r>
            <a:rPr lang="en-US" sz="2000" dirty="0">
              <a:solidFill>
                <a:srgbClr val="002D72"/>
              </a:solidFill>
              <a:latin typeface="Open Sans"/>
              <a:ea typeface="Open Sans"/>
              <a:cs typeface="Open Sans"/>
            </a:rPr>
            <a:t>Investigate: Alternatives to behaviors.</a:t>
          </a:r>
        </a:p>
      </dgm:t>
    </dgm:pt>
    <dgm:pt modelId="{14098B0A-02A6-46A4-BAF5-A29133ADD6EB}" type="parTrans" cxnId="{D5A12422-6236-4CB5-84CC-63B3DD57C94C}">
      <dgm:prSet/>
      <dgm:spPr/>
      <dgm:t>
        <a:bodyPr/>
        <a:lstStyle/>
        <a:p>
          <a:endParaRPr lang="en-US"/>
        </a:p>
      </dgm:t>
    </dgm:pt>
    <dgm:pt modelId="{5F56F908-CEDC-4BD3-8DF9-93033C6AF058}" type="sibTrans" cxnId="{D5A12422-6236-4CB5-84CC-63B3DD57C94C}">
      <dgm:prSet/>
      <dgm:spPr/>
      <dgm:t>
        <a:bodyPr/>
        <a:lstStyle/>
        <a:p>
          <a:endParaRPr lang="en-US"/>
        </a:p>
      </dgm:t>
    </dgm:pt>
    <dgm:pt modelId="{D7C19AB7-ED2E-4327-A1D2-6C0CABAEF023}">
      <dgm:prSet phldrT="[Text]" custT="1"/>
      <dgm:spPr/>
      <dgm:t>
        <a:bodyPr/>
        <a:lstStyle/>
        <a:p>
          <a:r>
            <a:rPr lang="en-US" sz="2000" dirty="0">
              <a:latin typeface="Open Sans"/>
              <a:ea typeface="Open Sans"/>
              <a:cs typeface="Open Sans"/>
            </a:rPr>
            <a:t>N</a:t>
          </a:r>
        </a:p>
      </dgm:t>
    </dgm:pt>
    <dgm:pt modelId="{E9ED20C3-FEC2-41E2-A749-0F646F89624E}" type="parTrans" cxnId="{1A7C47BE-95F1-4625-9E57-C7FEAF64208F}">
      <dgm:prSet/>
      <dgm:spPr/>
      <dgm:t>
        <a:bodyPr/>
        <a:lstStyle/>
        <a:p>
          <a:endParaRPr lang="en-US"/>
        </a:p>
      </dgm:t>
    </dgm:pt>
    <dgm:pt modelId="{1AF2DEE2-56B1-4EF0-86D0-3C58A32963CA}" type="sibTrans" cxnId="{1A7C47BE-95F1-4625-9E57-C7FEAF64208F}">
      <dgm:prSet/>
      <dgm:spPr/>
      <dgm:t>
        <a:bodyPr/>
        <a:lstStyle/>
        <a:p>
          <a:endParaRPr lang="en-US"/>
        </a:p>
      </dgm:t>
    </dgm:pt>
    <dgm:pt modelId="{77825920-C589-455A-8A14-E14F7E2D04B9}">
      <dgm:prSet phldrT="[Text]" custT="1"/>
      <dgm:spPr/>
      <dgm:t>
        <a:bodyPr/>
        <a:lstStyle/>
        <a:p>
          <a:r>
            <a:rPr lang="en-US" sz="2000" dirty="0">
              <a:solidFill>
                <a:srgbClr val="002D72"/>
              </a:solidFill>
              <a:latin typeface="Open Sans"/>
              <a:ea typeface="Open Sans"/>
              <a:cs typeface="Open Sans"/>
            </a:rPr>
            <a:t>Negotiate: Future approaches, expectations, and behavior.</a:t>
          </a:r>
        </a:p>
      </dgm:t>
    </dgm:pt>
    <dgm:pt modelId="{9D395667-8762-4F8F-86D5-211FE2646A89}" type="parTrans" cxnId="{5BC68A35-59C6-4E13-916B-09346C74F523}">
      <dgm:prSet/>
      <dgm:spPr/>
      <dgm:t>
        <a:bodyPr/>
        <a:lstStyle/>
        <a:p>
          <a:endParaRPr lang="en-US"/>
        </a:p>
      </dgm:t>
    </dgm:pt>
    <dgm:pt modelId="{D4C77F5F-FF3E-49C4-BB24-FCA7DA50C0BB}" type="sibTrans" cxnId="{5BC68A35-59C6-4E13-916B-09346C74F523}">
      <dgm:prSet/>
      <dgm:spPr/>
      <dgm:t>
        <a:bodyPr/>
        <a:lstStyle/>
        <a:p>
          <a:endParaRPr lang="en-US"/>
        </a:p>
      </dgm:t>
    </dgm:pt>
    <dgm:pt modelId="{3EF4A510-B26B-4C2F-832F-4E06730324A0}">
      <dgm:prSet phldrT="[Text]" custT="1"/>
      <dgm:spPr/>
      <dgm:t>
        <a:bodyPr/>
        <a:lstStyle/>
        <a:p>
          <a:r>
            <a:rPr lang="en-US" sz="2000" dirty="0">
              <a:latin typeface="Open Sans"/>
              <a:ea typeface="Open Sans"/>
              <a:cs typeface="Open Sans"/>
            </a:rPr>
            <a:t>G</a:t>
          </a:r>
        </a:p>
      </dgm:t>
    </dgm:pt>
    <dgm:pt modelId="{07BE9A92-97F4-4A35-8A1E-C1D6ABCA6C87}" type="parTrans" cxnId="{AC1BBF31-D127-4601-97BC-7DEEE4E8A694}">
      <dgm:prSet/>
      <dgm:spPr/>
      <dgm:t>
        <a:bodyPr/>
        <a:lstStyle/>
        <a:p>
          <a:endParaRPr lang="en-US"/>
        </a:p>
      </dgm:t>
    </dgm:pt>
    <dgm:pt modelId="{1106865F-60E7-47CE-8058-5EDCEBF5471F}" type="sibTrans" cxnId="{AC1BBF31-D127-4601-97BC-7DEEE4E8A694}">
      <dgm:prSet/>
      <dgm:spPr/>
      <dgm:t>
        <a:bodyPr/>
        <a:lstStyle/>
        <a:p>
          <a:endParaRPr lang="en-US"/>
        </a:p>
      </dgm:t>
    </dgm:pt>
    <dgm:pt modelId="{77C81A93-8976-48AA-8796-4DC4A4B5DE26}">
      <dgm:prSet phldrT="[Text]" custT="1"/>
      <dgm:spPr/>
      <dgm:t>
        <a:bodyPr/>
        <a:lstStyle/>
        <a:p>
          <a:r>
            <a:rPr lang="en-US" sz="2000" dirty="0">
              <a:solidFill>
                <a:srgbClr val="002D72"/>
              </a:solidFill>
              <a:latin typeface="Open Sans"/>
              <a:ea typeface="Open Sans"/>
              <a:cs typeface="Open Sans"/>
            </a:rPr>
            <a:t>Give: Support and encouragement.</a:t>
          </a:r>
        </a:p>
      </dgm:t>
    </dgm:pt>
    <dgm:pt modelId="{1BA601B1-7489-4D91-836D-011411D81E0C}" type="parTrans" cxnId="{B8C5E00E-8731-4130-A720-29AF67C3FA8F}">
      <dgm:prSet/>
      <dgm:spPr/>
      <dgm:t>
        <a:bodyPr/>
        <a:lstStyle/>
        <a:p>
          <a:endParaRPr lang="en-US"/>
        </a:p>
      </dgm:t>
    </dgm:pt>
    <dgm:pt modelId="{65A11D0D-2CE5-4CBB-B2C2-930068047D48}" type="sibTrans" cxnId="{B8C5E00E-8731-4130-A720-29AF67C3FA8F}">
      <dgm:prSet/>
      <dgm:spPr/>
      <dgm:t>
        <a:bodyPr/>
        <a:lstStyle/>
        <a:p>
          <a:endParaRPr lang="en-US"/>
        </a:p>
      </dgm:t>
    </dgm:pt>
    <dgm:pt modelId="{DC59265D-DEF1-4A86-925E-F85698832BEF}" type="pres">
      <dgm:prSet presAssocID="{E6EE3316-F01E-44D4-B2D3-781C1CB852E6}" presName="linear" presStyleCnt="0">
        <dgm:presLayoutVars>
          <dgm:dir/>
          <dgm:animLvl val="lvl"/>
          <dgm:resizeHandles val="exact"/>
        </dgm:presLayoutVars>
      </dgm:prSet>
      <dgm:spPr/>
    </dgm:pt>
    <dgm:pt modelId="{D8F8F6FD-38A5-4763-AF89-BA2E53C56C51}" type="pres">
      <dgm:prSet presAssocID="{2ADAC668-3F0A-4870-BA31-DBE00A9DD984}" presName="parentLin" presStyleCnt="0"/>
      <dgm:spPr/>
    </dgm:pt>
    <dgm:pt modelId="{B6EBC654-9F3C-4D88-86E8-574CAF236990}" type="pres">
      <dgm:prSet presAssocID="{2ADAC668-3F0A-4870-BA31-DBE00A9DD984}" presName="parentLeftMargin" presStyleLbl="node1" presStyleIdx="0" presStyleCnt="6"/>
      <dgm:spPr/>
    </dgm:pt>
    <dgm:pt modelId="{98493E2E-DC1A-4727-86B2-4072D5B8CA44}" type="pres">
      <dgm:prSet presAssocID="{2ADAC668-3F0A-4870-BA31-DBE00A9DD984}" presName="parentText" presStyleLbl="node1" presStyleIdx="0" presStyleCnt="6">
        <dgm:presLayoutVars>
          <dgm:chMax val="0"/>
          <dgm:bulletEnabled val="1"/>
        </dgm:presLayoutVars>
      </dgm:prSet>
      <dgm:spPr/>
    </dgm:pt>
    <dgm:pt modelId="{A5E9E4A6-6726-4D41-8CF3-9864F96681D3}" type="pres">
      <dgm:prSet presAssocID="{2ADAC668-3F0A-4870-BA31-DBE00A9DD984}" presName="negativeSpace" presStyleCnt="0"/>
      <dgm:spPr/>
    </dgm:pt>
    <dgm:pt modelId="{B3F6CDEC-7E2A-4B99-9168-A5C65E2C7C64}" type="pres">
      <dgm:prSet presAssocID="{2ADAC668-3F0A-4870-BA31-DBE00A9DD984}" presName="childText" presStyleLbl="conFgAcc1" presStyleIdx="0" presStyleCnt="6">
        <dgm:presLayoutVars>
          <dgm:bulletEnabled val="1"/>
        </dgm:presLayoutVars>
      </dgm:prSet>
      <dgm:spPr/>
    </dgm:pt>
    <dgm:pt modelId="{99E6C489-A8F8-4E77-BEB5-96EC359D339D}" type="pres">
      <dgm:prSet presAssocID="{BFC1C212-AEA5-4BAB-AD07-49EAEC61BDCB}" presName="spaceBetweenRectangles" presStyleCnt="0"/>
      <dgm:spPr/>
    </dgm:pt>
    <dgm:pt modelId="{915E39EF-AD8D-4DE0-86BD-17869EEFE3D5}" type="pres">
      <dgm:prSet presAssocID="{2C1C47D1-FC0C-4F3F-8E43-520C1D3FA32E}" presName="parentLin" presStyleCnt="0"/>
      <dgm:spPr/>
    </dgm:pt>
    <dgm:pt modelId="{75448A62-D32C-486A-B27D-6C061236E8E1}" type="pres">
      <dgm:prSet presAssocID="{2C1C47D1-FC0C-4F3F-8E43-520C1D3FA32E}" presName="parentLeftMargin" presStyleLbl="node1" presStyleIdx="0" presStyleCnt="6"/>
      <dgm:spPr/>
    </dgm:pt>
    <dgm:pt modelId="{36DDD52D-9D74-4DBB-818F-56893D6A68B0}" type="pres">
      <dgm:prSet presAssocID="{2C1C47D1-FC0C-4F3F-8E43-520C1D3FA32E}" presName="parentText" presStyleLbl="node1" presStyleIdx="1" presStyleCnt="6">
        <dgm:presLayoutVars>
          <dgm:chMax val="0"/>
          <dgm:bulletEnabled val="1"/>
        </dgm:presLayoutVars>
      </dgm:prSet>
      <dgm:spPr/>
    </dgm:pt>
    <dgm:pt modelId="{80E30EC6-760F-4952-86C2-FC77DEE34ADF}" type="pres">
      <dgm:prSet presAssocID="{2C1C47D1-FC0C-4F3F-8E43-520C1D3FA32E}" presName="negativeSpace" presStyleCnt="0"/>
      <dgm:spPr/>
    </dgm:pt>
    <dgm:pt modelId="{8D638D3A-6B1B-4C21-A17B-156C4A223A2E}" type="pres">
      <dgm:prSet presAssocID="{2C1C47D1-FC0C-4F3F-8E43-520C1D3FA32E}" presName="childText" presStyleLbl="conFgAcc1" presStyleIdx="1" presStyleCnt="6">
        <dgm:presLayoutVars>
          <dgm:bulletEnabled val="1"/>
        </dgm:presLayoutVars>
      </dgm:prSet>
      <dgm:spPr/>
    </dgm:pt>
    <dgm:pt modelId="{9196570E-DDC1-404C-BFA4-AB4348E071DD}" type="pres">
      <dgm:prSet presAssocID="{93DB55C0-1409-4782-90B3-E36C33681E01}" presName="spaceBetweenRectangles" presStyleCnt="0"/>
      <dgm:spPr/>
    </dgm:pt>
    <dgm:pt modelId="{8F291481-CFD0-4381-81E7-962EE0908010}" type="pres">
      <dgm:prSet presAssocID="{51DCD3B5-A94F-49B5-AF9D-17B27407AC6C}" presName="parentLin" presStyleCnt="0"/>
      <dgm:spPr/>
    </dgm:pt>
    <dgm:pt modelId="{43B0A771-B623-4509-83FB-FBC248CA4DE7}" type="pres">
      <dgm:prSet presAssocID="{51DCD3B5-A94F-49B5-AF9D-17B27407AC6C}" presName="parentLeftMargin" presStyleLbl="node1" presStyleIdx="1" presStyleCnt="6"/>
      <dgm:spPr/>
    </dgm:pt>
    <dgm:pt modelId="{099EE731-4B5D-435F-8F46-3F983192125F}" type="pres">
      <dgm:prSet presAssocID="{51DCD3B5-A94F-49B5-AF9D-17B27407AC6C}" presName="parentText" presStyleLbl="node1" presStyleIdx="2" presStyleCnt="6">
        <dgm:presLayoutVars>
          <dgm:chMax val="0"/>
          <dgm:bulletEnabled val="1"/>
        </dgm:presLayoutVars>
      </dgm:prSet>
      <dgm:spPr/>
    </dgm:pt>
    <dgm:pt modelId="{4A4AF154-BB3E-4B8B-B412-5D79B74299E4}" type="pres">
      <dgm:prSet presAssocID="{51DCD3B5-A94F-49B5-AF9D-17B27407AC6C}" presName="negativeSpace" presStyleCnt="0"/>
      <dgm:spPr/>
    </dgm:pt>
    <dgm:pt modelId="{D6F3C5DB-F9E2-40BC-A3AA-A96AD46A7651}" type="pres">
      <dgm:prSet presAssocID="{51DCD3B5-A94F-49B5-AF9D-17B27407AC6C}" presName="childText" presStyleLbl="conFgAcc1" presStyleIdx="2" presStyleCnt="6">
        <dgm:presLayoutVars>
          <dgm:bulletEnabled val="1"/>
        </dgm:presLayoutVars>
      </dgm:prSet>
      <dgm:spPr/>
    </dgm:pt>
    <dgm:pt modelId="{8E5F849D-A3D5-46D4-B814-00EB60EDABCD}" type="pres">
      <dgm:prSet presAssocID="{4087A6D0-6DA5-4961-8ADC-B22E7256DAA7}" presName="spaceBetweenRectangles" presStyleCnt="0"/>
      <dgm:spPr/>
    </dgm:pt>
    <dgm:pt modelId="{6F291F2C-AF57-4F9E-8721-66E4DC5BCB78}" type="pres">
      <dgm:prSet presAssocID="{FBCE6B1E-C495-4196-A924-B070469B50F1}" presName="parentLin" presStyleCnt="0"/>
      <dgm:spPr/>
    </dgm:pt>
    <dgm:pt modelId="{6367FAD1-FC4C-46AF-A90D-FEF4BA126746}" type="pres">
      <dgm:prSet presAssocID="{FBCE6B1E-C495-4196-A924-B070469B50F1}" presName="parentLeftMargin" presStyleLbl="node1" presStyleIdx="2" presStyleCnt="6"/>
      <dgm:spPr/>
    </dgm:pt>
    <dgm:pt modelId="{736B6C4C-C717-443C-90B4-45DA2176B99F}" type="pres">
      <dgm:prSet presAssocID="{FBCE6B1E-C495-4196-A924-B070469B50F1}" presName="parentText" presStyleLbl="node1" presStyleIdx="3" presStyleCnt="6">
        <dgm:presLayoutVars>
          <dgm:chMax val="0"/>
          <dgm:bulletEnabled val="1"/>
        </dgm:presLayoutVars>
      </dgm:prSet>
      <dgm:spPr/>
    </dgm:pt>
    <dgm:pt modelId="{45E9BDA2-F5BA-4F25-BC59-AB4F58DFC8CA}" type="pres">
      <dgm:prSet presAssocID="{FBCE6B1E-C495-4196-A924-B070469B50F1}" presName="negativeSpace" presStyleCnt="0"/>
      <dgm:spPr/>
    </dgm:pt>
    <dgm:pt modelId="{0B7441E5-E0B4-4992-BD32-8A7B61BD50CF}" type="pres">
      <dgm:prSet presAssocID="{FBCE6B1E-C495-4196-A924-B070469B50F1}" presName="childText" presStyleLbl="conFgAcc1" presStyleIdx="3" presStyleCnt="6">
        <dgm:presLayoutVars>
          <dgm:bulletEnabled val="1"/>
        </dgm:presLayoutVars>
      </dgm:prSet>
      <dgm:spPr/>
    </dgm:pt>
    <dgm:pt modelId="{8C34FD01-A4F6-42C4-A253-95041D4E27D6}" type="pres">
      <dgm:prSet presAssocID="{C663C09C-2F8D-45A8-8358-D42ABC1FEE0A}" presName="spaceBetweenRectangles" presStyleCnt="0"/>
      <dgm:spPr/>
    </dgm:pt>
    <dgm:pt modelId="{602D396B-BFA6-404B-9C72-95609FAFEDD3}" type="pres">
      <dgm:prSet presAssocID="{D7C19AB7-ED2E-4327-A1D2-6C0CABAEF023}" presName="parentLin" presStyleCnt="0"/>
      <dgm:spPr/>
    </dgm:pt>
    <dgm:pt modelId="{12952188-EC1B-4107-9BF0-C556736D55F8}" type="pres">
      <dgm:prSet presAssocID="{D7C19AB7-ED2E-4327-A1D2-6C0CABAEF023}" presName="parentLeftMargin" presStyleLbl="node1" presStyleIdx="3" presStyleCnt="6"/>
      <dgm:spPr/>
    </dgm:pt>
    <dgm:pt modelId="{185F44CB-45D0-46A0-BA6F-7FB13EFE8B02}" type="pres">
      <dgm:prSet presAssocID="{D7C19AB7-ED2E-4327-A1D2-6C0CABAEF023}" presName="parentText" presStyleLbl="node1" presStyleIdx="4" presStyleCnt="6">
        <dgm:presLayoutVars>
          <dgm:chMax val="0"/>
          <dgm:bulletEnabled val="1"/>
        </dgm:presLayoutVars>
      </dgm:prSet>
      <dgm:spPr/>
    </dgm:pt>
    <dgm:pt modelId="{20603D96-3055-4CE3-9CAA-9D647A31FCD3}" type="pres">
      <dgm:prSet presAssocID="{D7C19AB7-ED2E-4327-A1D2-6C0CABAEF023}" presName="negativeSpace" presStyleCnt="0"/>
      <dgm:spPr/>
    </dgm:pt>
    <dgm:pt modelId="{72FA3FD8-FB09-4F12-81DB-8F64DF5953C7}" type="pres">
      <dgm:prSet presAssocID="{D7C19AB7-ED2E-4327-A1D2-6C0CABAEF023}" presName="childText" presStyleLbl="conFgAcc1" presStyleIdx="4" presStyleCnt="6">
        <dgm:presLayoutVars>
          <dgm:bulletEnabled val="1"/>
        </dgm:presLayoutVars>
      </dgm:prSet>
      <dgm:spPr/>
    </dgm:pt>
    <dgm:pt modelId="{4CE10E0C-F491-4613-8CE9-0DD876D940E3}" type="pres">
      <dgm:prSet presAssocID="{1AF2DEE2-56B1-4EF0-86D0-3C58A32963CA}" presName="spaceBetweenRectangles" presStyleCnt="0"/>
      <dgm:spPr/>
    </dgm:pt>
    <dgm:pt modelId="{867EB665-B342-476D-9331-AEC52C51F7D1}" type="pres">
      <dgm:prSet presAssocID="{3EF4A510-B26B-4C2F-832F-4E06730324A0}" presName="parentLin" presStyleCnt="0"/>
      <dgm:spPr/>
    </dgm:pt>
    <dgm:pt modelId="{64BD7610-463B-4968-A99B-FB89F2E0647A}" type="pres">
      <dgm:prSet presAssocID="{3EF4A510-B26B-4C2F-832F-4E06730324A0}" presName="parentLeftMargin" presStyleLbl="node1" presStyleIdx="4" presStyleCnt="6"/>
      <dgm:spPr/>
    </dgm:pt>
    <dgm:pt modelId="{399ED02C-24AB-47F6-ABFE-BCF55CED4AF3}" type="pres">
      <dgm:prSet presAssocID="{3EF4A510-B26B-4C2F-832F-4E06730324A0}" presName="parentText" presStyleLbl="node1" presStyleIdx="5" presStyleCnt="6">
        <dgm:presLayoutVars>
          <dgm:chMax val="0"/>
          <dgm:bulletEnabled val="1"/>
        </dgm:presLayoutVars>
      </dgm:prSet>
      <dgm:spPr/>
    </dgm:pt>
    <dgm:pt modelId="{6F164C29-70D4-48E8-BBAD-BD27A2F0B42F}" type="pres">
      <dgm:prSet presAssocID="{3EF4A510-B26B-4C2F-832F-4E06730324A0}" presName="negativeSpace" presStyleCnt="0"/>
      <dgm:spPr/>
    </dgm:pt>
    <dgm:pt modelId="{997FB09E-2E17-498F-907B-DAC2CB735996}" type="pres">
      <dgm:prSet presAssocID="{3EF4A510-B26B-4C2F-832F-4E06730324A0}" presName="childText" presStyleLbl="conFgAcc1" presStyleIdx="5" presStyleCnt="6">
        <dgm:presLayoutVars>
          <dgm:bulletEnabled val="1"/>
        </dgm:presLayoutVars>
      </dgm:prSet>
      <dgm:spPr/>
    </dgm:pt>
  </dgm:ptLst>
  <dgm:cxnLst>
    <dgm:cxn modelId="{FE5ED901-A4F8-43AE-BDE7-36ABC7836262}" type="presOf" srcId="{77C81A93-8976-48AA-8796-4DC4A4B5DE26}" destId="{997FB09E-2E17-498F-907B-DAC2CB735996}" srcOrd="0" destOrd="0" presId="urn:microsoft.com/office/officeart/2005/8/layout/list1"/>
    <dgm:cxn modelId="{7C4E690C-EDF1-41BB-9A09-7747C6FB66E2}" type="presOf" srcId="{D7C19AB7-ED2E-4327-A1D2-6C0CABAEF023}" destId="{185F44CB-45D0-46A0-BA6F-7FB13EFE8B02}" srcOrd="1" destOrd="0" presId="urn:microsoft.com/office/officeart/2005/8/layout/list1"/>
    <dgm:cxn modelId="{B8C5E00E-8731-4130-A720-29AF67C3FA8F}" srcId="{3EF4A510-B26B-4C2F-832F-4E06730324A0}" destId="{77C81A93-8976-48AA-8796-4DC4A4B5DE26}" srcOrd="0" destOrd="0" parTransId="{1BA601B1-7489-4D91-836D-011411D81E0C}" sibTransId="{65A11D0D-2CE5-4CBB-B2C2-930068047D48}"/>
    <dgm:cxn modelId="{29C1111A-55F1-4D41-AF2F-7E881A324958}" srcId="{E6EE3316-F01E-44D4-B2D3-781C1CB852E6}" destId="{2C1C47D1-FC0C-4F3F-8E43-520C1D3FA32E}" srcOrd="1" destOrd="0" parTransId="{77C4871F-0019-4F7D-9033-E584DD716F09}" sibTransId="{93DB55C0-1409-4782-90B3-E36C33681E01}"/>
    <dgm:cxn modelId="{8958111D-CB83-45D7-B74E-ACBCE4D64897}" type="presOf" srcId="{2C1C47D1-FC0C-4F3F-8E43-520C1D3FA32E}" destId="{75448A62-D32C-486A-B27D-6C061236E8E1}" srcOrd="0" destOrd="0" presId="urn:microsoft.com/office/officeart/2005/8/layout/list1"/>
    <dgm:cxn modelId="{D5A12422-6236-4CB5-84CC-63B3DD57C94C}" srcId="{FBCE6B1E-C495-4196-A924-B070469B50F1}" destId="{9C9312C8-E0E5-455D-A453-9C2978A3A73C}" srcOrd="0" destOrd="0" parTransId="{14098B0A-02A6-46A4-BAF5-A29133ADD6EB}" sibTransId="{5F56F908-CEDC-4BD3-8DF9-93033C6AF058}"/>
    <dgm:cxn modelId="{FDFB8F27-C9C6-4F90-A303-3B6EB1D33C71}" srcId="{51DCD3B5-A94F-49B5-AF9D-17B27407AC6C}" destId="{223930C5-4FEC-45DC-BACD-B12690C6F27A}" srcOrd="0" destOrd="0" parTransId="{7788C808-DF47-425F-BA50-0B15E0F19396}" sibTransId="{70565257-E4AF-44F5-8D78-C620C0FCB637}"/>
    <dgm:cxn modelId="{AC1BBF31-D127-4601-97BC-7DEEE4E8A694}" srcId="{E6EE3316-F01E-44D4-B2D3-781C1CB852E6}" destId="{3EF4A510-B26B-4C2F-832F-4E06730324A0}" srcOrd="5" destOrd="0" parTransId="{07BE9A92-97F4-4A35-8A1E-C1D6ABCA6C87}" sibTransId="{1106865F-60E7-47CE-8058-5EDCEBF5471F}"/>
    <dgm:cxn modelId="{5BC68A35-59C6-4E13-916B-09346C74F523}" srcId="{D7C19AB7-ED2E-4327-A1D2-6C0CABAEF023}" destId="{77825920-C589-455A-8A14-E14F7E2D04B9}" srcOrd="0" destOrd="0" parTransId="{9D395667-8762-4F8F-86D5-211FE2646A89}" sibTransId="{D4C77F5F-FF3E-49C4-BB24-FCA7DA50C0BB}"/>
    <dgm:cxn modelId="{D5DC5760-CBEB-4897-8F85-4F11FBA597F0}" type="presOf" srcId="{51DCD3B5-A94F-49B5-AF9D-17B27407AC6C}" destId="{43B0A771-B623-4509-83FB-FBC248CA4DE7}" srcOrd="0" destOrd="0" presId="urn:microsoft.com/office/officeart/2005/8/layout/list1"/>
    <dgm:cxn modelId="{3B99B460-2C8F-4DAB-9BBD-46EC37CD2334}" srcId="{E6EE3316-F01E-44D4-B2D3-781C1CB852E6}" destId="{FBCE6B1E-C495-4196-A924-B070469B50F1}" srcOrd="3" destOrd="0" parTransId="{2D6E77E6-73FC-4734-8D41-025E8C02C7A0}" sibTransId="{C663C09C-2F8D-45A8-8358-D42ABC1FEE0A}"/>
    <dgm:cxn modelId="{A3F38163-1832-4D84-9757-5B0A77C50555}" type="presOf" srcId="{51DCD3B5-A94F-49B5-AF9D-17B27407AC6C}" destId="{099EE731-4B5D-435F-8F46-3F983192125F}" srcOrd="1" destOrd="0" presId="urn:microsoft.com/office/officeart/2005/8/layout/list1"/>
    <dgm:cxn modelId="{BEC97568-FCEA-4B03-966F-3AFDB037770D}" srcId="{2C1C47D1-FC0C-4F3F-8E43-520C1D3FA32E}" destId="{8FB0BC18-1322-4BFD-85D5-92FD2E274AE3}" srcOrd="0" destOrd="0" parTransId="{CC74C45B-8AA0-41F2-8BFB-A0D247345348}" sibTransId="{C35A0529-242A-45F2-A069-4857A3DFC181}"/>
    <dgm:cxn modelId="{59670455-A5B7-4765-AADB-D1318CFC968B}" type="presOf" srcId="{2ADAC668-3F0A-4870-BA31-DBE00A9DD984}" destId="{98493E2E-DC1A-4727-86B2-4072D5B8CA44}" srcOrd="1" destOrd="0" presId="urn:microsoft.com/office/officeart/2005/8/layout/list1"/>
    <dgm:cxn modelId="{96D3DC75-42DA-4C2F-AF57-17D54E029F92}" type="presOf" srcId="{FBCE6B1E-C495-4196-A924-B070469B50F1}" destId="{736B6C4C-C717-443C-90B4-45DA2176B99F}" srcOrd="1" destOrd="0" presId="urn:microsoft.com/office/officeart/2005/8/layout/list1"/>
    <dgm:cxn modelId="{C416B578-0EB1-464F-87DB-073A562779D9}" type="presOf" srcId="{223930C5-4FEC-45DC-BACD-B12690C6F27A}" destId="{D6F3C5DB-F9E2-40BC-A3AA-A96AD46A7651}" srcOrd="0" destOrd="0" presId="urn:microsoft.com/office/officeart/2005/8/layout/list1"/>
    <dgm:cxn modelId="{04043886-F822-4008-8146-F1BC57B75D88}" srcId="{2ADAC668-3F0A-4870-BA31-DBE00A9DD984}" destId="{693086CC-2A83-442A-B2CD-D050F801189A}" srcOrd="0" destOrd="0" parTransId="{5D9769E8-7F35-4039-8B7B-A1C63A0BE680}" sibTransId="{0D3EFE3C-8879-4562-80AB-75E60D2365A0}"/>
    <dgm:cxn modelId="{BD99C38A-0225-42B5-BB43-D3EFD212487D}" type="presOf" srcId="{8FB0BC18-1322-4BFD-85D5-92FD2E274AE3}" destId="{8D638D3A-6B1B-4C21-A17B-156C4A223A2E}" srcOrd="0" destOrd="0" presId="urn:microsoft.com/office/officeart/2005/8/layout/list1"/>
    <dgm:cxn modelId="{10A0DC8A-CECC-45B0-AFCC-D15963BFF59D}" type="presOf" srcId="{FBCE6B1E-C495-4196-A924-B070469B50F1}" destId="{6367FAD1-FC4C-46AF-A90D-FEF4BA126746}" srcOrd="0" destOrd="0" presId="urn:microsoft.com/office/officeart/2005/8/layout/list1"/>
    <dgm:cxn modelId="{10CEB68B-BC8D-44DD-8E7B-82AD1167363D}" type="presOf" srcId="{2ADAC668-3F0A-4870-BA31-DBE00A9DD984}" destId="{B6EBC654-9F3C-4D88-86E8-574CAF236990}" srcOrd="0" destOrd="0" presId="urn:microsoft.com/office/officeart/2005/8/layout/list1"/>
    <dgm:cxn modelId="{C81FD48D-83D4-45CE-9245-88289810905C}" type="presOf" srcId="{3EF4A510-B26B-4C2F-832F-4E06730324A0}" destId="{64BD7610-463B-4968-A99B-FB89F2E0647A}" srcOrd="0" destOrd="0" presId="urn:microsoft.com/office/officeart/2005/8/layout/list1"/>
    <dgm:cxn modelId="{360649AB-5048-483D-AD02-74732C79B0DA}" type="presOf" srcId="{3EF4A510-B26B-4C2F-832F-4E06730324A0}" destId="{399ED02C-24AB-47F6-ABFE-BCF55CED4AF3}" srcOrd="1" destOrd="0" presId="urn:microsoft.com/office/officeart/2005/8/layout/list1"/>
    <dgm:cxn modelId="{1A7C47BE-95F1-4625-9E57-C7FEAF64208F}" srcId="{E6EE3316-F01E-44D4-B2D3-781C1CB852E6}" destId="{D7C19AB7-ED2E-4327-A1D2-6C0CABAEF023}" srcOrd="4" destOrd="0" parTransId="{E9ED20C3-FEC2-41E2-A749-0F646F89624E}" sibTransId="{1AF2DEE2-56B1-4EF0-86D0-3C58A32963CA}"/>
    <dgm:cxn modelId="{E14E0ACA-4939-4733-851E-9E5B685ECD32}" type="presOf" srcId="{9C9312C8-E0E5-455D-A453-9C2978A3A73C}" destId="{0B7441E5-E0B4-4992-BD32-8A7B61BD50CF}" srcOrd="0" destOrd="0" presId="urn:microsoft.com/office/officeart/2005/8/layout/list1"/>
    <dgm:cxn modelId="{FE7EE7CD-14B7-4712-B55F-9EB575174E19}" srcId="{E6EE3316-F01E-44D4-B2D3-781C1CB852E6}" destId="{51DCD3B5-A94F-49B5-AF9D-17B27407AC6C}" srcOrd="2" destOrd="0" parTransId="{BD898D41-165A-4F24-A915-CE9F140DAB95}" sibTransId="{4087A6D0-6DA5-4961-8ADC-B22E7256DAA7}"/>
    <dgm:cxn modelId="{E61AF3D1-2981-43F9-8553-5A3AFF9082BE}" srcId="{E6EE3316-F01E-44D4-B2D3-781C1CB852E6}" destId="{2ADAC668-3F0A-4870-BA31-DBE00A9DD984}" srcOrd="0" destOrd="0" parTransId="{BFD30440-CFE4-4401-902E-430170D3BD68}" sibTransId="{BFC1C212-AEA5-4BAB-AD07-49EAEC61BDCB}"/>
    <dgm:cxn modelId="{E44F01D2-8ACB-4ED0-B8EF-753F1316E8A9}" type="presOf" srcId="{693086CC-2A83-442A-B2CD-D050F801189A}" destId="{B3F6CDEC-7E2A-4B99-9168-A5C65E2C7C64}" srcOrd="0" destOrd="0" presId="urn:microsoft.com/office/officeart/2005/8/layout/list1"/>
    <dgm:cxn modelId="{A0DCADD3-92CD-40DB-A8FB-CCE2F2A7DA86}" type="presOf" srcId="{D7C19AB7-ED2E-4327-A1D2-6C0CABAEF023}" destId="{12952188-EC1B-4107-9BF0-C556736D55F8}" srcOrd="0" destOrd="0" presId="urn:microsoft.com/office/officeart/2005/8/layout/list1"/>
    <dgm:cxn modelId="{684B0DE7-C45D-4BC9-812F-D1397457E968}" type="presOf" srcId="{E6EE3316-F01E-44D4-B2D3-781C1CB852E6}" destId="{DC59265D-DEF1-4A86-925E-F85698832BEF}" srcOrd="0" destOrd="0" presId="urn:microsoft.com/office/officeart/2005/8/layout/list1"/>
    <dgm:cxn modelId="{E8D0BEE9-C8F5-47F4-8874-5A8EE05E3978}" type="presOf" srcId="{77825920-C589-455A-8A14-E14F7E2D04B9}" destId="{72FA3FD8-FB09-4F12-81DB-8F64DF5953C7}" srcOrd="0" destOrd="0" presId="urn:microsoft.com/office/officeart/2005/8/layout/list1"/>
    <dgm:cxn modelId="{238243EE-50C7-47C1-9630-94E3D8B008CC}" type="presOf" srcId="{2C1C47D1-FC0C-4F3F-8E43-520C1D3FA32E}" destId="{36DDD52D-9D74-4DBB-818F-56893D6A68B0}" srcOrd="1" destOrd="0" presId="urn:microsoft.com/office/officeart/2005/8/layout/list1"/>
    <dgm:cxn modelId="{C6B50C37-0D8C-45D2-9294-AFBB41E91752}" type="presParOf" srcId="{DC59265D-DEF1-4A86-925E-F85698832BEF}" destId="{D8F8F6FD-38A5-4763-AF89-BA2E53C56C51}" srcOrd="0" destOrd="0" presId="urn:microsoft.com/office/officeart/2005/8/layout/list1"/>
    <dgm:cxn modelId="{2ABD5847-C913-4ACF-A084-F5D06FBFD433}" type="presParOf" srcId="{D8F8F6FD-38A5-4763-AF89-BA2E53C56C51}" destId="{B6EBC654-9F3C-4D88-86E8-574CAF236990}" srcOrd="0" destOrd="0" presId="urn:microsoft.com/office/officeart/2005/8/layout/list1"/>
    <dgm:cxn modelId="{2D602C79-700D-421A-A23E-ADDAEEF220EB}" type="presParOf" srcId="{D8F8F6FD-38A5-4763-AF89-BA2E53C56C51}" destId="{98493E2E-DC1A-4727-86B2-4072D5B8CA44}" srcOrd="1" destOrd="0" presId="urn:microsoft.com/office/officeart/2005/8/layout/list1"/>
    <dgm:cxn modelId="{6F0D7059-6FF5-4C1A-AA44-B27A3E1C91DB}" type="presParOf" srcId="{DC59265D-DEF1-4A86-925E-F85698832BEF}" destId="{A5E9E4A6-6726-4D41-8CF3-9864F96681D3}" srcOrd="1" destOrd="0" presId="urn:microsoft.com/office/officeart/2005/8/layout/list1"/>
    <dgm:cxn modelId="{670D9607-76E2-4989-B683-6F0E100BCB62}" type="presParOf" srcId="{DC59265D-DEF1-4A86-925E-F85698832BEF}" destId="{B3F6CDEC-7E2A-4B99-9168-A5C65E2C7C64}" srcOrd="2" destOrd="0" presId="urn:microsoft.com/office/officeart/2005/8/layout/list1"/>
    <dgm:cxn modelId="{2C7BE65C-9AC8-4A4C-B651-5303AF36F29B}" type="presParOf" srcId="{DC59265D-DEF1-4A86-925E-F85698832BEF}" destId="{99E6C489-A8F8-4E77-BEB5-96EC359D339D}" srcOrd="3" destOrd="0" presId="urn:microsoft.com/office/officeart/2005/8/layout/list1"/>
    <dgm:cxn modelId="{EBDCEB5D-CD3C-44B0-8BCE-4C3873EFA216}" type="presParOf" srcId="{DC59265D-DEF1-4A86-925E-F85698832BEF}" destId="{915E39EF-AD8D-4DE0-86BD-17869EEFE3D5}" srcOrd="4" destOrd="0" presId="urn:microsoft.com/office/officeart/2005/8/layout/list1"/>
    <dgm:cxn modelId="{0119B45C-8BA3-4B81-A36A-223278F3AB94}" type="presParOf" srcId="{915E39EF-AD8D-4DE0-86BD-17869EEFE3D5}" destId="{75448A62-D32C-486A-B27D-6C061236E8E1}" srcOrd="0" destOrd="0" presId="urn:microsoft.com/office/officeart/2005/8/layout/list1"/>
    <dgm:cxn modelId="{0B6A1565-3BF7-4E90-B3C1-5FB4276E2DC2}" type="presParOf" srcId="{915E39EF-AD8D-4DE0-86BD-17869EEFE3D5}" destId="{36DDD52D-9D74-4DBB-818F-56893D6A68B0}" srcOrd="1" destOrd="0" presId="urn:microsoft.com/office/officeart/2005/8/layout/list1"/>
    <dgm:cxn modelId="{6E49A7AA-E1BC-4608-99D4-CEC55D7A498A}" type="presParOf" srcId="{DC59265D-DEF1-4A86-925E-F85698832BEF}" destId="{80E30EC6-760F-4952-86C2-FC77DEE34ADF}" srcOrd="5" destOrd="0" presId="urn:microsoft.com/office/officeart/2005/8/layout/list1"/>
    <dgm:cxn modelId="{5906869D-2C6F-4195-8AF5-70E4700E5D1B}" type="presParOf" srcId="{DC59265D-DEF1-4A86-925E-F85698832BEF}" destId="{8D638D3A-6B1B-4C21-A17B-156C4A223A2E}" srcOrd="6" destOrd="0" presId="urn:microsoft.com/office/officeart/2005/8/layout/list1"/>
    <dgm:cxn modelId="{C4BE7C21-1C5E-4CF9-8D62-21A62F2291FB}" type="presParOf" srcId="{DC59265D-DEF1-4A86-925E-F85698832BEF}" destId="{9196570E-DDC1-404C-BFA4-AB4348E071DD}" srcOrd="7" destOrd="0" presId="urn:microsoft.com/office/officeart/2005/8/layout/list1"/>
    <dgm:cxn modelId="{7D961C9A-EA2A-4E8F-B61F-02891A0C7462}" type="presParOf" srcId="{DC59265D-DEF1-4A86-925E-F85698832BEF}" destId="{8F291481-CFD0-4381-81E7-962EE0908010}" srcOrd="8" destOrd="0" presId="urn:microsoft.com/office/officeart/2005/8/layout/list1"/>
    <dgm:cxn modelId="{0873D3F5-C2C1-4084-BE3C-5C5449A1EAB4}" type="presParOf" srcId="{8F291481-CFD0-4381-81E7-962EE0908010}" destId="{43B0A771-B623-4509-83FB-FBC248CA4DE7}" srcOrd="0" destOrd="0" presId="urn:microsoft.com/office/officeart/2005/8/layout/list1"/>
    <dgm:cxn modelId="{434F565F-C01C-40F3-8047-CFC20F526634}" type="presParOf" srcId="{8F291481-CFD0-4381-81E7-962EE0908010}" destId="{099EE731-4B5D-435F-8F46-3F983192125F}" srcOrd="1" destOrd="0" presId="urn:microsoft.com/office/officeart/2005/8/layout/list1"/>
    <dgm:cxn modelId="{1B10C47A-F30E-4BC6-830F-D9ACE4DD33FE}" type="presParOf" srcId="{DC59265D-DEF1-4A86-925E-F85698832BEF}" destId="{4A4AF154-BB3E-4B8B-B412-5D79B74299E4}" srcOrd="9" destOrd="0" presId="urn:microsoft.com/office/officeart/2005/8/layout/list1"/>
    <dgm:cxn modelId="{8B26A617-246B-4046-8A34-763FD31C89DA}" type="presParOf" srcId="{DC59265D-DEF1-4A86-925E-F85698832BEF}" destId="{D6F3C5DB-F9E2-40BC-A3AA-A96AD46A7651}" srcOrd="10" destOrd="0" presId="urn:microsoft.com/office/officeart/2005/8/layout/list1"/>
    <dgm:cxn modelId="{97D948CA-3337-49D8-9164-E0A2FE7A0B2E}" type="presParOf" srcId="{DC59265D-DEF1-4A86-925E-F85698832BEF}" destId="{8E5F849D-A3D5-46D4-B814-00EB60EDABCD}" srcOrd="11" destOrd="0" presId="urn:microsoft.com/office/officeart/2005/8/layout/list1"/>
    <dgm:cxn modelId="{3F45E1D7-667F-46DD-B68B-8225891EAC69}" type="presParOf" srcId="{DC59265D-DEF1-4A86-925E-F85698832BEF}" destId="{6F291F2C-AF57-4F9E-8721-66E4DC5BCB78}" srcOrd="12" destOrd="0" presId="urn:microsoft.com/office/officeart/2005/8/layout/list1"/>
    <dgm:cxn modelId="{29F3FBFB-BB93-430E-9931-6521AB634A79}" type="presParOf" srcId="{6F291F2C-AF57-4F9E-8721-66E4DC5BCB78}" destId="{6367FAD1-FC4C-46AF-A90D-FEF4BA126746}" srcOrd="0" destOrd="0" presId="urn:microsoft.com/office/officeart/2005/8/layout/list1"/>
    <dgm:cxn modelId="{05D6A7BC-421C-4FB4-AB5C-8000B06D1252}" type="presParOf" srcId="{6F291F2C-AF57-4F9E-8721-66E4DC5BCB78}" destId="{736B6C4C-C717-443C-90B4-45DA2176B99F}" srcOrd="1" destOrd="0" presId="urn:microsoft.com/office/officeart/2005/8/layout/list1"/>
    <dgm:cxn modelId="{1B73C766-DF22-49FA-AE1F-BE4FB3A9758F}" type="presParOf" srcId="{DC59265D-DEF1-4A86-925E-F85698832BEF}" destId="{45E9BDA2-F5BA-4F25-BC59-AB4F58DFC8CA}" srcOrd="13" destOrd="0" presId="urn:microsoft.com/office/officeart/2005/8/layout/list1"/>
    <dgm:cxn modelId="{9FB18B03-2864-4FD9-830E-540756A0B4D2}" type="presParOf" srcId="{DC59265D-DEF1-4A86-925E-F85698832BEF}" destId="{0B7441E5-E0B4-4992-BD32-8A7B61BD50CF}" srcOrd="14" destOrd="0" presId="urn:microsoft.com/office/officeart/2005/8/layout/list1"/>
    <dgm:cxn modelId="{41070A26-932E-46B5-AC4E-090A5B151E04}" type="presParOf" srcId="{DC59265D-DEF1-4A86-925E-F85698832BEF}" destId="{8C34FD01-A4F6-42C4-A253-95041D4E27D6}" srcOrd="15" destOrd="0" presId="urn:microsoft.com/office/officeart/2005/8/layout/list1"/>
    <dgm:cxn modelId="{2D696846-8D06-48F8-8D95-CC8A4E3B9F7B}" type="presParOf" srcId="{DC59265D-DEF1-4A86-925E-F85698832BEF}" destId="{602D396B-BFA6-404B-9C72-95609FAFEDD3}" srcOrd="16" destOrd="0" presId="urn:microsoft.com/office/officeart/2005/8/layout/list1"/>
    <dgm:cxn modelId="{78964DCB-C6CF-4825-B927-18BAC8C562F7}" type="presParOf" srcId="{602D396B-BFA6-404B-9C72-95609FAFEDD3}" destId="{12952188-EC1B-4107-9BF0-C556736D55F8}" srcOrd="0" destOrd="0" presId="urn:microsoft.com/office/officeart/2005/8/layout/list1"/>
    <dgm:cxn modelId="{CE706D2D-E80B-4BC2-89BD-707EF1BA341E}" type="presParOf" srcId="{602D396B-BFA6-404B-9C72-95609FAFEDD3}" destId="{185F44CB-45D0-46A0-BA6F-7FB13EFE8B02}" srcOrd="1" destOrd="0" presId="urn:microsoft.com/office/officeart/2005/8/layout/list1"/>
    <dgm:cxn modelId="{0584011B-F8CE-4B24-AA20-3426EB490C7A}" type="presParOf" srcId="{DC59265D-DEF1-4A86-925E-F85698832BEF}" destId="{20603D96-3055-4CE3-9CAA-9D647A31FCD3}" srcOrd="17" destOrd="0" presId="urn:microsoft.com/office/officeart/2005/8/layout/list1"/>
    <dgm:cxn modelId="{6DDB5622-43E6-41E0-90FE-F12390D612E1}" type="presParOf" srcId="{DC59265D-DEF1-4A86-925E-F85698832BEF}" destId="{72FA3FD8-FB09-4F12-81DB-8F64DF5953C7}" srcOrd="18" destOrd="0" presId="urn:microsoft.com/office/officeart/2005/8/layout/list1"/>
    <dgm:cxn modelId="{DB0DE105-9263-418D-9ACC-7A8B6B851BD2}" type="presParOf" srcId="{DC59265D-DEF1-4A86-925E-F85698832BEF}" destId="{4CE10E0C-F491-4613-8CE9-0DD876D940E3}" srcOrd="19" destOrd="0" presId="urn:microsoft.com/office/officeart/2005/8/layout/list1"/>
    <dgm:cxn modelId="{8CCA4C0D-7087-4DC8-B1AE-44C5EC5ADB4A}" type="presParOf" srcId="{DC59265D-DEF1-4A86-925E-F85698832BEF}" destId="{867EB665-B342-476D-9331-AEC52C51F7D1}" srcOrd="20" destOrd="0" presId="urn:microsoft.com/office/officeart/2005/8/layout/list1"/>
    <dgm:cxn modelId="{74F05655-1E7A-436D-9FE6-F7044B0E7193}" type="presParOf" srcId="{867EB665-B342-476D-9331-AEC52C51F7D1}" destId="{64BD7610-463B-4968-A99B-FB89F2E0647A}" srcOrd="0" destOrd="0" presId="urn:microsoft.com/office/officeart/2005/8/layout/list1"/>
    <dgm:cxn modelId="{8EEE5FAC-5289-4EF5-A2B4-736E64CA6489}" type="presParOf" srcId="{867EB665-B342-476D-9331-AEC52C51F7D1}" destId="{399ED02C-24AB-47F6-ABFE-BCF55CED4AF3}" srcOrd="1" destOrd="0" presId="urn:microsoft.com/office/officeart/2005/8/layout/list1"/>
    <dgm:cxn modelId="{4D81D5E2-724F-4B12-B3A2-18409288F55A}" type="presParOf" srcId="{DC59265D-DEF1-4A86-925E-F85698832BEF}" destId="{6F164C29-70D4-48E8-BBAD-BD27A2F0B42F}" srcOrd="21" destOrd="0" presId="urn:microsoft.com/office/officeart/2005/8/layout/list1"/>
    <dgm:cxn modelId="{BC0F1156-4B59-49D7-B334-717478F2DEF6}" type="presParOf" srcId="{DC59265D-DEF1-4A86-925E-F85698832BEF}" destId="{997FB09E-2E17-498F-907B-DAC2CB735996}"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F548D6-4D48-4FE7-94EA-55BA27150A2A}">
      <dsp:nvSpPr>
        <dsp:cNvPr id="0" name=""/>
        <dsp:cNvSpPr/>
      </dsp:nvSpPr>
      <dsp:spPr>
        <a:xfrm>
          <a:off x="2137633" y="599"/>
          <a:ext cx="2802943" cy="2802943"/>
        </a:xfrm>
        <a:prstGeom prst="upArrow">
          <a:avLst>
            <a:gd name="adj1" fmla="val 50000"/>
            <a:gd name="adj2" fmla="val 3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rtl="0">
            <a:lnSpc>
              <a:spcPct val="90000"/>
            </a:lnSpc>
            <a:spcBef>
              <a:spcPct val="0"/>
            </a:spcBef>
            <a:spcAft>
              <a:spcPct val="35000"/>
            </a:spcAft>
            <a:buNone/>
          </a:pPr>
          <a:r>
            <a:rPr lang="en-US" sz="3000" kern="1200" dirty="0">
              <a:latin typeface="+mn-lt"/>
              <a:cs typeface="Arial"/>
            </a:rPr>
            <a:t>2. I'm a pro!</a:t>
          </a:r>
        </a:p>
      </dsp:txBody>
      <dsp:txXfrm>
        <a:off x="2838369" y="491114"/>
        <a:ext cx="1401471" cy="2312428"/>
      </dsp:txXfrm>
    </dsp:sp>
    <dsp:sp modelId="{1F6CBC91-2B8B-46BC-A71C-E125D8FA821A}">
      <dsp:nvSpPr>
        <dsp:cNvPr id="0" name=""/>
        <dsp:cNvSpPr/>
      </dsp:nvSpPr>
      <dsp:spPr>
        <a:xfrm rot="7200000">
          <a:off x="3756463" y="2804495"/>
          <a:ext cx="2802943" cy="2802943"/>
        </a:xfrm>
        <a:prstGeom prst="upArrow">
          <a:avLst>
            <a:gd name="adj1" fmla="val 50000"/>
            <a:gd name="adj2" fmla="val 3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rtl="0">
            <a:lnSpc>
              <a:spcPct val="90000"/>
            </a:lnSpc>
            <a:spcBef>
              <a:spcPct val="0"/>
            </a:spcBef>
            <a:spcAft>
              <a:spcPct val="35000"/>
            </a:spcAft>
            <a:buNone/>
          </a:pPr>
          <a:r>
            <a:rPr lang="en-US" sz="3000" kern="1200" dirty="0">
              <a:latin typeface="+mn-lt"/>
              <a:cs typeface="Arial"/>
            </a:rPr>
            <a:t>3. I need a refresher!</a:t>
          </a:r>
        </a:p>
      </dsp:txBody>
      <dsp:txXfrm rot="-5400000">
        <a:off x="3789322" y="3382602"/>
        <a:ext cx="2312428" cy="1401471"/>
      </dsp:txXfrm>
    </dsp:sp>
    <dsp:sp modelId="{C10AB93D-64BC-4E78-9FF1-7972C35E3DD2}">
      <dsp:nvSpPr>
        <dsp:cNvPr id="0" name=""/>
        <dsp:cNvSpPr/>
      </dsp:nvSpPr>
      <dsp:spPr>
        <a:xfrm rot="14400000">
          <a:off x="518803" y="2804495"/>
          <a:ext cx="2802943" cy="2802943"/>
        </a:xfrm>
        <a:prstGeom prst="upArrow">
          <a:avLst>
            <a:gd name="adj1" fmla="val 50000"/>
            <a:gd name="adj2" fmla="val 35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rtl="0">
            <a:lnSpc>
              <a:spcPct val="90000"/>
            </a:lnSpc>
            <a:spcBef>
              <a:spcPct val="0"/>
            </a:spcBef>
            <a:spcAft>
              <a:spcPct val="35000"/>
            </a:spcAft>
            <a:buNone/>
          </a:pPr>
          <a:r>
            <a:rPr lang="en-US" sz="3000" kern="1200" dirty="0">
              <a:latin typeface="+mn-lt"/>
              <a:cs typeface="Arial"/>
            </a:rPr>
            <a:t>1. I'm a novice!</a:t>
          </a:r>
        </a:p>
      </dsp:txBody>
      <dsp:txXfrm rot="5400000">
        <a:off x="976460" y="3382602"/>
        <a:ext cx="2312428" cy="14014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AF12E-9379-4683-8982-8BEA8E1F57D8}">
      <dsp:nvSpPr>
        <dsp:cNvPr id="0" name=""/>
        <dsp:cNvSpPr/>
      </dsp:nvSpPr>
      <dsp:spPr>
        <a:xfrm>
          <a:off x="1951620" y="930664"/>
          <a:ext cx="3628066" cy="2952421"/>
        </a:xfrm>
        <a:prstGeom prst="ellipse">
          <a:avLst/>
        </a:prstGeom>
        <a:solidFill>
          <a:srgbClr val="2DCCD3">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rtl="0">
            <a:lnSpc>
              <a:spcPct val="90000"/>
            </a:lnSpc>
            <a:spcBef>
              <a:spcPct val="0"/>
            </a:spcBef>
            <a:spcAft>
              <a:spcPct val="35000"/>
            </a:spcAft>
            <a:buNone/>
          </a:pPr>
          <a:r>
            <a:rPr lang="en-US" sz="2400" b="1" kern="1200" dirty="0">
              <a:solidFill>
                <a:srgbClr val="002060"/>
              </a:solidFill>
              <a:latin typeface="+mn-lt"/>
              <a:cs typeface="Arial" panose="020B0604020202020204" pitchFamily="34" charset="0"/>
            </a:rPr>
            <a:t>Key Components   of Climate</a:t>
          </a:r>
        </a:p>
      </dsp:txBody>
      <dsp:txXfrm>
        <a:off x="2482938" y="1363036"/>
        <a:ext cx="2565430" cy="2087677"/>
      </dsp:txXfrm>
    </dsp:sp>
    <dsp:sp modelId="{E4B93A17-11B5-4EE6-919A-EBE02312BBFF}">
      <dsp:nvSpPr>
        <dsp:cNvPr id="0" name=""/>
        <dsp:cNvSpPr/>
      </dsp:nvSpPr>
      <dsp:spPr>
        <a:xfrm>
          <a:off x="2673055" y="0"/>
          <a:ext cx="2185194" cy="1311122"/>
        </a:xfrm>
        <a:prstGeom prst="ellipse">
          <a:avLst/>
        </a:prstGeom>
        <a:solidFill>
          <a:srgbClr val="E87722">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2060"/>
              </a:solidFill>
              <a:latin typeface="+mn-lt"/>
              <a:cs typeface="Arial" panose="020B0604020202020204" pitchFamily="34" charset="0"/>
            </a:rPr>
            <a:t>Teaching &amp; Learning</a:t>
          </a:r>
        </a:p>
      </dsp:txBody>
      <dsp:txXfrm>
        <a:off x="2993069" y="192009"/>
        <a:ext cx="1545166" cy="927104"/>
      </dsp:txXfrm>
    </dsp:sp>
    <dsp:sp modelId="{924A20EF-B954-46C1-B674-A220F66F1F85}">
      <dsp:nvSpPr>
        <dsp:cNvPr id="0" name=""/>
        <dsp:cNvSpPr/>
      </dsp:nvSpPr>
      <dsp:spPr>
        <a:xfrm>
          <a:off x="4890287" y="1737416"/>
          <a:ext cx="2267886" cy="1338918"/>
        </a:xfrm>
        <a:prstGeom prst="ellipse">
          <a:avLst/>
        </a:prstGeom>
        <a:solidFill>
          <a:srgbClr val="E87722">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2060"/>
              </a:solidFill>
              <a:latin typeface="+mn-lt"/>
              <a:cs typeface="Arial" panose="020B0604020202020204" pitchFamily="34" charset="0"/>
            </a:rPr>
            <a:t>Relationships</a:t>
          </a:r>
        </a:p>
      </dsp:txBody>
      <dsp:txXfrm>
        <a:off x="5222411" y="1933496"/>
        <a:ext cx="1603638" cy="946758"/>
      </dsp:txXfrm>
    </dsp:sp>
    <dsp:sp modelId="{28755DCD-5EC6-4F5A-A6FC-BAF5FA79D48F}">
      <dsp:nvSpPr>
        <dsp:cNvPr id="0" name=""/>
        <dsp:cNvSpPr/>
      </dsp:nvSpPr>
      <dsp:spPr>
        <a:xfrm>
          <a:off x="2673055" y="3481303"/>
          <a:ext cx="2185194" cy="1338918"/>
        </a:xfrm>
        <a:prstGeom prst="ellipse">
          <a:avLst/>
        </a:prstGeom>
        <a:solidFill>
          <a:srgbClr val="E87722">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2060"/>
              </a:solidFill>
              <a:latin typeface="+mn-lt"/>
              <a:cs typeface="Arial" panose="020B0604020202020204" pitchFamily="34" charset="0"/>
            </a:rPr>
            <a:t>Environment</a:t>
          </a:r>
        </a:p>
      </dsp:txBody>
      <dsp:txXfrm>
        <a:off x="2993069" y="3677383"/>
        <a:ext cx="1545166" cy="946758"/>
      </dsp:txXfrm>
    </dsp:sp>
    <dsp:sp modelId="{8FE624CD-EC2F-4DFE-861D-A9B0DF9FCA1B}">
      <dsp:nvSpPr>
        <dsp:cNvPr id="0" name=""/>
        <dsp:cNvSpPr/>
      </dsp:nvSpPr>
      <dsp:spPr>
        <a:xfrm>
          <a:off x="414478" y="1746462"/>
          <a:ext cx="2185194" cy="1338918"/>
        </a:xfrm>
        <a:prstGeom prst="ellipse">
          <a:avLst/>
        </a:prstGeom>
        <a:solidFill>
          <a:srgbClr val="E87722">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2060"/>
              </a:solidFill>
              <a:latin typeface="+mn-lt"/>
              <a:cs typeface="Arial" panose="020B0604020202020204" pitchFamily="34" charset="0"/>
            </a:rPr>
            <a:t>Safety</a:t>
          </a:r>
        </a:p>
      </dsp:txBody>
      <dsp:txXfrm>
        <a:off x="734492" y="1942542"/>
        <a:ext cx="1545166" cy="946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12F69-E68D-4A2C-8D3B-6217F86058CD}">
      <dsp:nvSpPr>
        <dsp:cNvPr id="0" name=""/>
        <dsp:cNvSpPr/>
      </dsp:nvSpPr>
      <dsp:spPr>
        <a:xfrm>
          <a:off x="0" y="3360"/>
          <a:ext cx="5035549" cy="71578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CAC56F-73D7-4FC4-B232-2374CE7680D5}">
      <dsp:nvSpPr>
        <dsp:cNvPr id="0" name=""/>
        <dsp:cNvSpPr/>
      </dsp:nvSpPr>
      <dsp:spPr>
        <a:xfrm>
          <a:off x="216525" y="164412"/>
          <a:ext cx="393682" cy="3936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420F62-146D-4151-88C4-5670947BB0B4}">
      <dsp:nvSpPr>
        <dsp:cNvPr id="0" name=""/>
        <dsp:cNvSpPr/>
      </dsp:nvSpPr>
      <dsp:spPr>
        <a:xfrm>
          <a:off x="826732" y="3360"/>
          <a:ext cx="4208816" cy="715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754" tIns="75754" rIns="75754" bIns="7575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mn-lt"/>
              <a:cs typeface="Arial" panose="020B0604020202020204" pitchFamily="34" charset="0"/>
            </a:rPr>
            <a:t>Lack of sleep or food</a:t>
          </a:r>
        </a:p>
      </dsp:txBody>
      <dsp:txXfrm>
        <a:off x="826732" y="3360"/>
        <a:ext cx="4208816" cy="715786"/>
      </dsp:txXfrm>
    </dsp:sp>
    <dsp:sp modelId="{13241875-2DAD-4ACF-9E0C-65C2FD361027}">
      <dsp:nvSpPr>
        <dsp:cNvPr id="0" name=""/>
        <dsp:cNvSpPr/>
      </dsp:nvSpPr>
      <dsp:spPr>
        <a:xfrm>
          <a:off x="0" y="898092"/>
          <a:ext cx="5035549" cy="71578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075945-6A16-414F-8CA8-4B5EBC5EC817}">
      <dsp:nvSpPr>
        <dsp:cNvPr id="0" name=""/>
        <dsp:cNvSpPr/>
      </dsp:nvSpPr>
      <dsp:spPr>
        <a:xfrm>
          <a:off x="216525" y="1059144"/>
          <a:ext cx="393682" cy="3936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56780E-F1BD-41D0-8F9A-3C25EA79F42D}">
      <dsp:nvSpPr>
        <dsp:cNvPr id="0" name=""/>
        <dsp:cNvSpPr/>
      </dsp:nvSpPr>
      <dsp:spPr>
        <a:xfrm>
          <a:off x="826732" y="898092"/>
          <a:ext cx="4208816" cy="715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754" tIns="75754" rIns="75754" bIns="7575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mn-lt"/>
              <a:cs typeface="Arial" panose="020B0604020202020204" pitchFamily="34" charset="0"/>
            </a:rPr>
            <a:t>Changes in routine</a:t>
          </a:r>
        </a:p>
      </dsp:txBody>
      <dsp:txXfrm>
        <a:off x="826732" y="898092"/>
        <a:ext cx="4208816" cy="715786"/>
      </dsp:txXfrm>
    </dsp:sp>
    <dsp:sp modelId="{833676A5-60CE-4246-A424-4344FA1B1066}">
      <dsp:nvSpPr>
        <dsp:cNvPr id="0" name=""/>
        <dsp:cNvSpPr/>
      </dsp:nvSpPr>
      <dsp:spPr>
        <a:xfrm>
          <a:off x="0" y="1792825"/>
          <a:ext cx="5035549" cy="71578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A321AC-7BC6-434D-988A-4001D3E53F8A}">
      <dsp:nvSpPr>
        <dsp:cNvPr id="0" name=""/>
        <dsp:cNvSpPr/>
      </dsp:nvSpPr>
      <dsp:spPr>
        <a:xfrm>
          <a:off x="216525" y="1953877"/>
          <a:ext cx="393682" cy="3936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C0BB25-0588-48F9-9874-44B2DD59DE8B}">
      <dsp:nvSpPr>
        <dsp:cNvPr id="0" name=""/>
        <dsp:cNvSpPr/>
      </dsp:nvSpPr>
      <dsp:spPr>
        <a:xfrm>
          <a:off x="826732" y="1792825"/>
          <a:ext cx="4208816" cy="715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754" tIns="75754" rIns="75754" bIns="7575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mn-lt"/>
              <a:cs typeface="Arial" panose="020B0604020202020204" pitchFamily="34" charset="0"/>
            </a:rPr>
            <a:t>Changes in home routine</a:t>
          </a:r>
        </a:p>
      </dsp:txBody>
      <dsp:txXfrm>
        <a:off x="826732" y="1792825"/>
        <a:ext cx="4208816" cy="715786"/>
      </dsp:txXfrm>
    </dsp:sp>
    <dsp:sp modelId="{F38AAA0D-CF7F-49EF-86ED-B4B25CC3B29A}">
      <dsp:nvSpPr>
        <dsp:cNvPr id="0" name=""/>
        <dsp:cNvSpPr/>
      </dsp:nvSpPr>
      <dsp:spPr>
        <a:xfrm>
          <a:off x="0" y="2687558"/>
          <a:ext cx="5035549" cy="7157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F59972-8E24-4415-A5D8-4E57DF8C1A20}">
      <dsp:nvSpPr>
        <dsp:cNvPr id="0" name=""/>
        <dsp:cNvSpPr/>
      </dsp:nvSpPr>
      <dsp:spPr>
        <a:xfrm>
          <a:off x="216525" y="2848609"/>
          <a:ext cx="393682" cy="3936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38E308-5B0D-4B6B-B18D-7F849150438F}">
      <dsp:nvSpPr>
        <dsp:cNvPr id="0" name=""/>
        <dsp:cNvSpPr/>
      </dsp:nvSpPr>
      <dsp:spPr>
        <a:xfrm>
          <a:off x="826732" y="2687558"/>
          <a:ext cx="4208816" cy="715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754" tIns="75754" rIns="75754" bIns="7575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mn-lt"/>
              <a:cs typeface="Arial" panose="020B0604020202020204" pitchFamily="34" charset="0"/>
            </a:rPr>
            <a:t>Medication changes</a:t>
          </a:r>
        </a:p>
      </dsp:txBody>
      <dsp:txXfrm>
        <a:off x="826732" y="2687558"/>
        <a:ext cx="4208816" cy="715786"/>
      </dsp:txXfrm>
    </dsp:sp>
    <dsp:sp modelId="{B6646B8E-79A1-450F-8C40-66C3779B37C7}">
      <dsp:nvSpPr>
        <dsp:cNvPr id="0" name=""/>
        <dsp:cNvSpPr/>
      </dsp:nvSpPr>
      <dsp:spPr>
        <a:xfrm>
          <a:off x="0" y="3582290"/>
          <a:ext cx="5035549" cy="71578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E1A57A-CC00-4D8B-A852-BC16E3F4A17E}">
      <dsp:nvSpPr>
        <dsp:cNvPr id="0" name=""/>
        <dsp:cNvSpPr/>
      </dsp:nvSpPr>
      <dsp:spPr>
        <a:xfrm>
          <a:off x="216525" y="3743342"/>
          <a:ext cx="393682" cy="39368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3F4CF0-06D6-4387-A089-D682BAB115E5}">
      <dsp:nvSpPr>
        <dsp:cNvPr id="0" name=""/>
        <dsp:cNvSpPr/>
      </dsp:nvSpPr>
      <dsp:spPr>
        <a:xfrm>
          <a:off x="826732" y="3582290"/>
          <a:ext cx="4208816" cy="715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754" tIns="75754" rIns="75754" bIns="7575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mn-lt"/>
              <a:cs typeface="Arial" panose="020B0604020202020204" pitchFamily="34" charset="0"/>
            </a:rPr>
            <a:t>Others?</a:t>
          </a:r>
        </a:p>
      </dsp:txBody>
      <dsp:txXfrm>
        <a:off x="826732" y="3582290"/>
        <a:ext cx="4208816" cy="7157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39476-E114-4381-9643-1767C6F99F51}">
      <dsp:nvSpPr>
        <dsp:cNvPr id="0" name=""/>
        <dsp:cNvSpPr/>
      </dsp:nvSpPr>
      <dsp:spPr>
        <a:xfrm>
          <a:off x="1497" y="0"/>
          <a:ext cx="2329651" cy="46398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a:ea typeface="Open Sans"/>
              <a:cs typeface="Open Sans"/>
            </a:rPr>
            <a:t>Verbal</a:t>
          </a:r>
        </a:p>
      </dsp:txBody>
      <dsp:txXfrm>
        <a:off x="1497" y="1855926"/>
        <a:ext cx="2329651" cy="1855926"/>
      </dsp:txXfrm>
    </dsp:sp>
    <dsp:sp modelId="{A38E056E-09E6-430D-9009-6246F3331E79}">
      <dsp:nvSpPr>
        <dsp:cNvPr id="0" name=""/>
        <dsp:cNvSpPr/>
      </dsp:nvSpPr>
      <dsp:spPr>
        <a:xfrm>
          <a:off x="393793" y="278388"/>
          <a:ext cx="1545058" cy="1545058"/>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A69F17-61AC-4270-9AB6-279B3D744C55}">
      <dsp:nvSpPr>
        <dsp:cNvPr id="0" name=""/>
        <dsp:cNvSpPr/>
      </dsp:nvSpPr>
      <dsp:spPr>
        <a:xfrm>
          <a:off x="2401038" y="0"/>
          <a:ext cx="2329651" cy="463981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a:ea typeface="Open Sans"/>
              <a:cs typeface="Open Sans"/>
            </a:rPr>
            <a:t>Nonverbal</a:t>
          </a:r>
        </a:p>
      </dsp:txBody>
      <dsp:txXfrm>
        <a:off x="2401038" y="1855926"/>
        <a:ext cx="2329651" cy="1855926"/>
      </dsp:txXfrm>
    </dsp:sp>
    <dsp:sp modelId="{81A35650-ADC2-4DE0-813E-1DBC373FA5F5}">
      <dsp:nvSpPr>
        <dsp:cNvPr id="0" name=""/>
        <dsp:cNvSpPr/>
      </dsp:nvSpPr>
      <dsp:spPr>
        <a:xfrm>
          <a:off x="2793334" y="278388"/>
          <a:ext cx="1545058" cy="1545058"/>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3AF0E0-CF4F-4191-AB66-EDC8607165F0}">
      <dsp:nvSpPr>
        <dsp:cNvPr id="0" name=""/>
        <dsp:cNvSpPr/>
      </dsp:nvSpPr>
      <dsp:spPr>
        <a:xfrm>
          <a:off x="4800579" y="0"/>
          <a:ext cx="2329651" cy="463981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Open Sans"/>
              <a:ea typeface="Open Sans"/>
              <a:cs typeface="Open Sans"/>
            </a:rPr>
            <a:t>Paraverbal</a:t>
          </a:r>
        </a:p>
      </dsp:txBody>
      <dsp:txXfrm>
        <a:off x="4800579" y="1855926"/>
        <a:ext cx="2329651" cy="1855926"/>
      </dsp:txXfrm>
    </dsp:sp>
    <dsp:sp modelId="{199E0657-5C05-4D9B-81B0-09C33458C335}">
      <dsp:nvSpPr>
        <dsp:cNvPr id="0" name=""/>
        <dsp:cNvSpPr/>
      </dsp:nvSpPr>
      <dsp:spPr>
        <a:xfrm>
          <a:off x="5192875" y="278388"/>
          <a:ext cx="1545058" cy="1545058"/>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5583F5-3E49-4001-9309-6718D4C78944}">
      <dsp:nvSpPr>
        <dsp:cNvPr id="0" name=""/>
        <dsp:cNvSpPr/>
      </dsp:nvSpPr>
      <dsp:spPr>
        <a:xfrm>
          <a:off x="285269" y="3711852"/>
          <a:ext cx="6561189" cy="695972"/>
        </a:xfrm>
        <a:prstGeom prst="leftRight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6BBF0F-E709-4E0F-9945-199C6C34A257}">
      <dsp:nvSpPr>
        <dsp:cNvPr id="0" name=""/>
        <dsp:cNvSpPr/>
      </dsp:nvSpPr>
      <dsp:spPr>
        <a:xfrm>
          <a:off x="0" y="720700"/>
          <a:ext cx="6096000" cy="797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Open Sans"/>
              <a:ea typeface="Open Sans"/>
              <a:cs typeface="Open Sans"/>
            </a:rPr>
            <a:t>Short, simple, &amp; clear</a:t>
          </a:r>
        </a:p>
      </dsp:txBody>
      <dsp:txXfrm>
        <a:off x="38952" y="759652"/>
        <a:ext cx="6018096" cy="720036"/>
      </dsp:txXfrm>
    </dsp:sp>
    <dsp:sp modelId="{FFFE11C3-5E2B-4413-A2B7-359DB0FFE292}">
      <dsp:nvSpPr>
        <dsp:cNvPr id="0" name=""/>
        <dsp:cNvSpPr/>
      </dsp:nvSpPr>
      <dsp:spPr>
        <a:xfrm>
          <a:off x="0" y="1518640"/>
          <a:ext cx="6096000"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solidFill>
                <a:srgbClr val="002D72"/>
              </a:solidFill>
              <a:latin typeface="Open Sans"/>
              <a:ea typeface="Open Sans"/>
              <a:cs typeface="Open Sans"/>
            </a:rPr>
            <a:t>“Are you okay?”</a:t>
          </a:r>
        </a:p>
      </dsp:txBody>
      <dsp:txXfrm>
        <a:off x="0" y="1518640"/>
        <a:ext cx="6096000" cy="513360"/>
      </dsp:txXfrm>
    </dsp:sp>
    <dsp:sp modelId="{0FDEF4B2-11BE-4F0E-A8D4-00D67EB52D69}">
      <dsp:nvSpPr>
        <dsp:cNvPr id="0" name=""/>
        <dsp:cNvSpPr/>
      </dsp:nvSpPr>
      <dsp:spPr>
        <a:xfrm>
          <a:off x="0" y="2032000"/>
          <a:ext cx="6096000" cy="7979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Open Sans"/>
              <a:ea typeface="Open Sans"/>
              <a:cs typeface="Open Sans"/>
            </a:rPr>
            <a:t>Positively phrased &amp; respectful</a:t>
          </a:r>
        </a:p>
      </dsp:txBody>
      <dsp:txXfrm>
        <a:off x="38952" y="2070952"/>
        <a:ext cx="6018096" cy="720036"/>
      </dsp:txXfrm>
    </dsp:sp>
    <dsp:sp modelId="{4A1A55FB-168D-4AEE-A74A-C36C778503E5}">
      <dsp:nvSpPr>
        <dsp:cNvPr id="0" name=""/>
        <dsp:cNvSpPr/>
      </dsp:nvSpPr>
      <dsp:spPr>
        <a:xfrm>
          <a:off x="0" y="2829940"/>
          <a:ext cx="6096000"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solidFill>
                <a:srgbClr val="002D72"/>
              </a:solidFill>
              <a:latin typeface="Open Sans"/>
              <a:ea typeface="Open Sans"/>
              <a:cs typeface="Open Sans"/>
            </a:rPr>
            <a:t>“You seem lost. How may I help you?”</a:t>
          </a:r>
        </a:p>
      </dsp:txBody>
      <dsp:txXfrm>
        <a:off x="0" y="2829940"/>
        <a:ext cx="6096000" cy="5133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F81B9-DD32-4874-A398-D7FBFC8027CD}">
      <dsp:nvSpPr>
        <dsp:cNvPr id="0" name=""/>
        <dsp:cNvSpPr/>
      </dsp:nvSpPr>
      <dsp:spPr>
        <a:xfrm>
          <a:off x="7641" y="1631"/>
          <a:ext cx="3163942" cy="189836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latin typeface="Open Sans"/>
              <a:ea typeface="Open Sans"/>
              <a:cs typeface="Open Sans"/>
            </a:rPr>
            <a:t>Personal Space</a:t>
          </a:r>
        </a:p>
      </dsp:txBody>
      <dsp:txXfrm>
        <a:off x="7641" y="1631"/>
        <a:ext cx="3163942" cy="1898365"/>
      </dsp:txXfrm>
    </dsp:sp>
    <dsp:sp modelId="{08E2CD9D-F345-4E20-9631-6635A9D9DC69}">
      <dsp:nvSpPr>
        <dsp:cNvPr id="0" name=""/>
        <dsp:cNvSpPr/>
      </dsp:nvSpPr>
      <dsp:spPr>
        <a:xfrm>
          <a:off x="3487978" y="1631"/>
          <a:ext cx="3163942" cy="18983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latin typeface="Open Sans"/>
              <a:ea typeface="Open Sans"/>
              <a:cs typeface="Open Sans"/>
            </a:rPr>
            <a:t>Body Language</a:t>
          </a:r>
        </a:p>
      </dsp:txBody>
      <dsp:txXfrm>
        <a:off x="3487978" y="1631"/>
        <a:ext cx="3163942" cy="1898365"/>
      </dsp:txXfrm>
    </dsp:sp>
    <dsp:sp modelId="{60216406-CA4A-4069-BC76-F4C633AA4D94}">
      <dsp:nvSpPr>
        <dsp:cNvPr id="0" name=""/>
        <dsp:cNvSpPr/>
      </dsp:nvSpPr>
      <dsp:spPr>
        <a:xfrm>
          <a:off x="7641" y="2216390"/>
          <a:ext cx="3163942" cy="189836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latin typeface="Open Sans"/>
              <a:ea typeface="Open Sans"/>
              <a:cs typeface="Open Sans"/>
            </a:rPr>
            <a:t>Communication through Touch</a:t>
          </a:r>
        </a:p>
      </dsp:txBody>
      <dsp:txXfrm>
        <a:off x="7641" y="2216390"/>
        <a:ext cx="3163942" cy="1898365"/>
      </dsp:txXfrm>
    </dsp:sp>
    <dsp:sp modelId="{B91EB001-3593-4AE5-B03B-01D73507432F}">
      <dsp:nvSpPr>
        <dsp:cNvPr id="0" name=""/>
        <dsp:cNvSpPr/>
      </dsp:nvSpPr>
      <dsp:spPr>
        <a:xfrm>
          <a:off x="3487978" y="2216390"/>
          <a:ext cx="3163942" cy="189836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rgbClr val="002D72"/>
              </a:solidFill>
              <a:latin typeface="Open Sans"/>
              <a:ea typeface="Open Sans"/>
              <a:cs typeface="Open Sans"/>
            </a:rPr>
            <a:t>Listening with Empathy</a:t>
          </a:r>
        </a:p>
      </dsp:txBody>
      <dsp:txXfrm>
        <a:off x="3487978" y="2216390"/>
        <a:ext cx="3163942" cy="18983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69750-C92D-47FD-807D-3B5EEA6C5ABC}">
      <dsp:nvSpPr>
        <dsp:cNvPr id="0" name=""/>
        <dsp:cNvSpPr/>
      </dsp:nvSpPr>
      <dsp:spPr>
        <a:xfrm>
          <a:off x="0" y="3397289"/>
          <a:ext cx="6446668" cy="111506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Open Sans"/>
              <a:ea typeface="Open Sans"/>
              <a:cs typeface="Open Sans"/>
            </a:rPr>
            <a:t>Rhythm of Speech</a:t>
          </a:r>
        </a:p>
      </dsp:txBody>
      <dsp:txXfrm>
        <a:off x="0" y="3397289"/>
        <a:ext cx="6446668" cy="1115066"/>
      </dsp:txXfrm>
    </dsp:sp>
    <dsp:sp modelId="{3C213DE7-A3DE-4811-9260-6A37B846505D}">
      <dsp:nvSpPr>
        <dsp:cNvPr id="0" name=""/>
        <dsp:cNvSpPr/>
      </dsp:nvSpPr>
      <dsp:spPr>
        <a:xfrm rot="10800000">
          <a:off x="0" y="1699043"/>
          <a:ext cx="6446668" cy="1714971"/>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Open Sans"/>
              <a:ea typeface="Open Sans"/>
              <a:cs typeface="Open Sans"/>
            </a:rPr>
            <a:t>Volume</a:t>
          </a:r>
        </a:p>
      </dsp:txBody>
      <dsp:txXfrm rot="10800000">
        <a:off x="0" y="1699043"/>
        <a:ext cx="6446668" cy="1114337"/>
      </dsp:txXfrm>
    </dsp:sp>
    <dsp:sp modelId="{838CFBA1-C486-4937-877A-9851E8B60CD1}">
      <dsp:nvSpPr>
        <dsp:cNvPr id="0" name=""/>
        <dsp:cNvSpPr/>
      </dsp:nvSpPr>
      <dsp:spPr>
        <a:xfrm rot="10800000">
          <a:off x="0" y="797"/>
          <a:ext cx="6446668" cy="1714971"/>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Open Sans"/>
              <a:ea typeface="Open Sans"/>
              <a:cs typeface="Open Sans"/>
            </a:rPr>
            <a:t>Tone</a:t>
          </a:r>
        </a:p>
      </dsp:txBody>
      <dsp:txXfrm rot="10800000">
        <a:off x="0" y="797"/>
        <a:ext cx="6446668" cy="11143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A473D4-E647-4D2F-8B8B-9E008CF09C8D}">
      <dsp:nvSpPr>
        <dsp:cNvPr id="0" name=""/>
        <dsp:cNvSpPr/>
      </dsp:nvSpPr>
      <dsp:spPr>
        <a:xfrm>
          <a:off x="530099" y="893169"/>
          <a:ext cx="1406812" cy="14068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B067C4-2A4D-4568-A244-421EF944F306}">
      <dsp:nvSpPr>
        <dsp:cNvPr id="0" name=""/>
        <dsp:cNvSpPr/>
      </dsp:nvSpPr>
      <dsp:spPr>
        <a:xfrm>
          <a:off x="829912" y="1192981"/>
          <a:ext cx="807187" cy="807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13D78C-4825-4F5B-985C-EAB1355E7A77}">
      <dsp:nvSpPr>
        <dsp:cNvPr id="0" name=""/>
        <dsp:cNvSpPr/>
      </dsp:nvSpPr>
      <dsp:spPr>
        <a:xfrm>
          <a:off x="80381"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dirty="0">
              <a:solidFill>
                <a:srgbClr val="002D72"/>
              </a:solidFill>
              <a:latin typeface="Open Sans"/>
              <a:ea typeface="Open Sans"/>
              <a:cs typeface="Open Sans"/>
            </a:rPr>
            <a:t>What does it look like?</a:t>
          </a:r>
        </a:p>
      </dsp:txBody>
      <dsp:txXfrm>
        <a:off x="80381" y="2738169"/>
        <a:ext cx="2306250" cy="720000"/>
      </dsp:txXfrm>
    </dsp:sp>
    <dsp:sp modelId="{ED9706C7-F1F8-4872-A652-F278D500A299}">
      <dsp:nvSpPr>
        <dsp:cNvPr id="0" name=""/>
        <dsp:cNvSpPr/>
      </dsp:nvSpPr>
      <dsp:spPr>
        <a:xfrm>
          <a:off x="3239943" y="893169"/>
          <a:ext cx="1406812" cy="14068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D6B076-9159-4055-B98C-A3FD5E966A0C}">
      <dsp:nvSpPr>
        <dsp:cNvPr id="0" name=""/>
        <dsp:cNvSpPr/>
      </dsp:nvSpPr>
      <dsp:spPr>
        <a:xfrm>
          <a:off x="3539756" y="1192981"/>
          <a:ext cx="807187" cy="807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C4BAA1-25F5-4CEE-9238-008095099073}">
      <dsp:nvSpPr>
        <dsp:cNvPr id="0" name=""/>
        <dsp:cNvSpPr/>
      </dsp:nvSpPr>
      <dsp:spPr>
        <a:xfrm>
          <a:off x="2790224"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dirty="0">
              <a:solidFill>
                <a:srgbClr val="002D72"/>
              </a:solidFill>
              <a:latin typeface="Open Sans"/>
              <a:ea typeface="Open Sans"/>
              <a:cs typeface="Open Sans"/>
            </a:rPr>
            <a:t>What does it sound like?</a:t>
          </a:r>
        </a:p>
      </dsp:txBody>
      <dsp:txXfrm>
        <a:off x="2790224" y="2738169"/>
        <a:ext cx="2306250" cy="720000"/>
      </dsp:txXfrm>
    </dsp:sp>
    <dsp:sp modelId="{A985D95B-CA5B-4D48-8FD2-1817037991F6}">
      <dsp:nvSpPr>
        <dsp:cNvPr id="0" name=""/>
        <dsp:cNvSpPr/>
      </dsp:nvSpPr>
      <dsp:spPr>
        <a:xfrm>
          <a:off x="5949787" y="893169"/>
          <a:ext cx="1406812" cy="14068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766EF6-6C11-4E0B-90B5-9038EBF0AD7E}">
      <dsp:nvSpPr>
        <dsp:cNvPr id="0" name=""/>
        <dsp:cNvSpPr/>
      </dsp:nvSpPr>
      <dsp:spPr>
        <a:xfrm>
          <a:off x="6249600" y="1192981"/>
          <a:ext cx="807187" cy="807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607ACF-DA75-4C0D-AAF7-9C086C12E531}">
      <dsp:nvSpPr>
        <dsp:cNvPr id="0" name=""/>
        <dsp:cNvSpPr/>
      </dsp:nvSpPr>
      <dsp:spPr>
        <a:xfrm>
          <a:off x="5500068"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dirty="0">
              <a:solidFill>
                <a:srgbClr val="002D72"/>
              </a:solidFill>
              <a:latin typeface="Open Sans"/>
              <a:ea typeface="Open Sans"/>
              <a:cs typeface="Open Sans"/>
            </a:rPr>
            <a:t>What does it feel like?</a:t>
          </a:r>
        </a:p>
      </dsp:txBody>
      <dsp:txXfrm>
        <a:off x="5500068" y="2738169"/>
        <a:ext cx="2306250"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82777-73F1-4396-A84C-BF706E7C2EEC}">
      <dsp:nvSpPr>
        <dsp:cNvPr id="0" name=""/>
        <dsp:cNvSpPr/>
      </dsp:nvSpPr>
      <dsp:spPr>
        <a:xfrm rot="21300000">
          <a:off x="13085" y="1789338"/>
          <a:ext cx="4238069" cy="485322"/>
        </a:xfrm>
        <a:prstGeom prst="mathMinus">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12D1DC-9CE0-498F-9346-949943CDDC5F}">
      <dsp:nvSpPr>
        <dsp:cNvPr id="0" name=""/>
        <dsp:cNvSpPr/>
      </dsp:nvSpPr>
      <dsp:spPr>
        <a:xfrm>
          <a:off x="511708" y="203200"/>
          <a:ext cx="1279272" cy="1625600"/>
        </a:xfrm>
        <a:prstGeom prst="downArrow">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0B1548-4AEB-49BD-B0B9-723924355F58}">
      <dsp:nvSpPr>
        <dsp:cNvPr id="0" name=""/>
        <dsp:cNvSpPr/>
      </dsp:nvSpPr>
      <dsp:spPr>
        <a:xfrm>
          <a:off x="2260047" y="0"/>
          <a:ext cx="1364557"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ctr" anchorCtr="0">
          <a:noAutofit/>
        </a:bodyPr>
        <a:lstStyle/>
        <a:p>
          <a:pPr marL="0" lvl="0" indent="0" algn="ctr" defTabSz="2533650">
            <a:lnSpc>
              <a:spcPct val="90000"/>
            </a:lnSpc>
            <a:spcBef>
              <a:spcPct val="0"/>
            </a:spcBef>
            <a:spcAft>
              <a:spcPct val="35000"/>
            </a:spcAft>
            <a:buNone/>
          </a:pPr>
          <a:endParaRPr lang="en-US" sz="5700" kern="1200" dirty="0"/>
        </a:p>
      </dsp:txBody>
      <dsp:txXfrm>
        <a:off x="2260047" y="0"/>
        <a:ext cx="1364557" cy="1706880"/>
      </dsp:txXfrm>
    </dsp:sp>
    <dsp:sp modelId="{BEB3DB92-FF22-4F9E-AB3F-E362F984AAD1}">
      <dsp:nvSpPr>
        <dsp:cNvPr id="0" name=""/>
        <dsp:cNvSpPr/>
      </dsp:nvSpPr>
      <dsp:spPr>
        <a:xfrm>
          <a:off x="2473259" y="2235200"/>
          <a:ext cx="1279272" cy="1625600"/>
        </a:xfrm>
        <a:prstGeom prst="upArrow">
          <a:avLst/>
        </a:prstGeom>
        <a:solidFill>
          <a:schemeClr val="accent4">
            <a:hueOff val="-7213361"/>
            <a:satOff val="-3450"/>
            <a:lumOff val="8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EA9D9A-F499-464C-B611-76BA96B83B5F}">
      <dsp:nvSpPr>
        <dsp:cNvPr id="0" name=""/>
        <dsp:cNvSpPr/>
      </dsp:nvSpPr>
      <dsp:spPr>
        <a:xfrm>
          <a:off x="639636" y="2357120"/>
          <a:ext cx="1364557"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384" tIns="405384" rIns="405384" bIns="405384" numCol="1" spcCol="1270" anchor="ctr" anchorCtr="0">
          <a:noAutofit/>
        </a:bodyPr>
        <a:lstStyle/>
        <a:p>
          <a:pPr marL="0" lvl="0" indent="0" algn="ctr" defTabSz="2533650">
            <a:lnSpc>
              <a:spcPct val="90000"/>
            </a:lnSpc>
            <a:spcBef>
              <a:spcPct val="0"/>
            </a:spcBef>
            <a:spcAft>
              <a:spcPct val="35000"/>
            </a:spcAft>
            <a:buNone/>
          </a:pPr>
          <a:endParaRPr lang="en-US" sz="5700" kern="1200" dirty="0"/>
        </a:p>
      </dsp:txBody>
      <dsp:txXfrm>
        <a:off x="639636" y="2357120"/>
        <a:ext cx="1364557" cy="17068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DF727-BC13-40FF-B792-3B5181AADF32}">
      <dsp:nvSpPr>
        <dsp:cNvPr id="0" name=""/>
        <dsp:cNvSpPr/>
      </dsp:nvSpPr>
      <dsp:spPr>
        <a:xfrm>
          <a:off x="0" y="126999"/>
          <a:ext cx="6096000" cy="3810000"/>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ABA80-B7E5-4258-92D3-B7C49292B0B2}">
      <dsp:nvSpPr>
        <dsp:cNvPr id="0" name=""/>
        <dsp:cNvSpPr/>
      </dsp:nvSpPr>
      <dsp:spPr>
        <a:xfrm>
          <a:off x="774192" y="2756661"/>
          <a:ext cx="158496" cy="15849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74910-A3D5-42E0-9FA3-F97C8E8A7AFB}">
      <dsp:nvSpPr>
        <dsp:cNvPr id="0" name=""/>
        <dsp:cNvSpPr/>
      </dsp:nvSpPr>
      <dsp:spPr>
        <a:xfrm>
          <a:off x="853440" y="2835910"/>
          <a:ext cx="1420368" cy="1101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984" tIns="0" rIns="0" bIns="0" numCol="1" spcCol="1270" anchor="t" anchorCtr="0">
          <a:noAutofit/>
        </a:bodyPr>
        <a:lstStyle/>
        <a:p>
          <a:pPr marL="0" lvl="0" indent="0" algn="l" defTabSz="1333500">
            <a:lnSpc>
              <a:spcPct val="90000"/>
            </a:lnSpc>
            <a:spcBef>
              <a:spcPct val="0"/>
            </a:spcBef>
            <a:spcAft>
              <a:spcPct val="35000"/>
            </a:spcAft>
            <a:buNone/>
          </a:pPr>
          <a:r>
            <a:rPr lang="en-US" sz="3000" kern="1200" dirty="0">
              <a:latin typeface="Open Sans"/>
              <a:ea typeface="Open Sans"/>
              <a:cs typeface="Open Sans"/>
            </a:rPr>
            <a:t>Anxiety</a:t>
          </a:r>
        </a:p>
      </dsp:txBody>
      <dsp:txXfrm>
        <a:off x="853440" y="2835910"/>
        <a:ext cx="1420368" cy="1101090"/>
      </dsp:txXfrm>
    </dsp:sp>
    <dsp:sp modelId="{1546F91B-FA8B-4E16-9C14-DDB61193AF95}">
      <dsp:nvSpPr>
        <dsp:cNvPr id="0" name=""/>
        <dsp:cNvSpPr/>
      </dsp:nvSpPr>
      <dsp:spPr>
        <a:xfrm>
          <a:off x="2173224" y="1721103"/>
          <a:ext cx="286512" cy="286512"/>
        </a:xfrm>
        <a:prstGeom prst="ellipse">
          <a:avLst/>
        </a:prstGeom>
        <a:solidFill>
          <a:schemeClr val="accent2">
            <a:hueOff val="-5716802"/>
            <a:satOff val="-9427"/>
            <a:lumOff val="1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E2BBCC-F87D-44B9-AA8A-D53C32C9F721}">
      <dsp:nvSpPr>
        <dsp:cNvPr id="0" name=""/>
        <dsp:cNvSpPr/>
      </dsp:nvSpPr>
      <dsp:spPr>
        <a:xfrm>
          <a:off x="2316480" y="1864359"/>
          <a:ext cx="14630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17" tIns="0" rIns="0" bIns="0" numCol="1" spcCol="1270" anchor="t" anchorCtr="0">
          <a:noAutofit/>
        </a:bodyPr>
        <a:lstStyle/>
        <a:p>
          <a:pPr marL="0" lvl="0" indent="0" algn="l" defTabSz="1333500">
            <a:lnSpc>
              <a:spcPct val="90000"/>
            </a:lnSpc>
            <a:spcBef>
              <a:spcPct val="0"/>
            </a:spcBef>
            <a:spcAft>
              <a:spcPct val="35000"/>
            </a:spcAft>
            <a:buNone/>
          </a:pPr>
          <a:endParaRPr lang="en-US" sz="3000" kern="1200" dirty="0"/>
        </a:p>
      </dsp:txBody>
      <dsp:txXfrm>
        <a:off x="2316480" y="1864359"/>
        <a:ext cx="1463040" cy="2072640"/>
      </dsp:txXfrm>
    </dsp:sp>
    <dsp:sp modelId="{BC8A1E2B-8EE3-4020-8DB1-CD0AC59E3538}">
      <dsp:nvSpPr>
        <dsp:cNvPr id="0" name=""/>
        <dsp:cNvSpPr/>
      </dsp:nvSpPr>
      <dsp:spPr>
        <a:xfrm>
          <a:off x="3855720" y="1090929"/>
          <a:ext cx="396240" cy="396240"/>
        </a:xfrm>
        <a:prstGeom prst="ellipse">
          <a:avLst/>
        </a:prstGeom>
        <a:solidFill>
          <a:schemeClr val="accent2">
            <a:hueOff val="-11433604"/>
            <a:satOff val="-18853"/>
            <a:lumOff val="298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EA9654-49E7-4998-B291-650566AABE30}">
      <dsp:nvSpPr>
        <dsp:cNvPr id="0" name=""/>
        <dsp:cNvSpPr/>
      </dsp:nvSpPr>
      <dsp:spPr>
        <a:xfrm>
          <a:off x="4053840" y="1289049"/>
          <a:ext cx="1463040" cy="264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959" tIns="0" rIns="0" bIns="0" numCol="1" spcCol="1270" anchor="t" anchorCtr="0">
          <a:noAutofit/>
        </a:bodyPr>
        <a:lstStyle/>
        <a:p>
          <a:pPr marL="0" lvl="0" indent="0" algn="l" defTabSz="1333500">
            <a:lnSpc>
              <a:spcPct val="90000"/>
            </a:lnSpc>
            <a:spcBef>
              <a:spcPct val="0"/>
            </a:spcBef>
            <a:spcAft>
              <a:spcPct val="35000"/>
            </a:spcAft>
            <a:buNone/>
          </a:pPr>
          <a:endParaRPr lang="en-US" sz="3000" kern="1200" dirty="0"/>
        </a:p>
      </dsp:txBody>
      <dsp:txXfrm>
        <a:off x="4053840" y="1289049"/>
        <a:ext cx="1463040" cy="26479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E2EAC-37E4-4D7C-A043-4263FA00C041}">
      <dsp:nvSpPr>
        <dsp:cNvPr id="0" name=""/>
        <dsp:cNvSpPr/>
      </dsp:nvSpPr>
      <dsp:spPr>
        <a:xfrm>
          <a:off x="2673" y="24883"/>
          <a:ext cx="2606958" cy="104278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cs typeface="Arial" panose="020B0604020202020204" pitchFamily="34" charset="0"/>
            </a:rPr>
            <a:t>Intervene</a:t>
          </a:r>
        </a:p>
      </dsp:txBody>
      <dsp:txXfrm>
        <a:off x="2673" y="24883"/>
        <a:ext cx="2606958" cy="1042783"/>
      </dsp:txXfrm>
    </dsp:sp>
    <dsp:sp modelId="{29E66317-E883-4BD4-A74E-1E832EE3721A}">
      <dsp:nvSpPr>
        <dsp:cNvPr id="0" name=""/>
        <dsp:cNvSpPr/>
      </dsp:nvSpPr>
      <dsp:spPr>
        <a:xfrm>
          <a:off x="2673" y="1067666"/>
          <a:ext cx="2606958" cy="383613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rgbClr val="002060"/>
              </a:solidFill>
              <a:latin typeface="+mn-lt"/>
              <a:cs typeface="Arial" panose="020B0604020202020204" pitchFamily="34" charset="0"/>
            </a:rPr>
            <a:t>Engage non-judgmentally</a:t>
          </a:r>
        </a:p>
        <a:p>
          <a:pPr marL="228600" lvl="1" indent="-228600" algn="l" defTabSz="1066800">
            <a:lnSpc>
              <a:spcPct val="90000"/>
            </a:lnSpc>
            <a:spcBef>
              <a:spcPct val="0"/>
            </a:spcBef>
            <a:spcAft>
              <a:spcPct val="15000"/>
            </a:spcAft>
            <a:buChar char="•"/>
          </a:pPr>
          <a:r>
            <a:rPr lang="en-US" sz="2400" kern="1200" dirty="0">
              <a:solidFill>
                <a:srgbClr val="002060"/>
              </a:solidFill>
              <a:latin typeface="+mn-lt"/>
              <a:cs typeface="Arial" panose="020B0604020202020204" pitchFamily="34" charset="0"/>
            </a:rPr>
            <a:t>Show support: “How can I help you?”</a:t>
          </a:r>
        </a:p>
        <a:p>
          <a:pPr marL="228600" lvl="1" indent="-228600" algn="l" defTabSz="1066800">
            <a:lnSpc>
              <a:spcPct val="90000"/>
            </a:lnSpc>
            <a:spcBef>
              <a:spcPct val="0"/>
            </a:spcBef>
            <a:spcAft>
              <a:spcPct val="15000"/>
            </a:spcAft>
            <a:buChar char="•"/>
          </a:pPr>
          <a:r>
            <a:rPr lang="en-US" sz="2400" kern="1200" dirty="0">
              <a:solidFill>
                <a:srgbClr val="002060"/>
              </a:solidFill>
              <a:latin typeface="+mn-lt"/>
              <a:cs typeface="Arial" panose="020B0604020202020204" pitchFamily="34" charset="0"/>
            </a:rPr>
            <a:t>Provide options: “Do you need a break?”</a:t>
          </a:r>
        </a:p>
      </dsp:txBody>
      <dsp:txXfrm>
        <a:off x="2673" y="1067666"/>
        <a:ext cx="2606958" cy="3836137"/>
      </dsp:txXfrm>
    </dsp:sp>
    <dsp:sp modelId="{078AAC02-7002-4DD0-B123-3FBC76200BF2}">
      <dsp:nvSpPr>
        <dsp:cNvPr id="0" name=""/>
        <dsp:cNvSpPr/>
      </dsp:nvSpPr>
      <dsp:spPr>
        <a:xfrm>
          <a:off x="2974606" y="24883"/>
          <a:ext cx="2606958" cy="104278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latin typeface="+mn-lt"/>
              <a:cs typeface="Arial" panose="020B0604020202020204" pitchFamily="34" charset="0"/>
            </a:rPr>
            <a:t>Listen</a:t>
          </a:r>
        </a:p>
      </dsp:txBody>
      <dsp:txXfrm>
        <a:off x="2974606" y="24883"/>
        <a:ext cx="2606958" cy="1042783"/>
      </dsp:txXfrm>
    </dsp:sp>
    <dsp:sp modelId="{B6C2BF0A-F4A0-4C58-8B1E-2291D9CCEECA}">
      <dsp:nvSpPr>
        <dsp:cNvPr id="0" name=""/>
        <dsp:cNvSpPr/>
      </dsp:nvSpPr>
      <dsp:spPr>
        <a:xfrm>
          <a:off x="2974606" y="1067666"/>
          <a:ext cx="2606958" cy="383613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rgbClr val="002060"/>
              </a:solidFill>
              <a:latin typeface="+mn-lt"/>
              <a:cs typeface="Arial" panose="020B0604020202020204" pitchFamily="34" charset="0"/>
            </a:rPr>
            <a:t>Allow silence</a:t>
          </a:r>
        </a:p>
        <a:p>
          <a:pPr marL="228600" lvl="1" indent="-228600" algn="l" defTabSz="1066800">
            <a:lnSpc>
              <a:spcPct val="90000"/>
            </a:lnSpc>
            <a:spcBef>
              <a:spcPct val="0"/>
            </a:spcBef>
            <a:spcAft>
              <a:spcPct val="15000"/>
            </a:spcAft>
            <a:buChar char="•"/>
          </a:pPr>
          <a:r>
            <a:rPr lang="en-US" sz="2400" kern="1200">
              <a:solidFill>
                <a:srgbClr val="002060"/>
              </a:solidFill>
              <a:latin typeface="+mn-lt"/>
              <a:cs typeface="Arial" panose="020B0604020202020204" pitchFamily="34" charset="0"/>
            </a:rPr>
            <a:t>Ask open-ended questions: “Can you tell me more?”</a:t>
          </a:r>
        </a:p>
        <a:p>
          <a:pPr marL="228600" lvl="1" indent="-228600" algn="l" defTabSz="1066800">
            <a:lnSpc>
              <a:spcPct val="90000"/>
            </a:lnSpc>
            <a:spcBef>
              <a:spcPct val="0"/>
            </a:spcBef>
            <a:spcAft>
              <a:spcPct val="15000"/>
            </a:spcAft>
            <a:buChar char="•"/>
          </a:pPr>
          <a:r>
            <a:rPr lang="en-US" sz="2400" kern="1200">
              <a:solidFill>
                <a:srgbClr val="002060"/>
              </a:solidFill>
              <a:latin typeface="+mn-lt"/>
              <a:cs typeface="Arial" panose="020B0604020202020204" pitchFamily="34" charset="0"/>
            </a:rPr>
            <a:t>Avoid telling them how you feel</a:t>
          </a:r>
        </a:p>
      </dsp:txBody>
      <dsp:txXfrm>
        <a:off x="2974606" y="1067666"/>
        <a:ext cx="2606958" cy="3836137"/>
      </dsp:txXfrm>
    </dsp:sp>
    <dsp:sp modelId="{F7986124-A79A-4A83-9403-1E599FEF1A13}">
      <dsp:nvSpPr>
        <dsp:cNvPr id="0" name=""/>
        <dsp:cNvSpPr/>
      </dsp:nvSpPr>
      <dsp:spPr>
        <a:xfrm>
          <a:off x="5946539" y="24883"/>
          <a:ext cx="2606958" cy="1042783"/>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cs typeface="Arial" panose="020B0604020202020204" pitchFamily="34" charset="0"/>
            </a:rPr>
            <a:t>Reflect</a:t>
          </a:r>
        </a:p>
      </dsp:txBody>
      <dsp:txXfrm>
        <a:off x="5946539" y="24883"/>
        <a:ext cx="2606958" cy="1042783"/>
      </dsp:txXfrm>
    </dsp:sp>
    <dsp:sp modelId="{949691D4-4380-4B27-B163-D6AD6E1D6F8E}">
      <dsp:nvSpPr>
        <dsp:cNvPr id="0" name=""/>
        <dsp:cNvSpPr/>
      </dsp:nvSpPr>
      <dsp:spPr>
        <a:xfrm>
          <a:off x="5946539" y="1067666"/>
          <a:ext cx="2606958" cy="383613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rgbClr val="002060"/>
              </a:solidFill>
              <a:latin typeface="+mn-lt"/>
              <a:cs typeface="Arial" panose="020B0604020202020204" pitchFamily="34" charset="0"/>
            </a:rPr>
            <a:t>Repeat what the person has said</a:t>
          </a:r>
        </a:p>
        <a:p>
          <a:pPr marL="228600" lvl="1" indent="-228600" algn="l" defTabSz="1066800">
            <a:lnSpc>
              <a:spcPct val="90000"/>
            </a:lnSpc>
            <a:spcBef>
              <a:spcPct val="0"/>
            </a:spcBef>
            <a:spcAft>
              <a:spcPct val="15000"/>
            </a:spcAft>
            <a:buChar char="•"/>
          </a:pPr>
          <a:r>
            <a:rPr lang="en-US" sz="2400" kern="1200" dirty="0">
              <a:solidFill>
                <a:srgbClr val="002060"/>
              </a:solidFill>
              <a:latin typeface="+mn-lt"/>
              <a:cs typeface="Arial" panose="020B0604020202020204" pitchFamily="34" charset="0"/>
            </a:rPr>
            <a:t>Should be brief</a:t>
          </a:r>
        </a:p>
        <a:p>
          <a:pPr marL="228600" lvl="1" indent="-228600" algn="l" defTabSz="1066800">
            <a:lnSpc>
              <a:spcPct val="90000"/>
            </a:lnSpc>
            <a:spcBef>
              <a:spcPct val="0"/>
            </a:spcBef>
            <a:spcAft>
              <a:spcPct val="15000"/>
            </a:spcAft>
            <a:buChar char="•"/>
          </a:pPr>
          <a:r>
            <a:rPr lang="en-US" sz="2400" kern="1200" dirty="0">
              <a:solidFill>
                <a:srgbClr val="002060"/>
              </a:solidFill>
              <a:latin typeface="+mn-lt"/>
              <a:cs typeface="Arial" panose="020B0604020202020204" pitchFamily="34" charset="0"/>
            </a:rPr>
            <a:t>Avoid interrupting or assuming</a:t>
          </a:r>
        </a:p>
      </dsp:txBody>
      <dsp:txXfrm>
        <a:off x="5946539" y="1067666"/>
        <a:ext cx="2606958" cy="383613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DF727-BC13-40FF-B792-3B5181AADF32}">
      <dsp:nvSpPr>
        <dsp:cNvPr id="0" name=""/>
        <dsp:cNvSpPr/>
      </dsp:nvSpPr>
      <dsp:spPr>
        <a:xfrm>
          <a:off x="174516" y="0"/>
          <a:ext cx="6946456" cy="4341535"/>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ABA80-B7E5-4258-92D3-B7C49292B0B2}">
      <dsp:nvSpPr>
        <dsp:cNvPr id="0" name=""/>
        <dsp:cNvSpPr/>
      </dsp:nvSpPr>
      <dsp:spPr>
        <a:xfrm>
          <a:off x="1056715" y="2996527"/>
          <a:ext cx="180607" cy="18060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74910-A3D5-42E0-9FA3-F97C8E8A7AFB}">
      <dsp:nvSpPr>
        <dsp:cNvPr id="0" name=""/>
        <dsp:cNvSpPr/>
      </dsp:nvSpPr>
      <dsp:spPr>
        <a:xfrm>
          <a:off x="1147019" y="3086831"/>
          <a:ext cx="1618524" cy="1254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700" tIns="0" rIns="0" bIns="0" numCol="1" spcCol="1270" anchor="t" anchorCtr="0">
          <a:noAutofit/>
        </a:bodyPr>
        <a:lstStyle/>
        <a:p>
          <a:pPr marL="0" lvl="0" indent="0" algn="l" defTabSz="1111250">
            <a:lnSpc>
              <a:spcPct val="90000"/>
            </a:lnSpc>
            <a:spcBef>
              <a:spcPct val="0"/>
            </a:spcBef>
            <a:spcAft>
              <a:spcPct val="35000"/>
            </a:spcAft>
            <a:buNone/>
          </a:pPr>
          <a:endParaRPr lang="en-US" sz="2500" kern="1200" dirty="0"/>
        </a:p>
      </dsp:txBody>
      <dsp:txXfrm>
        <a:off x="1147019" y="3086831"/>
        <a:ext cx="1618524" cy="1254703"/>
      </dsp:txXfrm>
    </dsp:sp>
    <dsp:sp modelId="{1546F91B-FA8B-4E16-9C14-DDB61193AF95}">
      <dsp:nvSpPr>
        <dsp:cNvPr id="0" name=""/>
        <dsp:cNvSpPr/>
      </dsp:nvSpPr>
      <dsp:spPr>
        <a:xfrm>
          <a:off x="2650927" y="1816498"/>
          <a:ext cx="326483" cy="326483"/>
        </a:xfrm>
        <a:prstGeom prst="ellipse">
          <a:avLst/>
        </a:prstGeom>
        <a:solidFill>
          <a:schemeClr val="accent2">
            <a:hueOff val="-5716802"/>
            <a:satOff val="-9427"/>
            <a:lumOff val="1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E2BBCC-F87D-44B9-AA8A-D53C32C9F721}">
      <dsp:nvSpPr>
        <dsp:cNvPr id="0" name=""/>
        <dsp:cNvSpPr/>
      </dsp:nvSpPr>
      <dsp:spPr>
        <a:xfrm>
          <a:off x="2814169" y="1979739"/>
          <a:ext cx="1667149" cy="2361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997" tIns="0" rIns="0" bIns="0" numCol="1" spcCol="1270" anchor="t" anchorCtr="0">
          <a:noAutofit/>
        </a:bodyPr>
        <a:lstStyle/>
        <a:p>
          <a:pPr marL="0" lvl="0" indent="0" algn="l" defTabSz="1111250">
            <a:lnSpc>
              <a:spcPct val="90000"/>
            </a:lnSpc>
            <a:spcBef>
              <a:spcPct val="0"/>
            </a:spcBef>
            <a:spcAft>
              <a:spcPct val="35000"/>
            </a:spcAft>
            <a:buNone/>
          </a:pPr>
          <a:r>
            <a:rPr lang="en-US" sz="2500" kern="1200" dirty="0">
              <a:latin typeface="Open Sans"/>
              <a:ea typeface="Open Sans"/>
              <a:cs typeface="Open Sans"/>
            </a:rPr>
            <a:t>Defensive</a:t>
          </a:r>
        </a:p>
      </dsp:txBody>
      <dsp:txXfrm>
        <a:off x="2814169" y="1979739"/>
        <a:ext cx="1667149" cy="2361795"/>
      </dsp:txXfrm>
    </dsp:sp>
    <dsp:sp modelId="{BC8A1E2B-8EE3-4020-8DB1-CD0AC59E3538}">
      <dsp:nvSpPr>
        <dsp:cNvPr id="0" name=""/>
        <dsp:cNvSpPr/>
      </dsp:nvSpPr>
      <dsp:spPr>
        <a:xfrm>
          <a:off x="4568149" y="1098408"/>
          <a:ext cx="451519" cy="451519"/>
        </a:xfrm>
        <a:prstGeom prst="ellipse">
          <a:avLst/>
        </a:prstGeom>
        <a:solidFill>
          <a:schemeClr val="accent2">
            <a:hueOff val="-11433604"/>
            <a:satOff val="-18853"/>
            <a:lumOff val="298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EA9654-49E7-4998-B291-650566AABE30}">
      <dsp:nvSpPr>
        <dsp:cNvPr id="0" name=""/>
        <dsp:cNvSpPr/>
      </dsp:nvSpPr>
      <dsp:spPr>
        <a:xfrm>
          <a:off x="4793909" y="1324168"/>
          <a:ext cx="1667149" cy="3017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251" tIns="0" rIns="0" bIns="0" numCol="1" spcCol="1270" anchor="t" anchorCtr="0">
          <a:noAutofit/>
        </a:bodyPr>
        <a:lstStyle/>
        <a:p>
          <a:pPr marL="0" lvl="0" indent="0" algn="l" defTabSz="1111250">
            <a:lnSpc>
              <a:spcPct val="90000"/>
            </a:lnSpc>
            <a:spcBef>
              <a:spcPct val="0"/>
            </a:spcBef>
            <a:spcAft>
              <a:spcPct val="35000"/>
            </a:spcAft>
            <a:buNone/>
          </a:pPr>
          <a:endParaRPr lang="en-US" sz="2500" kern="1200" dirty="0"/>
        </a:p>
      </dsp:txBody>
      <dsp:txXfrm>
        <a:off x="4793909" y="1324168"/>
        <a:ext cx="1667149" cy="301736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DF727-BC13-40FF-B792-3B5181AADF32}">
      <dsp:nvSpPr>
        <dsp:cNvPr id="0" name=""/>
        <dsp:cNvSpPr/>
      </dsp:nvSpPr>
      <dsp:spPr>
        <a:xfrm>
          <a:off x="174516" y="0"/>
          <a:ext cx="6946456" cy="4341535"/>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ABA80-B7E5-4258-92D3-B7C49292B0B2}">
      <dsp:nvSpPr>
        <dsp:cNvPr id="0" name=""/>
        <dsp:cNvSpPr/>
      </dsp:nvSpPr>
      <dsp:spPr>
        <a:xfrm>
          <a:off x="1056715" y="2996527"/>
          <a:ext cx="180607" cy="18060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74910-A3D5-42E0-9FA3-F97C8E8A7AFB}">
      <dsp:nvSpPr>
        <dsp:cNvPr id="0" name=""/>
        <dsp:cNvSpPr/>
      </dsp:nvSpPr>
      <dsp:spPr>
        <a:xfrm>
          <a:off x="1147019" y="3086831"/>
          <a:ext cx="1618524" cy="1254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700" tIns="0" rIns="0" bIns="0" numCol="1" spcCol="1270" anchor="t" anchorCtr="0">
          <a:noAutofit/>
        </a:bodyPr>
        <a:lstStyle/>
        <a:p>
          <a:pPr marL="0" lvl="0" indent="0" algn="l" defTabSz="1200150">
            <a:lnSpc>
              <a:spcPct val="90000"/>
            </a:lnSpc>
            <a:spcBef>
              <a:spcPct val="0"/>
            </a:spcBef>
            <a:spcAft>
              <a:spcPct val="35000"/>
            </a:spcAft>
            <a:buNone/>
          </a:pPr>
          <a:endParaRPr lang="en-US" sz="2700" kern="1200" dirty="0"/>
        </a:p>
      </dsp:txBody>
      <dsp:txXfrm>
        <a:off x="1147019" y="3086831"/>
        <a:ext cx="1618524" cy="1254703"/>
      </dsp:txXfrm>
    </dsp:sp>
    <dsp:sp modelId="{1546F91B-FA8B-4E16-9C14-DDB61193AF95}">
      <dsp:nvSpPr>
        <dsp:cNvPr id="0" name=""/>
        <dsp:cNvSpPr/>
      </dsp:nvSpPr>
      <dsp:spPr>
        <a:xfrm>
          <a:off x="2650927" y="1816498"/>
          <a:ext cx="326483" cy="326483"/>
        </a:xfrm>
        <a:prstGeom prst="ellipse">
          <a:avLst/>
        </a:prstGeom>
        <a:solidFill>
          <a:schemeClr val="accent2">
            <a:hueOff val="-5716802"/>
            <a:satOff val="-9427"/>
            <a:lumOff val="1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E2BBCC-F87D-44B9-AA8A-D53C32C9F721}">
      <dsp:nvSpPr>
        <dsp:cNvPr id="0" name=""/>
        <dsp:cNvSpPr/>
      </dsp:nvSpPr>
      <dsp:spPr>
        <a:xfrm>
          <a:off x="2814169" y="1979739"/>
          <a:ext cx="1667149" cy="2361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997" tIns="0" rIns="0" bIns="0" numCol="1" spcCol="1270" anchor="t" anchorCtr="0">
          <a:noAutofit/>
        </a:bodyPr>
        <a:lstStyle/>
        <a:p>
          <a:pPr marL="0" lvl="0" indent="0" algn="l" defTabSz="1200150">
            <a:lnSpc>
              <a:spcPct val="90000"/>
            </a:lnSpc>
            <a:spcBef>
              <a:spcPct val="0"/>
            </a:spcBef>
            <a:spcAft>
              <a:spcPct val="35000"/>
            </a:spcAft>
            <a:buNone/>
          </a:pPr>
          <a:endParaRPr lang="en-US" sz="2700" kern="1200" dirty="0"/>
        </a:p>
      </dsp:txBody>
      <dsp:txXfrm>
        <a:off x="2814169" y="1979739"/>
        <a:ext cx="1667149" cy="2361795"/>
      </dsp:txXfrm>
    </dsp:sp>
    <dsp:sp modelId="{BC8A1E2B-8EE3-4020-8DB1-CD0AC59E3538}">
      <dsp:nvSpPr>
        <dsp:cNvPr id="0" name=""/>
        <dsp:cNvSpPr/>
      </dsp:nvSpPr>
      <dsp:spPr>
        <a:xfrm>
          <a:off x="4568149" y="1098408"/>
          <a:ext cx="451519" cy="451519"/>
        </a:xfrm>
        <a:prstGeom prst="ellipse">
          <a:avLst/>
        </a:prstGeom>
        <a:solidFill>
          <a:schemeClr val="accent2">
            <a:hueOff val="-11433604"/>
            <a:satOff val="-18853"/>
            <a:lumOff val="298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EA9654-49E7-4998-B291-650566AABE30}">
      <dsp:nvSpPr>
        <dsp:cNvPr id="0" name=""/>
        <dsp:cNvSpPr/>
      </dsp:nvSpPr>
      <dsp:spPr>
        <a:xfrm>
          <a:off x="4793909" y="1324168"/>
          <a:ext cx="1667149" cy="3017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251" tIns="0" rIns="0" bIns="0" numCol="1" spcCol="1270" anchor="t" anchorCtr="0">
          <a:noAutofit/>
        </a:bodyPr>
        <a:lstStyle/>
        <a:p>
          <a:pPr marL="0" lvl="0" indent="0" algn="l" defTabSz="1200150">
            <a:lnSpc>
              <a:spcPct val="90000"/>
            </a:lnSpc>
            <a:spcBef>
              <a:spcPct val="0"/>
            </a:spcBef>
            <a:spcAft>
              <a:spcPct val="35000"/>
            </a:spcAft>
            <a:buNone/>
          </a:pPr>
          <a:r>
            <a:rPr lang="en-US" sz="2700" kern="1200" dirty="0">
              <a:latin typeface="Open Sans"/>
              <a:ea typeface="Open Sans"/>
              <a:cs typeface="Open Sans"/>
            </a:rPr>
            <a:t>Risk Behavior</a:t>
          </a:r>
        </a:p>
      </dsp:txBody>
      <dsp:txXfrm>
        <a:off x="4793909" y="1324168"/>
        <a:ext cx="1667149" cy="301736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CCA08B-683D-4BF6-A87E-1D831DA6F32D}">
      <dsp:nvSpPr>
        <dsp:cNvPr id="0" name=""/>
        <dsp:cNvSpPr/>
      </dsp:nvSpPr>
      <dsp:spPr>
        <a:xfrm>
          <a:off x="3199455" y="0"/>
          <a:ext cx="2768229" cy="2768650"/>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90A953-4E29-4C19-B0DA-F205D21CA6E6}">
      <dsp:nvSpPr>
        <dsp:cNvPr id="0" name=""/>
        <dsp:cNvSpPr/>
      </dsp:nvSpPr>
      <dsp:spPr>
        <a:xfrm>
          <a:off x="3811325" y="999566"/>
          <a:ext cx="1538251" cy="76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2D72"/>
              </a:solidFill>
              <a:latin typeface="Open Sans"/>
              <a:ea typeface="Open Sans"/>
              <a:cs typeface="Open Sans"/>
            </a:rPr>
            <a:t>Keeping yourself safe</a:t>
          </a:r>
        </a:p>
      </dsp:txBody>
      <dsp:txXfrm>
        <a:off x="3811325" y="999566"/>
        <a:ext cx="1538251" cy="768941"/>
      </dsp:txXfrm>
    </dsp:sp>
    <dsp:sp modelId="{21099243-212D-46D1-8F2C-90E3E62314E5}">
      <dsp:nvSpPr>
        <dsp:cNvPr id="0" name=""/>
        <dsp:cNvSpPr/>
      </dsp:nvSpPr>
      <dsp:spPr>
        <a:xfrm>
          <a:off x="2430590" y="1590794"/>
          <a:ext cx="2768229" cy="2768650"/>
        </a:xfrm>
        <a:prstGeom prst="leftCircularArrow">
          <a:avLst>
            <a:gd name="adj1" fmla="val 10980"/>
            <a:gd name="adj2" fmla="val 1142322"/>
            <a:gd name="adj3" fmla="val 6300000"/>
            <a:gd name="adj4" fmla="val 18900000"/>
            <a:gd name="adj5" fmla="val 12500"/>
          </a:avLst>
        </a:prstGeom>
        <a:solidFill>
          <a:schemeClr val="accent2">
            <a:hueOff val="-5716802"/>
            <a:satOff val="-9427"/>
            <a:lumOff val="1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DF531A-932B-4531-82B6-0D37B07A850F}">
      <dsp:nvSpPr>
        <dsp:cNvPr id="0" name=""/>
        <dsp:cNvSpPr/>
      </dsp:nvSpPr>
      <dsp:spPr>
        <a:xfrm>
          <a:off x="3045578" y="2599563"/>
          <a:ext cx="1538251" cy="76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2D72"/>
              </a:solidFill>
              <a:latin typeface="Open Sans"/>
              <a:ea typeface="Open Sans"/>
              <a:cs typeface="Open Sans"/>
            </a:rPr>
            <a:t>Keeping the student in crisis safe</a:t>
          </a:r>
        </a:p>
      </dsp:txBody>
      <dsp:txXfrm>
        <a:off x="3045578" y="2599563"/>
        <a:ext cx="1538251" cy="768941"/>
      </dsp:txXfrm>
    </dsp:sp>
    <dsp:sp modelId="{7F427774-A893-4EF0-983D-C8E46DE4FB9D}">
      <dsp:nvSpPr>
        <dsp:cNvPr id="0" name=""/>
        <dsp:cNvSpPr/>
      </dsp:nvSpPr>
      <dsp:spPr>
        <a:xfrm>
          <a:off x="3396481" y="3371956"/>
          <a:ext cx="2378337" cy="2379290"/>
        </a:xfrm>
        <a:prstGeom prst="blockArc">
          <a:avLst>
            <a:gd name="adj1" fmla="val 13500000"/>
            <a:gd name="adj2" fmla="val 10800000"/>
            <a:gd name="adj3" fmla="val 12740"/>
          </a:avLst>
        </a:prstGeom>
        <a:solidFill>
          <a:schemeClr val="accent2">
            <a:hueOff val="-11433604"/>
            <a:satOff val="-18853"/>
            <a:lumOff val="298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312765-96BB-418A-9B9C-D80F3BD35E81}">
      <dsp:nvSpPr>
        <dsp:cNvPr id="0" name=""/>
        <dsp:cNvSpPr/>
      </dsp:nvSpPr>
      <dsp:spPr>
        <a:xfrm>
          <a:off x="3814964" y="4201861"/>
          <a:ext cx="1538251" cy="76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2D72"/>
              </a:solidFill>
              <a:latin typeface="Open Sans"/>
              <a:ea typeface="Open Sans"/>
              <a:cs typeface="Open Sans"/>
            </a:rPr>
            <a:t>Keeping others around them safe</a:t>
          </a:r>
        </a:p>
      </dsp:txBody>
      <dsp:txXfrm>
        <a:off x="3814964" y="4201861"/>
        <a:ext cx="1538251" cy="76894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F6CDEC-7E2A-4B99-9168-A5C65E2C7C64}">
      <dsp:nvSpPr>
        <dsp:cNvPr id="0" name=""/>
        <dsp:cNvSpPr/>
      </dsp:nvSpPr>
      <dsp:spPr>
        <a:xfrm>
          <a:off x="0" y="177734"/>
          <a:ext cx="7531371" cy="9639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4518" tIns="187452" rIns="58451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rgbClr val="002D72"/>
              </a:solidFill>
              <a:latin typeface="Open Sans"/>
              <a:ea typeface="Open Sans"/>
              <a:cs typeface="Open Sans"/>
            </a:rPr>
            <a:t>Control: Ensure that emotional and physical control is regained.</a:t>
          </a:r>
        </a:p>
      </dsp:txBody>
      <dsp:txXfrm>
        <a:off x="0" y="177734"/>
        <a:ext cx="7531371" cy="963900"/>
      </dsp:txXfrm>
    </dsp:sp>
    <dsp:sp modelId="{98493E2E-DC1A-4727-86B2-4072D5B8CA44}">
      <dsp:nvSpPr>
        <dsp:cNvPr id="0" name=""/>
        <dsp:cNvSpPr/>
      </dsp:nvSpPr>
      <dsp:spPr>
        <a:xfrm>
          <a:off x="376568" y="44894"/>
          <a:ext cx="5271959" cy="265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268" tIns="0" rIns="199268"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Open Sans"/>
              <a:ea typeface="Open Sans"/>
              <a:cs typeface="Open Sans"/>
            </a:rPr>
            <a:t>C</a:t>
          </a:r>
        </a:p>
      </dsp:txBody>
      <dsp:txXfrm>
        <a:off x="389537" y="57863"/>
        <a:ext cx="5246021" cy="239742"/>
      </dsp:txXfrm>
    </dsp:sp>
    <dsp:sp modelId="{8D638D3A-6B1B-4C21-A17B-156C4A223A2E}">
      <dsp:nvSpPr>
        <dsp:cNvPr id="0" name=""/>
        <dsp:cNvSpPr/>
      </dsp:nvSpPr>
      <dsp:spPr>
        <a:xfrm>
          <a:off x="0" y="1323074"/>
          <a:ext cx="7531371" cy="6520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4518" tIns="187452" rIns="58451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rgbClr val="002D72"/>
              </a:solidFill>
              <a:latin typeface="Open Sans"/>
              <a:ea typeface="Open Sans"/>
              <a:cs typeface="Open Sans"/>
            </a:rPr>
            <a:t>Orient: What happened? Where? When? Why?</a:t>
          </a:r>
        </a:p>
      </dsp:txBody>
      <dsp:txXfrm>
        <a:off x="0" y="1323074"/>
        <a:ext cx="7531371" cy="652050"/>
      </dsp:txXfrm>
    </dsp:sp>
    <dsp:sp modelId="{36DDD52D-9D74-4DBB-818F-56893D6A68B0}">
      <dsp:nvSpPr>
        <dsp:cNvPr id="0" name=""/>
        <dsp:cNvSpPr/>
      </dsp:nvSpPr>
      <dsp:spPr>
        <a:xfrm>
          <a:off x="376568" y="1190234"/>
          <a:ext cx="5271959" cy="2656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268" tIns="0" rIns="199268"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Open Sans"/>
              <a:ea typeface="Open Sans"/>
              <a:cs typeface="Open Sans"/>
            </a:rPr>
            <a:t>O</a:t>
          </a:r>
        </a:p>
      </dsp:txBody>
      <dsp:txXfrm>
        <a:off x="389537" y="1203203"/>
        <a:ext cx="5246021" cy="239742"/>
      </dsp:txXfrm>
    </dsp:sp>
    <dsp:sp modelId="{D6F3C5DB-F9E2-40BC-A3AA-A96AD46A7651}">
      <dsp:nvSpPr>
        <dsp:cNvPr id="0" name=""/>
        <dsp:cNvSpPr/>
      </dsp:nvSpPr>
      <dsp:spPr>
        <a:xfrm>
          <a:off x="0" y="2156564"/>
          <a:ext cx="7531371" cy="65205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4518" tIns="187452" rIns="58451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rgbClr val="002D72"/>
              </a:solidFill>
              <a:latin typeface="Open Sans"/>
              <a:ea typeface="Open Sans"/>
              <a:cs typeface="Open Sans"/>
            </a:rPr>
            <a:t>Patterns: Look for patterns for behavior.</a:t>
          </a:r>
        </a:p>
      </dsp:txBody>
      <dsp:txXfrm>
        <a:off x="0" y="2156564"/>
        <a:ext cx="7531371" cy="652050"/>
      </dsp:txXfrm>
    </dsp:sp>
    <dsp:sp modelId="{099EE731-4B5D-435F-8F46-3F983192125F}">
      <dsp:nvSpPr>
        <dsp:cNvPr id="0" name=""/>
        <dsp:cNvSpPr/>
      </dsp:nvSpPr>
      <dsp:spPr>
        <a:xfrm>
          <a:off x="376568" y="2023724"/>
          <a:ext cx="5271959" cy="2656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268" tIns="0" rIns="199268"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Open Sans"/>
              <a:ea typeface="Open Sans"/>
              <a:cs typeface="Open Sans"/>
            </a:rPr>
            <a:t>P</a:t>
          </a:r>
        </a:p>
      </dsp:txBody>
      <dsp:txXfrm>
        <a:off x="389537" y="2036693"/>
        <a:ext cx="5246021" cy="239742"/>
      </dsp:txXfrm>
    </dsp:sp>
    <dsp:sp modelId="{0B7441E5-E0B4-4992-BD32-8A7B61BD50CF}">
      <dsp:nvSpPr>
        <dsp:cNvPr id="0" name=""/>
        <dsp:cNvSpPr/>
      </dsp:nvSpPr>
      <dsp:spPr>
        <a:xfrm>
          <a:off x="0" y="2990054"/>
          <a:ext cx="7531371" cy="6520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4518" tIns="187452" rIns="58451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rgbClr val="002D72"/>
              </a:solidFill>
              <a:latin typeface="Open Sans"/>
              <a:ea typeface="Open Sans"/>
              <a:cs typeface="Open Sans"/>
            </a:rPr>
            <a:t>Investigate: Alternatives to behaviors.</a:t>
          </a:r>
        </a:p>
      </dsp:txBody>
      <dsp:txXfrm>
        <a:off x="0" y="2990054"/>
        <a:ext cx="7531371" cy="652050"/>
      </dsp:txXfrm>
    </dsp:sp>
    <dsp:sp modelId="{736B6C4C-C717-443C-90B4-45DA2176B99F}">
      <dsp:nvSpPr>
        <dsp:cNvPr id="0" name=""/>
        <dsp:cNvSpPr/>
      </dsp:nvSpPr>
      <dsp:spPr>
        <a:xfrm>
          <a:off x="376568" y="2857214"/>
          <a:ext cx="5271959" cy="2656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268" tIns="0" rIns="199268"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Open Sans"/>
              <a:ea typeface="Open Sans"/>
              <a:cs typeface="Open Sans"/>
            </a:rPr>
            <a:t>I</a:t>
          </a:r>
        </a:p>
      </dsp:txBody>
      <dsp:txXfrm>
        <a:off x="389537" y="2870183"/>
        <a:ext cx="5246021" cy="239742"/>
      </dsp:txXfrm>
    </dsp:sp>
    <dsp:sp modelId="{72FA3FD8-FB09-4F12-81DB-8F64DF5953C7}">
      <dsp:nvSpPr>
        <dsp:cNvPr id="0" name=""/>
        <dsp:cNvSpPr/>
      </dsp:nvSpPr>
      <dsp:spPr>
        <a:xfrm>
          <a:off x="0" y="3823544"/>
          <a:ext cx="7531371" cy="9639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4518" tIns="187452" rIns="58451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rgbClr val="002D72"/>
              </a:solidFill>
              <a:latin typeface="Open Sans"/>
              <a:ea typeface="Open Sans"/>
              <a:cs typeface="Open Sans"/>
            </a:rPr>
            <a:t>Negotiate: Future approaches, expectations, and behavior.</a:t>
          </a:r>
        </a:p>
      </dsp:txBody>
      <dsp:txXfrm>
        <a:off x="0" y="3823544"/>
        <a:ext cx="7531371" cy="963900"/>
      </dsp:txXfrm>
    </dsp:sp>
    <dsp:sp modelId="{185F44CB-45D0-46A0-BA6F-7FB13EFE8B02}">
      <dsp:nvSpPr>
        <dsp:cNvPr id="0" name=""/>
        <dsp:cNvSpPr/>
      </dsp:nvSpPr>
      <dsp:spPr>
        <a:xfrm>
          <a:off x="376568" y="3690704"/>
          <a:ext cx="5271959" cy="26568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268" tIns="0" rIns="199268"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Open Sans"/>
              <a:ea typeface="Open Sans"/>
              <a:cs typeface="Open Sans"/>
            </a:rPr>
            <a:t>N</a:t>
          </a:r>
        </a:p>
      </dsp:txBody>
      <dsp:txXfrm>
        <a:off x="389537" y="3703673"/>
        <a:ext cx="5246021" cy="239742"/>
      </dsp:txXfrm>
    </dsp:sp>
    <dsp:sp modelId="{997FB09E-2E17-498F-907B-DAC2CB735996}">
      <dsp:nvSpPr>
        <dsp:cNvPr id="0" name=""/>
        <dsp:cNvSpPr/>
      </dsp:nvSpPr>
      <dsp:spPr>
        <a:xfrm>
          <a:off x="0" y="4968884"/>
          <a:ext cx="7531371" cy="6520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4518" tIns="187452" rIns="58451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rgbClr val="002D72"/>
              </a:solidFill>
              <a:latin typeface="Open Sans"/>
              <a:ea typeface="Open Sans"/>
              <a:cs typeface="Open Sans"/>
            </a:rPr>
            <a:t>Give: Support and encouragement.</a:t>
          </a:r>
        </a:p>
      </dsp:txBody>
      <dsp:txXfrm>
        <a:off x="0" y="4968884"/>
        <a:ext cx="7531371" cy="652050"/>
      </dsp:txXfrm>
    </dsp:sp>
    <dsp:sp modelId="{399ED02C-24AB-47F6-ABFE-BCF55CED4AF3}">
      <dsp:nvSpPr>
        <dsp:cNvPr id="0" name=""/>
        <dsp:cNvSpPr/>
      </dsp:nvSpPr>
      <dsp:spPr>
        <a:xfrm>
          <a:off x="376568" y="4836044"/>
          <a:ext cx="5271959" cy="265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268" tIns="0" rIns="199268"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Open Sans"/>
              <a:ea typeface="Open Sans"/>
              <a:cs typeface="Open Sans"/>
            </a:rPr>
            <a:t>G</a:t>
          </a:r>
        </a:p>
      </dsp:txBody>
      <dsp:txXfrm>
        <a:off x="389537" y="4849013"/>
        <a:ext cx="5246021" cy="239742"/>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AB838A-58FF-4555-A92E-5C8FBBB8B198}" type="datetimeFigureOut">
              <a:rPr lang="en-US" smtClean="0"/>
              <a:t>7/19/2024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D605D6-588F-4F48-A088-253528D49F14}" type="slidenum">
              <a:rPr lang="en-US" smtClean="0"/>
              <a:t>‹#›</a:t>
            </a:fld>
            <a:endParaRPr lang="en-US"/>
          </a:p>
        </p:txBody>
      </p:sp>
    </p:spTree>
    <p:extLst>
      <p:ext uri="{BB962C8B-B14F-4D97-AF65-F5344CB8AC3E}">
        <p14:creationId xmlns:p14="http://schemas.microsoft.com/office/powerpoint/2010/main" val="603336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pPr marL="0" marR="0" lvl="0" indent="0" algn="r" defTabSz="914217" rtl="0" eaLnBrk="1" fontAlgn="auto" latinLnBrk="0" hangingPunct="1">
              <a:lnSpc>
                <a:spcPct val="100000"/>
              </a:lnSpc>
              <a:spcBef>
                <a:spcPts val="0"/>
              </a:spcBef>
              <a:spcAft>
                <a:spcPts val="0"/>
              </a:spcAft>
              <a:buClrTx/>
              <a:buSzTx/>
              <a:buFontTx/>
              <a:buNone/>
              <a:tabLst/>
              <a:defRPr/>
            </a:pPr>
            <a:fld id="{F8FD5C13-0018-3D4E-A736-E3D3FBDE34EC}" type="slidenum">
              <a:rPr kumimoji="0" lang="en-US" sz="1200" b="0" i="0" u="none" strike="noStrike" kern="1200" cap="none" spc="0" normalizeH="0" baseline="0" noProof="0" smtClean="0">
                <a:ln>
                  <a:noFill/>
                </a:ln>
                <a:solidFill>
                  <a:prstClr val="black"/>
                </a:solidFill>
                <a:effectLst/>
                <a:uLnTx/>
                <a:uFillTx/>
                <a:latin typeface="Lato Light"/>
                <a:ea typeface="+mn-ea"/>
                <a:cs typeface="+mn-cs"/>
              </a:rPr>
              <a:pPr marL="0" marR="0" lvl="0" indent="0" algn="r" defTabSz="91421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Lato Light"/>
              <a:ea typeface="+mn-ea"/>
              <a:cs typeface="+mn-cs"/>
            </a:endParaRPr>
          </a:p>
        </p:txBody>
      </p:sp>
    </p:spTree>
    <p:extLst>
      <p:ext uri="{BB962C8B-B14F-4D97-AF65-F5344CB8AC3E}">
        <p14:creationId xmlns:p14="http://schemas.microsoft.com/office/powerpoint/2010/main" val="342764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Introductions</a:t>
            </a:r>
            <a:endParaRPr lang="en-US" b="1" i="1"/>
          </a:p>
        </p:txBody>
      </p:sp>
      <p:sp>
        <p:nvSpPr>
          <p:cNvPr id="4" name="Slide Number Placeholder 3"/>
          <p:cNvSpPr>
            <a:spLocks noGrp="1"/>
          </p:cNvSpPr>
          <p:nvPr>
            <p:ph type="sldNum" sz="quarter" idx="5"/>
          </p:nvPr>
        </p:nvSpPr>
        <p:spPr/>
        <p:txBody>
          <a:bodyPr/>
          <a:lstStyle/>
          <a:p>
            <a:fld id="{E6D605D6-588F-4F48-A088-253528D49F14}" type="slidenum">
              <a:rPr lang="en-US" smtClean="0"/>
              <a:t>5</a:t>
            </a:fld>
            <a:endParaRPr lang="en-US"/>
          </a:p>
        </p:txBody>
      </p:sp>
    </p:spTree>
    <p:extLst>
      <p:ext uri="{BB962C8B-B14F-4D97-AF65-F5344CB8AC3E}">
        <p14:creationId xmlns:p14="http://schemas.microsoft.com/office/powerpoint/2010/main" val="554523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rgbClr val="7030A0"/>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6E09F6-A733-4C8F-8D11-C604268EF700}" type="slidenum">
              <a:rPr lang="en-US" smtClean="0"/>
              <a:t>8</a:t>
            </a:fld>
            <a:endParaRPr lang="en-US"/>
          </a:p>
        </p:txBody>
      </p:sp>
    </p:spTree>
    <p:extLst>
      <p:ext uri="{BB962C8B-B14F-4D97-AF65-F5344CB8AC3E}">
        <p14:creationId xmlns:p14="http://schemas.microsoft.com/office/powerpoint/2010/main" val="4106144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The climate of a school/and or educational program is often described as how students, teachers, and staff feel about the school. It can be a climate that encourages students, teachers, and staff to engage or disengage in being part of the school community.</a:t>
            </a:r>
          </a:p>
          <a:p>
            <a:endParaRPr lang="en-US" b="1" i="1"/>
          </a:p>
          <a:p>
            <a:r>
              <a:rPr lang="en-US" b="1" i="1"/>
              <a:t>Teaching &amp; Learning-  when students are taught the same behavior expectations those principles become part of the school culture/climate thus improving learning opportunities. Teaching the expectations alone will not change the behavior. Teaching behaviors along with </a:t>
            </a:r>
            <a:r>
              <a:rPr lang="en-US" b="1" i="1" err="1"/>
              <a:t>opportunies</a:t>
            </a:r>
            <a:r>
              <a:rPr lang="en-US" b="1" i="1"/>
              <a:t> to practice and providing meaningful reinforcement together work to improve classroom/school climate.</a:t>
            </a:r>
          </a:p>
          <a:p>
            <a:endParaRPr lang="en-US"/>
          </a:p>
          <a:p>
            <a:r>
              <a:rPr lang="en-US" b="1" i="1"/>
              <a:t>Relationships-  students need to feel supported and motivated to achieve, they must feel valued and supported in their relationships with other students, teachers, and school leaders, feel a sense of connection to school, and be meaningfully engaged in the school community. </a:t>
            </a:r>
          </a:p>
          <a:p>
            <a:endParaRPr lang="en-US" b="1" i="1"/>
          </a:p>
          <a:p>
            <a:r>
              <a:rPr lang="en-US" b="1" i="1"/>
              <a:t>School safety-For students to focus on learning, they must feel safe and secure while at school and free from threats or physical violence, bullying or harassment, and acceptance of differences</a:t>
            </a:r>
          </a:p>
          <a:p>
            <a:endParaRPr lang="en-US" b="1" i="1"/>
          </a:p>
          <a:p>
            <a:r>
              <a:rPr lang="en-US" b="1" i="1"/>
              <a:t>School environment- For students to feel engaged and motivated to learn, they should be in environments that value academic rigor and high expectations for student achievement, establish clear rules and procedures, and provide physical surroundings that are attractive and well-maintained. This includes supportive discipline- Rules and disciplinary procedures are perceived to be clear, well communicated and reasonable. School leaders, teachers, and other staff should be perceived as fair in implementing rules and procedures. Fairness requires consistency and equity in applying rules, including consistency across individual teachers and school staff.</a:t>
            </a:r>
          </a:p>
        </p:txBody>
      </p:sp>
      <p:sp>
        <p:nvSpPr>
          <p:cNvPr id="4" name="Slide Number Placeholder 3"/>
          <p:cNvSpPr>
            <a:spLocks noGrp="1"/>
          </p:cNvSpPr>
          <p:nvPr>
            <p:ph type="sldNum" sz="quarter" idx="5"/>
          </p:nvPr>
        </p:nvSpPr>
        <p:spPr/>
        <p:txBody>
          <a:bodyPr/>
          <a:lstStyle/>
          <a:p>
            <a:fld id="{E6D605D6-588F-4F48-A088-253528D49F14}" type="slidenum">
              <a:rPr lang="en-US" smtClean="0"/>
              <a:t>9</a:t>
            </a:fld>
            <a:endParaRPr lang="en-US"/>
          </a:p>
        </p:txBody>
      </p:sp>
    </p:spTree>
    <p:extLst>
      <p:ext uri="{BB962C8B-B14F-4D97-AF65-F5344CB8AC3E}">
        <p14:creationId xmlns:p14="http://schemas.microsoft.com/office/powerpoint/2010/main" val="4033263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D732D08-C934-4E99-898F-064370ADA3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0"/>
              <a:t>Describe the different classroom settings.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baseline="0"/>
              <a:t>Humid classroom- In this classroom, students are under challenged and over dependent on the teacher.  Empty praise is handed out and students don’t take risks.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baseline="0"/>
              <a:t>Cold Classroom- We all know what this feels like.  If you have to go into one of these classrooms, you can’t wait to leave and wish you could bring the students with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baseline="0"/>
              <a:t>Stormy classroom- In this classroom, the climate is uncomfortable as some students feel threatened and some feel neglected, and no one knows where they stand.  There also may be a consistent struggle for power and respect.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baseline="0"/>
              <a:t>Self-motivating classroom- In this classroom, there is autonomy within structure, genuine praise and encouragement, and students take responsibility for their own behavior and learning.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baseline="0"/>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the quote</a:t>
            </a:r>
            <a:r>
              <a:rPr lang="en-US" b="1" i="1"/>
              <a:t>. </a:t>
            </a:r>
            <a:endParaRPr lang="en-US" b="0" i="0"/>
          </a:p>
        </p:txBody>
      </p:sp>
      <p:sp>
        <p:nvSpPr>
          <p:cNvPr id="4" name="Slide Number Placeholder 3"/>
          <p:cNvSpPr>
            <a:spLocks noGrp="1"/>
          </p:cNvSpPr>
          <p:nvPr>
            <p:ph type="sldNum" sz="quarter" idx="5"/>
          </p:nvPr>
        </p:nvSpPr>
        <p:spPr/>
        <p:txBody>
          <a:bodyPr/>
          <a:lstStyle/>
          <a:p>
            <a:fld id="{E6D605D6-588F-4F48-A088-253528D49F14}" type="slidenum">
              <a:rPr lang="en-US" smtClean="0"/>
              <a:t>11</a:t>
            </a:fld>
            <a:endParaRPr lang="en-US"/>
          </a:p>
        </p:txBody>
      </p:sp>
    </p:spTree>
    <p:extLst>
      <p:ext uri="{BB962C8B-B14F-4D97-AF65-F5344CB8AC3E}">
        <p14:creationId xmlns:p14="http://schemas.microsoft.com/office/powerpoint/2010/main" val="1227185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rgbClr val="7030A0"/>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6E09F6-A733-4C8F-8D11-C604268EF700}" type="slidenum">
              <a:rPr lang="en-US" smtClean="0"/>
              <a:t>18</a:t>
            </a:fld>
            <a:endParaRPr lang="en-US"/>
          </a:p>
        </p:txBody>
      </p:sp>
    </p:spTree>
    <p:extLst>
      <p:ext uri="{BB962C8B-B14F-4D97-AF65-F5344CB8AC3E}">
        <p14:creationId xmlns:p14="http://schemas.microsoft.com/office/powerpoint/2010/main" val="634088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know who I am?”</a:t>
            </a:r>
          </a:p>
          <a:p>
            <a:r>
              <a:rPr lang="en-US" dirty="0"/>
              <a:t>“Do YOU know who I (emphasized am?”</a:t>
            </a:r>
          </a:p>
        </p:txBody>
      </p:sp>
      <p:sp>
        <p:nvSpPr>
          <p:cNvPr id="4" name="Slide Number Placeholder 3"/>
          <p:cNvSpPr>
            <a:spLocks noGrp="1"/>
          </p:cNvSpPr>
          <p:nvPr>
            <p:ph type="sldNum" sz="quarter" idx="5"/>
          </p:nvPr>
        </p:nvSpPr>
        <p:spPr/>
        <p:txBody>
          <a:bodyPr/>
          <a:lstStyle/>
          <a:p>
            <a:fld id="{E6D605D6-588F-4F48-A088-253528D49F14}" type="slidenum">
              <a:rPr lang="en-US" smtClean="0"/>
              <a:t>22</a:t>
            </a:fld>
            <a:endParaRPr lang="en-US"/>
          </a:p>
        </p:txBody>
      </p:sp>
    </p:spTree>
    <p:extLst>
      <p:ext uri="{BB962C8B-B14F-4D97-AF65-F5344CB8AC3E}">
        <p14:creationId xmlns:p14="http://schemas.microsoft.com/office/powerpoint/2010/main" val="2530646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rgbClr val="7030A0"/>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196E09F6-A733-4C8F-8D11-C604268EF700}" type="slidenum">
              <a:rPr lang="en-US" smtClean="0"/>
              <a:t>25</a:t>
            </a:fld>
            <a:endParaRPr lang="en-US"/>
          </a:p>
        </p:txBody>
      </p:sp>
    </p:spTree>
    <p:extLst>
      <p:ext uri="{BB962C8B-B14F-4D97-AF65-F5344CB8AC3E}">
        <p14:creationId xmlns:p14="http://schemas.microsoft.com/office/powerpoint/2010/main" val="976392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p>
        </p:txBody>
      </p:sp>
      <p:sp>
        <p:nvSpPr>
          <p:cNvPr id="4" name="Slide Number Placeholder 3"/>
          <p:cNvSpPr>
            <a:spLocks noGrp="1"/>
          </p:cNvSpPr>
          <p:nvPr>
            <p:ph type="sldNum" sz="quarter" idx="5"/>
          </p:nvPr>
        </p:nvSpPr>
        <p:spPr/>
        <p:txBody>
          <a:bodyPr/>
          <a:lstStyle/>
          <a:p>
            <a:fld id="{E6D605D6-588F-4F48-A088-253528D49F14}" type="slidenum">
              <a:rPr lang="en-US" smtClean="0"/>
              <a:t>31</a:t>
            </a:fld>
            <a:endParaRPr lang="en-US"/>
          </a:p>
        </p:txBody>
      </p:sp>
    </p:spTree>
    <p:extLst>
      <p:ext uri="{BB962C8B-B14F-4D97-AF65-F5344CB8AC3E}">
        <p14:creationId xmlns:p14="http://schemas.microsoft.com/office/powerpoint/2010/main" val="3518320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rgbClr val="7030A0"/>
                </a:solidFill>
                <a:effectLst/>
                <a:latin typeface="+mn-lt"/>
                <a:ea typeface="+mn-ea"/>
                <a:cs typeface="+mn-cs"/>
              </a:rPr>
              <a:t>See handout of sentence starters.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6E09F6-A733-4C8F-8D11-C604268EF700}" type="slidenum">
              <a:rPr lang="en-US" smtClean="0"/>
              <a:t>42</a:t>
            </a:fld>
            <a:endParaRPr lang="en-US"/>
          </a:p>
        </p:txBody>
      </p:sp>
    </p:spTree>
    <p:extLst>
      <p:ext uri="{BB962C8B-B14F-4D97-AF65-F5344CB8AC3E}">
        <p14:creationId xmlns:p14="http://schemas.microsoft.com/office/powerpoint/2010/main" val="3472983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rgbClr val="7030A0"/>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6E09F6-A733-4C8F-8D11-C604268EF700}" type="slidenum">
              <a:rPr lang="en-US" smtClean="0"/>
              <a:t>44</a:t>
            </a:fld>
            <a:endParaRPr lang="en-US"/>
          </a:p>
        </p:txBody>
      </p:sp>
    </p:spTree>
    <p:extLst>
      <p:ext uri="{BB962C8B-B14F-4D97-AF65-F5344CB8AC3E}">
        <p14:creationId xmlns:p14="http://schemas.microsoft.com/office/powerpoint/2010/main" val="3724862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Language matters: I’m going to read this poem</a:t>
            </a:r>
            <a:r>
              <a:rPr lang="en-US" b="1" i="1" baseline="0"/>
              <a:t> to you </a:t>
            </a:r>
            <a:r>
              <a:rPr lang="en-US" baseline="0"/>
              <a:t>(Click and read the slide normally)</a:t>
            </a:r>
            <a:r>
              <a:rPr lang="en-US" b="1" i="1" baseline="0"/>
              <a:t>.</a:t>
            </a:r>
          </a:p>
          <a:p>
            <a:endParaRPr lang="en-US" b="1" i="1" baseline="0"/>
          </a:p>
          <a:p>
            <a:r>
              <a:rPr lang="en-US" b="1" i="1" baseline="0"/>
              <a:t>Encouraging, right?</a:t>
            </a:r>
          </a:p>
          <a:p>
            <a:endParaRPr lang="en-US" b="1" i="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baseline="0"/>
              <a:t>Let’s try it another way </a:t>
            </a:r>
            <a:r>
              <a:rPr lang="en-US" baseline="0"/>
              <a:t>(Click and read the slide from the bottom up)</a:t>
            </a:r>
            <a:r>
              <a:rPr lang="en-US" b="1" i="1" baseline="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baseline="0"/>
              <a:t>This poem was written by a 12</a:t>
            </a:r>
            <a:r>
              <a:rPr lang="en-US" b="1" i="1" baseline="30000"/>
              <a:t>th</a:t>
            </a:r>
            <a:r>
              <a:rPr lang="en-US" b="1" i="1" baseline="0"/>
              <a:t> grader named Chanie </a:t>
            </a:r>
            <a:r>
              <a:rPr lang="en-US" b="1" i="1" baseline="0" err="1"/>
              <a:t>Gorkin</a:t>
            </a:r>
            <a:r>
              <a:rPr lang="en-US" b="1" i="1" baseline="0"/>
              <a:t> from Brooklyn, NY in 2015.  She said, “I wanted to show how your day is really based on how you look at things.”  Isn’t it interesting that the same words can have a very different connotation when simply read in a different order?  </a:t>
            </a:r>
            <a:r>
              <a:rPr lang="en-US" b="0" i="0" baseline="0"/>
              <a:t>(Click) </a:t>
            </a:r>
            <a:r>
              <a:rPr lang="en-US" b="1" i="1" baseline="0"/>
              <a:t>that the way you look at things has the power to change the very things you are looking at.</a:t>
            </a:r>
          </a:p>
          <a:p>
            <a:endParaRPr lang="en-US" b="1" i="1"/>
          </a:p>
        </p:txBody>
      </p:sp>
      <p:sp>
        <p:nvSpPr>
          <p:cNvPr id="4" name="Slide Number Placeholder 3"/>
          <p:cNvSpPr>
            <a:spLocks noGrp="1"/>
          </p:cNvSpPr>
          <p:nvPr>
            <p:ph type="sldNum" sz="quarter" idx="10"/>
          </p:nvPr>
        </p:nvSpPr>
        <p:spPr/>
        <p:txBody>
          <a:bodyPr/>
          <a:lstStyle/>
          <a:p>
            <a:fld id="{965F851F-DC2C-492C-8A3F-25C13516BD42}" type="slidenum">
              <a:rPr lang="en-US" smtClean="0"/>
              <a:t>47</a:t>
            </a:fld>
            <a:endParaRPr lang="en-US"/>
          </a:p>
        </p:txBody>
      </p:sp>
    </p:spTree>
    <p:extLst>
      <p:ext uri="{BB962C8B-B14F-4D97-AF65-F5344CB8AC3E}">
        <p14:creationId xmlns:p14="http://schemas.microsoft.com/office/powerpoint/2010/main" val="2294888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u="sng"/>
              <a:t>https</a:t>
            </a:r>
            <a:r>
              <a:rPr lang="en-US" sz="1200" u="sng" kern="1200">
                <a:solidFill>
                  <a:schemeClr val="tx1"/>
                </a:solidFill>
                <a:effectLst/>
              </a:rPr>
              <a:t>://stateoftennessee.formstack.com/forms/special_populations_feedback_survey_copy</a:t>
            </a:r>
            <a:endParaRPr lang="en-US">
              <a:cs typeface="Calibri"/>
            </a:endParaRPr>
          </a:p>
        </p:txBody>
      </p:sp>
      <p:sp>
        <p:nvSpPr>
          <p:cNvPr id="4" name="Slide Number Placeholder 3"/>
          <p:cNvSpPr>
            <a:spLocks noGrp="1"/>
          </p:cNvSpPr>
          <p:nvPr>
            <p:ph type="sldNum" sz="quarter" idx="5"/>
          </p:nvPr>
        </p:nvSpPr>
        <p:spPr/>
        <p:txBody>
          <a:bodyPr/>
          <a:lstStyle/>
          <a:p>
            <a:fld id="{5E4EEBB1-54E5-45C6-A8B6-B8E51870B3B3}" type="slidenum">
              <a:rPr lang="en-US" smtClean="0"/>
              <a:t>48</a:t>
            </a:fld>
            <a:endParaRPr lang="en-US"/>
          </a:p>
        </p:txBody>
      </p:sp>
    </p:spTree>
    <p:extLst>
      <p:ext uri="{BB962C8B-B14F-4D97-AF65-F5344CB8AC3E}">
        <p14:creationId xmlns:p14="http://schemas.microsoft.com/office/powerpoint/2010/main" val="1817078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E4EEBB1-54E5-45C6-A8B6-B8E51870B3B3}" type="slidenum">
              <a:rPr lang="en-US" smtClean="0"/>
              <a:t>49</a:t>
            </a:fld>
            <a:endParaRPr lang="en-US"/>
          </a:p>
        </p:txBody>
      </p:sp>
    </p:spTree>
    <p:extLst>
      <p:ext uri="{BB962C8B-B14F-4D97-AF65-F5344CB8AC3E}">
        <p14:creationId xmlns:p14="http://schemas.microsoft.com/office/powerpoint/2010/main" val="31912166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image" Target="../media/image17.jpe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A20AE2-44F6-7046-960C-135BFC71EFF1}"/>
              </a:ext>
            </a:extLst>
          </p:cNvPr>
          <p:cNvSpPr/>
          <p:nvPr userDrawn="1"/>
        </p:nvSpPr>
        <p:spPr>
          <a:xfrm>
            <a:off x="0" y="3"/>
            <a:ext cx="9144000" cy="3848098"/>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2">
                  <a:lumMod val="95000"/>
                </a:schemeClr>
              </a:solidFill>
            </a:endParaRPr>
          </a:p>
        </p:txBody>
      </p:sp>
      <p:sp>
        <p:nvSpPr>
          <p:cNvPr id="9" name="Right Triangle 8">
            <a:extLst>
              <a:ext uri="{FF2B5EF4-FFF2-40B4-BE49-F238E27FC236}">
                <a16:creationId xmlns:a16="http://schemas.microsoft.com/office/drawing/2014/main" id="{7DD05290-EAE5-D44A-AEA4-33AC83930919}"/>
              </a:ext>
            </a:extLst>
          </p:cNvPr>
          <p:cNvSpPr/>
          <p:nvPr userDrawn="1"/>
        </p:nvSpPr>
        <p:spPr>
          <a:xfrm flipV="1">
            <a:off x="0" y="3848101"/>
            <a:ext cx="9144000" cy="1343024"/>
          </a:xfrm>
          <a:prstGeom prst="rtTriangle">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21224" y="480092"/>
            <a:ext cx="5598836" cy="3493773"/>
          </a:xfrm>
          <a:prstGeom prst="rect">
            <a:avLst/>
          </a:prstGeom>
        </p:spPr>
      </p:pic>
      <p:sp>
        <p:nvSpPr>
          <p:cNvPr id="11" name="TextBox 10"/>
          <p:cNvSpPr txBox="1"/>
          <p:nvPr userDrawn="1"/>
        </p:nvSpPr>
        <p:spPr>
          <a:xfrm>
            <a:off x="3168049" y="3062580"/>
            <a:ext cx="4817675" cy="307777"/>
          </a:xfrm>
          <a:prstGeom prst="rect">
            <a:avLst/>
          </a:prstGeom>
          <a:noFill/>
        </p:spPr>
        <p:txBody>
          <a:bodyPr wrap="square" rtlCol="0">
            <a:spAutoFit/>
          </a:bodyPr>
          <a:lstStyle/>
          <a:p>
            <a:r>
              <a:rPr lang="en-US" sz="1400">
                <a:solidFill>
                  <a:srgbClr val="1D376C"/>
                </a:solidFill>
              </a:rPr>
              <a:t>We</a:t>
            </a:r>
            <a:r>
              <a:rPr lang="en-US" sz="1400" baseline="0">
                <a:solidFill>
                  <a:srgbClr val="1D376C"/>
                </a:solidFill>
              </a:rPr>
              <a:t> will set all students on a path to success. </a:t>
            </a:r>
            <a:endParaRPr lang="en-US" sz="1400">
              <a:solidFill>
                <a:srgbClr val="1D376C"/>
              </a:solidFill>
            </a:endParaRPr>
          </a:p>
        </p:txBody>
      </p:sp>
      <p:sp>
        <p:nvSpPr>
          <p:cNvPr id="7" name="Text Placeholder 59"/>
          <p:cNvSpPr>
            <a:spLocks noGrp="1"/>
          </p:cNvSpPr>
          <p:nvPr>
            <p:ph type="body" sz="quarter" idx="10" hasCustomPrompt="1"/>
          </p:nvPr>
        </p:nvSpPr>
        <p:spPr>
          <a:xfrm>
            <a:off x="2095500" y="4929353"/>
            <a:ext cx="6962775" cy="523544"/>
          </a:xfrm>
        </p:spPr>
        <p:txBody>
          <a:bodyPr>
            <a:normAutofit/>
          </a:bodyPr>
          <a:lstStyle>
            <a:lvl1pPr marL="0" indent="0" algn="ctr">
              <a:buNone/>
              <a:defRPr sz="2400" baseline="0"/>
            </a:lvl1pPr>
          </a:lstStyle>
          <a:p>
            <a:pPr lvl="0"/>
            <a:r>
              <a:rPr lang="en-US"/>
              <a:t>Presenter Name | Job Title</a:t>
            </a:r>
          </a:p>
        </p:txBody>
      </p:sp>
      <p:sp>
        <p:nvSpPr>
          <p:cNvPr id="14" name="Text Placeholder 59"/>
          <p:cNvSpPr>
            <a:spLocks noGrp="1"/>
          </p:cNvSpPr>
          <p:nvPr>
            <p:ph type="body" sz="quarter" idx="11" hasCustomPrompt="1"/>
          </p:nvPr>
        </p:nvSpPr>
        <p:spPr>
          <a:xfrm>
            <a:off x="2095500" y="5578661"/>
            <a:ext cx="6962775" cy="523544"/>
          </a:xfrm>
        </p:spPr>
        <p:txBody>
          <a:bodyPr>
            <a:normAutofit/>
          </a:bodyPr>
          <a:lstStyle>
            <a:lvl1pPr marL="0" indent="0" algn="ctr">
              <a:buNone/>
              <a:defRPr sz="2400" baseline="0"/>
            </a:lvl1pPr>
          </a:lstStyle>
          <a:p>
            <a:pPr lvl="0"/>
            <a:r>
              <a:rPr lang="en-US" sz="2400"/>
              <a:t>Team/Office/Division Name | Date</a:t>
            </a:r>
          </a:p>
        </p:txBody>
      </p:sp>
    </p:spTree>
    <p:extLst>
      <p:ext uri="{BB962C8B-B14F-4D97-AF65-F5344CB8AC3E}">
        <p14:creationId xmlns:p14="http://schemas.microsoft.com/office/powerpoint/2010/main" val="287649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quired">
    <p:spTree>
      <p:nvGrpSpPr>
        <p:cNvPr id="1" name=""/>
        <p:cNvGrpSpPr/>
        <p:nvPr/>
      </p:nvGrpSpPr>
      <p:grpSpPr>
        <a:xfrm>
          <a:off x="0" y="0"/>
          <a:ext cx="0" cy="0"/>
          <a:chOff x="0" y="0"/>
          <a:chExt cx="0" cy="0"/>
        </a:xfrm>
      </p:grpSpPr>
      <p:sp>
        <p:nvSpPr>
          <p:cNvPr id="7" name="Rectangle 6"/>
          <p:cNvSpPr/>
          <p:nvPr userDrawn="1"/>
        </p:nvSpPr>
        <p:spPr>
          <a:xfrm>
            <a:off x="0" y="0"/>
            <a:ext cx="4489702" cy="3483864"/>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D1A9CA8-AE56-EB4D-B73C-C0C092315B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4447" y="575901"/>
            <a:ext cx="3623672" cy="2249595"/>
          </a:xfrm>
          <a:prstGeom prst="rect">
            <a:avLst/>
          </a:prstGeom>
        </p:spPr>
      </p:pic>
      <p:pic>
        <p:nvPicPr>
          <p:cNvPr id="9" name="Picture Placeholder 4">
            <a:extLst>
              <a:ext uri="{FF2B5EF4-FFF2-40B4-BE49-F238E27FC236}">
                <a16:creationId xmlns:a16="http://schemas.microsoft.com/office/drawing/2014/main" id="{D623053C-DC25-D947-9E33-5F6F307A23F6}"/>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t="6816" b="6816"/>
          <a:stretch>
            <a:fillRect/>
          </a:stretch>
        </p:blipFill>
        <p:spPr>
          <a:xfrm>
            <a:off x="4489702" y="0"/>
            <a:ext cx="4654299" cy="3483864"/>
          </a:xfrm>
          <a:prstGeom prst="rect">
            <a:avLst/>
          </a:prstGeom>
        </p:spPr>
      </p:pic>
      <p:pic>
        <p:nvPicPr>
          <p:cNvPr id="10" name="Picture Placeholder 7">
            <a:extLst>
              <a:ext uri="{FF2B5EF4-FFF2-40B4-BE49-F238E27FC236}">
                <a16:creationId xmlns:a16="http://schemas.microsoft.com/office/drawing/2014/main" id="{F003C5C3-AE68-4C4A-8A73-439437B08EF5}"/>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t="8407" b="8407"/>
          <a:stretch>
            <a:fillRect/>
          </a:stretch>
        </p:blipFill>
        <p:spPr>
          <a:xfrm>
            <a:off x="1" y="3470289"/>
            <a:ext cx="4489698" cy="3387711"/>
          </a:xfrm>
          <a:prstGeom prst="rect">
            <a:avLst/>
          </a:prstGeom>
        </p:spPr>
      </p:pic>
      <p:pic>
        <p:nvPicPr>
          <p:cNvPr id="11" name="Picture Placeholder 15">
            <a:extLst>
              <a:ext uri="{FF2B5EF4-FFF2-40B4-BE49-F238E27FC236}">
                <a16:creationId xmlns:a16="http://schemas.microsoft.com/office/drawing/2014/main" id="{462C34F0-184A-C846-A121-6E1738DAD94B}"/>
              </a:ext>
            </a:extLst>
          </p:cNvPr>
          <p:cNvPicPr>
            <a:picLocks noChangeAspect="1"/>
          </p:cNvPicPr>
          <p:nvPr userDrawn="1"/>
        </p:nvPicPr>
        <p:blipFill>
          <a:blip r:embed="rId5" cstate="email">
            <a:extLst>
              <a:ext uri="{28A0092B-C50C-407E-A947-70E740481C1C}">
                <a14:useLocalDpi xmlns:a14="http://schemas.microsoft.com/office/drawing/2010/main" val="0"/>
              </a:ext>
            </a:extLst>
          </a:blip>
          <a:srcRect t="7678" b="7678"/>
          <a:stretch>
            <a:fillRect/>
          </a:stretch>
        </p:blipFill>
        <p:spPr>
          <a:xfrm>
            <a:off x="4489698" y="3493008"/>
            <a:ext cx="4654301" cy="3364992"/>
          </a:xfrm>
          <a:prstGeom prst="rect">
            <a:avLst/>
          </a:prstGeom>
        </p:spPr>
      </p:pic>
      <p:sp>
        <p:nvSpPr>
          <p:cNvPr id="12" name="Rectangle 11"/>
          <p:cNvSpPr/>
          <p:nvPr userDrawn="1"/>
        </p:nvSpPr>
        <p:spPr>
          <a:xfrm>
            <a:off x="4489700" y="0"/>
            <a:ext cx="4654300" cy="3493008"/>
          </a:xfrm>
          <a:prstGeom prst="rect">
            <a:avLst/>
          </a:prstGeom>
          <a:solidFill>
            <a:srgbClr val="E8772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87722"/>
              </a:solidFill>
            </a:endParaRPr>
          </a:p>
        </p:txBody>
      </p:sp>
      <p:sp>
        <p:nvSpPr>
          <p:cNvPr id="13" name="Rectangle 12"/>
          <p:cNvSpPr/>
          <p:nvPr userDrawn="1"/>
        </p:nvSpPr>
        <p:spPr>
          <a:xfrm>
            <a:off x="0" y="3470289"/>
            <a:ext cx="4489699" cy="3392718"/>
          </a:xfrm>
          <a:prstGeom prst="rect">
            <a:avLst/>
          </a:prstGeom>
          <a:solidFill>
            <a:srgbClr val="2DCCD3">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87722"/>
              </a:solidFill>
            </a:endParaRPr>
          </a:p>
        </p:txBody>
      </p:sp>
      <p:sp>
        <p:nvSpPr>
          <p:cNvPr id="14" name="Rectangle 13"/>
          <p:cNvSpPr/>
          <p:nvPr userDrawn="1"/>
        </p:nvSpPr>
        <p:spPr>
          <a:xfrm>
            <a:off x="4489694" y="3475296"/>
            <a:ext cx="4654297" cy="3382704"/>
          </a:xfrm>
          <a:prstGeom prst="rect">
            <a:avLst/>
          </a:prstGeom>
          <a:solidFill>
            <a:srgbClr val="D2D755">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87722"/>
              </a:solidFill>
            </a:endParaRPr>
          </a:p>
        </p:txBody>
      </p:sp>
      <p:cxnSp>
        <p:nvCxnSpPr>
          <p:cNvPr id="15" name="Straight Connector 14"/>
          <p:cNvCxnSpPr/>
          <p:nvPr userDrawn="1"/>
        </p:nvCxnSpPr>
        <p:spPr>
          <a:xfrm>
            <a:off x="2001960" y="4562441"/>
            <a:ext cx="59101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a:spLocks/>
          </p:cNvSpPr>
          <p:nvPr userDrawn="1"/>
        </p:nvSpPr>
        <p:spPr bwMode="auto">
          <a:xfrm>
            <a:off x="5316366" y="314181"/>
            <a:ext cx="2992037" cy="948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72000">
              <a:lnSpc>
                <a:spcPts val="7400"/>
              </a:lnSpc>
            </a:pPr>
            <a:r>
              <a:rPr lang="en-US" sz="2800" b="1" spc="80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ACADEMICS</a:t>
            </a:r>
          </a:p>
        </p:txBody>
      </p:sp>
      <p:sp>
        <p:nvSpPr>
          <p:cNvPr id="17" name="TextBox 16"/>
          <p:cNvSpPr txBox="1"/>
          <p:nvPr userDrawn="1"/>
        </p:nvSpPr>
        <p:spPr>
          <a:xfrm>
            <a:off x="4489695" y="1377348"/>
            <a:ext cx="4654306" cy="1323439"/>
          </a:xfrm>
          <a:prstGeom prst="rect">
            <a:avLst/>
          </a:prstGeom>
          <a:noFill/>
        </p:spPr>
        <p:txBody>
          <a:bodyPr wrap="square" rtlCol="0" anchor="t" anchorCtr="1">
            <a:spAutoFit/>
          </a:bodyPr>
          <a:lstStyle/>
          <a:p>
            <a:pPr algn="ctr"/>
            <a:r>
              <a:rPr lang="en-US" sz="2000" b="1">
                <a:solidFill>
                  <a:schemeClr val="bg1"/>
                </a:solidFill>
                <a:latin typeface="Open Sans" panose="020B0606030504020204" pitchFamily="34" charset="0"/>
                <a:ea typeface="Open Sans" panose="020B0606030504020204" pitchFamily="34" charset="0"/>
                <a:cs typeface="Open Sans" panose="020B0606030504020204" pitchFamily="34" charset="0"/>
              </a:rPr>
              <a:t>ALL TENNESSEE STUDENTS WILL HAVE ACCESS TO A HIGH-QUALITY EDUCATION, NO MATTER WHERE THEY LIVE</a:t>
            </a:r>
          </a:p>
        </p:txBody>
      </p:sp>
      <p:cxnSp>
        <p:nvCxnSpPr>
          <p:cNvPr id="18" name="Straight Connector 17"/>
          <p:cNvCxnSpPr/>
          <p:nvPr userDrawn="1"/>
        </p:nvCxnSpPr>
        <p:spPr>
          <a:xfrm>
            <a:off x="6563657" y="1255170"/>
            <a:ext cx="59101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p:cNvSpPr>
            <a:spLocks/>
          </p:cNvSpPr>
          <p:nvPr userDrawn="1"/>
        </p:nvSpPr>
        <p:spPr bwMode="auto">
          <a:xfrm>
            <a:off x="5342018" y="3436508"/>
            <a:ext cx="3034292" cy="948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72000">
              <a:lnSpc>
                <a:spcPts val="7400"/>
              </a:lnSpc>
            </a:pPr>
            <a:r>
              <a:rPr lang="en-US" sz="2800" b="1" spc="80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EDUCATORS</a:t>
            </a:r>
          </a:p>
        </p:txBody>
      </p:sp>
      <p:cxnSp>
        <p:nvCxnSpPr>
          <p:cNvPr id="20" name="Straight Connector 19"/>
          <p:cNvCxnSpPr/>
          <p:nvPr userDrawn="1"/>
        </p:nvCxnSpPr>
        <p:spPr>
          <a:xfrm>
            <a:off x="6563657" y="4562441"/>
            <a:ext cx="59101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9413" y="6317762"/>
            <a:ext cx="1162104" cy="459650"/>
          </a:xfrm>
          <a:prstGeom prst="rect">
            <a:avLst/>
          </a:prstGeom>
        </p:spPr>
      </p:pic>
      <p:sp>
        <p:nvSpPr>
          <p:cNvPr id="22" name="Rectangle 21"/>
          <p:cNvSpPr>
            <a:spLocks/>
          </p:cNvSpPr>
          <p:nvPr userDrawn="1"/>
        </p:nvSpPr>
        <p:spPr bwMode="auto">
          <a:xfrm>
            <a:off x="-230814" y="3508771"/>
            <a:ext cx="5003940" cy="804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4572000">
              <a:lnSpc>
                <a:spcPts val="7400"/>
              </a:lnSpc>
            </a:pPr>
            <a:r>
              <a:rPr lang="en-US" sz="2800" b="1" spc="80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WHOLE CHILD</a:t>
            </a:r>
          </a:p>
        </p:txBody>
      </p:sp>
      <p:sp>
        <p:nvSpPr>
          <p:cNvPr id="23" name="TextBox 22"/>
          <p:cNvSpPr txBox="1"/>
          <p:nvPr userDrawn="1"/>
        </p:nvSpPr>
        <p:spPr>
          <a:xfrm>
            <a:off x="52618" y="4795897"/>
            <a:ext cx="4489698" cy="2062103"/>
          </a:xfrm>
          <a:prstGeom prst="rect">
            <a:avLst/>
          </a:prstGeom>
          <a:noFill/>
        </p:spPr>
        <p:txBody>
          <a:bodyPr wrap="square" rtlCol="0" anchor="t" anchorCtr="1">
            <a:spAutoFit/>
          </a:bodyPr>
          <a:lstStyle/>
          <a:p>
            <a:pPr algn="ctr"/>
            <a:r>
              <a:rPr lang="en-US" sz="20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PUBLIC SCHOOLS WILL BE EQUIPPED TO SERVE THE ACADEMIC AND NON-ACADEMIC NEEDS OF ALL STUDENTS</a:t>
            </a:r>
          </a:p>
          <a:p>
            <a:pPr algn="ctr"/>
            <a:br>
              <a:rPr lang="en-US" sz="24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24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3"/>
          <p:cNvSpPr txBox="1"/>
          <p:nvPr userDrawn="1"/>
        </p:nvSpPr>
        <p:spPr>
          <a:xfrm>
            <a:off x="4532365" y="4795897"/>
            <a:ext cx="4560038" cy="2616101"/>
          </a:xfrm>
          <a:prstGeom prst="rect">
            <a:avLst/>
          </a:prstGeom>
          <a:noFill/>
        </p:spPr>
        <p:txBody>
          <a:bodyPr wrap="square" rtlCol="0" anchor="t" anchorCtr="1">
            <a:spAutoFit/>
          </a:bodyPr>
          <a:lstStyle/>
          <a:p>
            <a:pPr algn="ctr"/>
            <a:r>
              <a:rPr lang="en-US" sz="20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WILL SET A NEW PATH FOR THE EDUCATION PROFESSION AND BE THE TOP STATE TO BECOME AND REMAIN A TEACHER AND LEADER</a:t>
            </a:r>
          </a:p>
          <a:p>
            <a:pPr algn="ctr"/>
            <a:b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24"/>
          <p:cNvSpPr txBox="1"/>
          <p:nvPr userDrawn="1"/>
        </p:nvSpPr>
        <p:spPr>
          <a:xfrm>
            <a:off x="1601893" y="2195847"/>
            <a:ext cx="2595093" cy="230832"/>
          </a:xfrm>
          <a:prstGeom prst="rect">
            <a:avLst/>
          </a:prstGeom>
          <a:noFill/>
        </p:spPr>
        <p:txBody>
          <a:bodyPr wrap="square" rtlCol="0">
            <a:spAutoFit/>
          </a:bodyPr>
          <a:lstStyle/>
          <a:p>
            <a:r>
              <a:rPr lang="en-US" sz="900">
                <a:solidFill>
                  <a:schemeClr val="bg1"/>
                </a:solidFill>
              </a:rPr>
              <a:t>We will set all students on</a:t>
            </a:r>
            <a:r>
              <a:rPr lang="en-US" sz="900" baseline="0">
                <a:solidFill>
                  <a:schemeClr val="bg1"/>
                </a:solidFill>
              </a:rPr>
              <a:t> a path to success.</a:t>
            </a:r>
            <a:endParaRPr lang="en-US" sz="900">
              <a:solidFill>
                <a:schemeClr val="bg1"/>
              </a:solidFill>
            </a:endParaRPr>
          </a:p>
        </p:txBody>
      </p:sp>
    </p:spTree>
    <p:extLst>
      <p:ext uri="{BB962C8B-B14F-4D97-AF65-F5344CB8AC3E}">
        <p14:creationId xmlns:p14="http://schemas.microsoft.com/office/powerpoint/2010/main" val="621463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eory of Action">
    <p:spTree>
      <p:nvGrpSpPr>
        <p:cNvPr id="1" name=""/>
        <p:cNvGrpSpPr/>
        <p:nvPr/>
      </p:nvGrpSpPr>
      <p:grpSpPr>
        <a:xfrm>
          <a:off x="0" y="0"/>
          <a:ext cx="0" cy="0"/>
          <a:chOff x="0" y="0"/>
          <a:chExt cx="0" cy="0"/>
        </a:xfrm>
      </p:grpSpPr>
      <p:sp>
        <p:nvSpPr>
          <p:cNvPr id="7" name="TextBox 6"/>
          <p:cNvSpPr txBox="1"/>
          <p:nvPr userDrawn="1"/>
        </p:nvSpPr>
        <p:spPr>
          <a:xfrm>
            <a:off x="2403339" y="0"/>
            <a:ext cx="4355959" cy="646313"/>
          </a:xfrm>
          <a:prstGeom prst="rect">
            <a:avLst/>
          </a:prstGeom>
          <a:noFill/>
        </p:spPr>
        <p:txBody>
          <a:bodyPr wrap="square" lIns="91422" tIns="45711" rIns="91422" bIns="45711" rtlCol="0">
            <a:spAutoFit/>
          </a:bodyPr>
          <a:lstStyle/>
          <a:p>
            <a:pPr algn="ctr"/>
            <a:r>
              <a:rPr lang="en-US" sz="3600" b="1">
                <a:solidFill>
                  <a:schemeClr val="tx2"/>
                </a:solidFill>
                <a:latin typeface="PermianSlabSerifTypeface" panose="02000000000000000000" pitchFamily="50" charset="0"/>
                <a:ea typeface="Open Sans" panose="020B0606030504020204" pitchFamily="34" charset="0"/>
                <a:cs typeface="Open Sans" panose="020B0606030504020204" pitchFamily="34" charset="0"/>
              </a:rPr>
              <a:t>Theory of Action</a:t>
            </a:r>
            <a:endParaRPr lang="id-ID" sz="3600" b="1">
              <a:solidFill>
                <a:schemeClr val="tx2"/>
              </a:solidFill>
              <a:latin typeface="PermianSlabSerifTypeface" panose="02000000000000000000" pitchFamily="50" charset="0"/>
              <a:ea typeface="Open Sans" panose="020B0606030504020204" pitchFamily="34" charset="0"/>
              <a:cs typeface="Open Sans" panose="020B0606030504020204" pitchFamily="34" charset="0"/>
            </a:endParaRPr>
          </a:p>
        </p:txBody>
      </p:sp>
      <p:sp>
        <p:nvSpPr>
          <p:cNvPr id="8" name="Subtitle 2"/>
          <p:cNvSpPr txBox="1">
            <a:spLocks/>
          </p:cNvSpPr>
          <p:nvPr userDrawn="1"/>
        </p:nvSpPr>
        <p:spPr>
          <a:xfrm>
            <a:off x="-170532" y="556191"/>
            <a:ext cx="9503703" cy="117987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400">
                <a:latin typeface="PermianSlabSerifTypeface" panose="02000000000000000000" pitchFamily="2" charset="0"/>
                <a:cs typeface="Lato Light"/>
              </a:rPr>
              <a:t>The department will create meaningful and lasting change </a:t>
            </a:r>
          </a:p>
          <a:p>
            <a:r>
              <a:rPr lang="en-US" sz="2400">
                <a:latin typeface="PermianSlabSerifTypeface" panose="02000000000000000000" pitchFamily="2" charset="0"/>
                <a:cs typeface="Lato Light"/>
              </a:rPr>
              <a:t>for students in Tennessee through: </a:t>
            </a:r>
            <a:endParaRPr lang="en-US" sz="2400">
              <a:solidFill>
                <a:schemeClr val="accent1"/>
              </a:solidFill>
              <a:latin typeface="PermianSlabSerifTypeface" panose="02000000000000000000" pitchFamily="2" charset="0"/>
              <a:cs typeface="Lato Light"/>
            </a:endParaRPr>
          </a:p>
        </p:txBody>
      </p:sp>
      <p:pic>
        <p:nvPicPr>
          <p:cNvPr id="9" name="Picture 8"/>
          <p:cNvPicPr>
            <a:picLocks noChangeAspect="1"/>
          </p:cNvPicPr>
          <p:nvPr userDrawn="1"/>
        </p:nvPicPr>
        <p:blipFill rotWithShape="1">
          <a:blip r:embed="rId2"/>
          <a:srcRect l="7540" t="3421" r="6695" b="2531"/>
          <a:stretch/>
        </p:blipFill>
        <p:spPr>
          <a:xfrm>
            <a:off x="114426" y="2048354"/>
            <a:ext cx="3749236" cy="3444066"/>
          </a:xfrm>
          <a:prstGeom prst="rect">
            <a:avLst/>
          </a:prstGeom>
        </p:spPr>
      </p:pic>
      <p:sp>
        <p:nvSpPr>
          <p:cNvPr id="10" name="TextBox 9"/>
          <p:cNvSpPr txBox="1"/>
          <p:nvPr userDrawn="1"/>
        </p:nvSpPr>
        <p:spPr>
          <a:xfrm>
            <a:off x="6594326" y="4919353"/>
            <a:ext cx="1703379" cy="430851"/>
          </a:xfrm>
          <a:prstGeom prst="rect">
            <a:avLst/>
          </a:prstGeom>
          <a:noFill/>
        </p:spPr>
        <p:txBody>
          <a:bodyPr wrap="square" lIns="182843" tIns="91422" rIns="182843" bIns="91422" rtlCol="0">
            <a:spAutoFit/>
          </a:bodyPr>
          <a:lstStyle/>
          <a:p>
            <a:pPr defTabSz="1828434"/>
            <a:r>
              <a:rPr lang="en-US" sz="1600" b="1">
                <a:solidFill>
                  <a:srgbClr val="445469"/>
                </a:solidFill>
                <a:ea typeface="Open Sans" panose="020B0606030504020204" pitchFamily="34" charset="0"/>
                <a:cs typeface="Open Sans" panose="020B0606030504020204" pitchFamily="34" charset="0"/>
              </a:rPr>
              <a:t>Engage</a:t>
            </a:r>
            <a:endParaRPr lang="id-ID" sz="1600" b="1">
              <a:solidFill>
                <a:srgbClr val="445469"/>
              </a:solidFill>
              <a:ea typeface="Open Sans" panose="020B0606030504020204" pitchFamily="34" charset="0"/>
              <a:cs typeface="Open Sans" panose="020B0606030504020204" pitchFamily="34" charset="0"/>
            </a:endParaRPr>
          </a:p>
        </p:txBody>
      </p:sp>
      <p:sp>
        <p:nvSpPr>
          <p:cNvPr id="11" name="TextBox 10"/>
          <p:cNvSpPr txBox="1"/>
          <p:nvPr userDrawn="1"/>
        </p:nvSpPr>
        <p:spPr>
          <a:xfrm>
            <a:off x="6536958" y="5150173"/>
            <a:ext cx="2491132" cy="830960"/>
          </a:xfrm>
          <a:prstGeom prst="rect">
            <a:avLst/>
          </a:prstGeom>
          <a:noFill/>
        </p:spPr>
        <p:txBody>
          <a:bodyPr wrap="square" lIns="219419" tIns="109710" rIns="219419" bIns="109710" rtlCol="0">
            <a:spAutoFit/>
          </a:bodyPr>
          <a:lstStyle/>
          <a:p>
            <a:pPr defTabSz="1828434">
              <a:lnSpc>
                <a:spcPct val="110000"/>
              </a:lnSpc>
            </a:pPr>
            <a:r>
              <a:rPr lang="en-US" sz="1200">
                <a:solidFill>
                  <a:srgbClr val="445469"/>
                </a:solidFill>
                <a:ea typeface="Open Sans" panose="020B0606030504020204" pitchFamily="34" charset="0"/>
                <a:cs typeface="Open Sans" panose="020B0606030504020204" pitchFamily="34" charset="0"/>
              </a:rPr>
              <a:t>Authentically engage with stakeholders to measure what is and isn’t working.</a:t>
            </a:r>
          </a:p>
        </p:txBody>
      </p:sp>
      <p:sp>
        <p:nvSpPr>
          <p:cNvPr id="12" name="Rectangle 11"/>
          <p:cNvSpPr/>
          <p:nvPr userDrawn="1"/>
        </p:nvSpPr>
        <p:spPr>
          <a:xfrm flipV="1">
            <a:off x="6759298" y="6230584"/>
            <a:ext cx="1951610" cy="69076"/>
          </a:xfrm>
          <a:prstGeom prst="rect">
            <a:avLst/>
          </a:prstGeom>
          <a:solidFill>
            <a:srgbClr val="FFFFFF">
              <a:lumMod val="85000"/>
            </a:srgbClr>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sp>
        <p:nvSpPr>
          <p:cNvPr id="13" name="TextBox 12"/>
          <p:cNvSpPr txBox="1"/>
          <p:nvPr userDrawn="1"/>
        </p:nvSpPr>
        <p:spPr>
          <a:xfrm>
            <a:off x="3771158" y="4839760"/>
            <a:ext cx="1854254" cy="430851"/>
          </a:xfrm>
          <a:prstGeom prst="rect">
            <a:avLst/>
          </a:prstGeom>
          <a:noFill/>
        </p:spPr>
        <p:txBody>
          <a:bodyPr wrap="square" lIns="182843" tIns="91422" rIns="182843" bIns="91422" rtlCol="0">
            <a:spAutoFit/>
          </a:bodyPr>
          <a:lstStyle/>
          <a:p>
            <a:pPr defTabSz="1828434"/>
            <a:r>
              <a:rPr lang="en-US" sz="1600" b="1">
                <a:solidFill>
                  <a:srgbClr val="445469"/>
                </a:solidFill>
                <a:ea typeface="Open Sans" panose="020B0606030504020204" pitchFamily="34" charset="0"/>
                <a:cs typeface="Open Sans" panose="020B0606030504020204" pitchFamily="34" charset="0"/>
              </a:rPr>
              <a:t>Capacity</a:t>
            </a:r>
            <a:endParaRPr lang="id-ID" sz="1600" b="1">
              <a:solidFill>
                <a:srgbClr val="445469"/>
              </a:solidFill>
              <a:ea typeface="Open Sans" panose="020B0606030504020204" pitchFamily="34" charset="0"/>
              <a:cs typeface="Open Sans" panose="020B0606030504020204" pitchFamily="34" charset="0"/>
            </a:endParaRPr>
          </a:p>
        </p:txBody>
      </p:sp>
      <p:sp>
        <p:nvSpPr>
          <p:cNvPr id="14" name="TextBox 13"/>
          <p:cNvSpPr txBox="1"/>
          <p:nvPr userDrawn="1"/>
        </p:nvSpPr>
        <p:spPr>
          <a:xfrm>
            <a:off x="3714062" y="5150173"/>
            <a:ext cx="2499993" cy="1034093"/>
          </a:xfrm>
          <a:prstGeom prst="rect">
            <a:avLst/>
          </a:prstGeom>
          <a:noFill/>
        </p:spPr>
        <p:txBody>
          <a:bodyPr wrap="square" lIns="219419" tIns="109710" rIns="219419" bIns="109710" rtlCol="0">
            <a:spAutoFit/>
          </a:bodyPr>
          <a:lstStyle/>
          <a:p>
            <a:pPr defTabSz="1828434">
              <a:lnSpc>
                <a:spcPct val="110000"/>
              </a:lnSpc>
            </a:pPr>
            <a:r>
              <a:rPr lang="en-US" sz="1200">
                <a:solidFill>
                  <a:srgbClr val="445469"/>
                </a:solidFill>
                <a:ea typeface="Open Sans" panose="020B0606030504020204" pitchFamily="34" charset="0"/>
                <a:cs typeface="Open Sans" panose="020B0606030504020204" pitchFamily="34" charset="0"/>
              </a:rPr>
              <a:t>Build district capacity and consider the needs and realities of each district in our work.</a:t>
            </a:r>
          </a:p>
        </p:txBody>
      </p:sp>
      <p:sp>
        <p:nvSpPr>
          <p:cNvPr id="15" name="Rectangle 14"/>
          <p:cNvSpPr/>
          <p:nvPr userDrawn="1"/>
        </p:nvSpPr>
        <p:spPr>
          <a:xfrm flipV="1">
            <a:off x="3924534" y="6230584"/>
            <a:ext cx="1981676" cy="69076"/>
          </a:xfrm>
          <a:prstGeom prst="rect">
            <a:avLst/>
          </a:prstGeom>
          <a:solidFill>
            <a:srgbClr val="557879"/>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Lato Light"/>
              <a:ea typeface="+mn-ea"/>
              <a:cs typeface="+mn-cs"/>
            </a:endParaRPr>
          </a:p>
        </p:txBody>
      </p:sp>
      <p:sp>
        <p:nvSpPr>
          <p:cNvPr id="16" name="TextBox 15"/>
          <p:cNvSpPr txBox="1"/>
          <p:nvPr userDrawn="1"/>
        </p:nvSpPr>
        <p:spPr>
          <a:xfrm>
            <a:off x="6608235" y="1765253"/>
            <a:ext cx="1783984" cy="430851"/>
          </a:xfrm>
          <a:prstGeom prst="rect">
            <a:avLst/>
          </a:prstGeom>
          <a:noFill/>
        </p:spPr>
        <p:txBody>
          <a:bodyPr wrap="square" lIns="182843" tIns="91422" rIns="182843" bIns="91422" rtlCol="0">
            <a:spAutoFit/>
          </a:bodyPr>
          <a:lstStyle/>
          <a:p>
            <a:pPr defTabSz="1828434"/>
            <a:r>
              <a:rPr lang="en-US" sz="1600" b="1">
                <a:solidFill>
                  <a:srgbClr val="445469"/>
                </a:solidFill>
                <a:ea typeface="Open Sans" panose="020B0606030504020204" pitchFamily="34" charset="0"/>
                <a:cs typeface="Open Sans" panose="020B0606030504020204" pitchFamily="34" charset="0"/>
              </a:rPr>
              <a:t>Access</a:t>
            </a:r>
            <a:endParaRPr lang="id-ID" sz="1600" b="1">
              <a:solidFill>
                <a:srgbClr val="445469"/>
              </a:solidFill>
              <a:ea typeface="Open Sans" panose="020B0606030504020204" pitchFamily="34" charset="0"/>
              <a:cs typeface="Open Sans" panose="020B0606030504020204" pitchFamily="34" charset="0"/>
            </a:endParaRPr>
          </a:p>
        </p:txBody>
      </p:sp>
      <p:sp>
        <p:nvSpPr>
          <p:cNvPr id="17" name="TextBox 16"/>
          <p:cNvSpPr txBox="1"/>
          <p:nvPr userDrawn="1"/>
        </p:nvSpPr>
        <p:spPr>
          <a:xfrm>
            <a:off x="6576821" y="2016249"/>
            <a:ext cx="2451269" cy="627828"/>
          </a:xfrm>
          <a:prstGeom prst="rect">
            <a:avLst/>
          </a:prstGeom>
          <a:noFill/>
        </p:spPr>
        <p:txBody>
          <a:bodyPr wrap="square" lIns="219419" tIns="109710" rIns="219419" bIns="109710" rtlCol="0">
            <a:spAutoFit/>
          </a:bodyPr>
          <a:lstStyle/>
          <a:p>
            <a:pPr defTabSz="1828434">
              <a:lnSpc>
                <a:spcPct val="110000"/>
              </a:lnSpc>
            </a:pPr>
            <a:r>
              <a:rPr lang="en-US" sz="1200">
                <a:solidFill>
                  <a:srgbClr val="445469"/>
                </a:solidFill>
                <a:ea typeface="Open Sans" panose="020B0606030504020204" pitchFamily="34" charset="0"/>
                <a:cs typeface="Open Sans" panose="020B0606030504020204" pitchFamily="34" charset="0"/>
              </a:rPr>
              <a:t>Focus on rigorous academic expectations for all children.</a:t>
            </a:r>
          </a:p>
        </p:txBody>
      </p:sp>
      <p:sp>
        <p:nvSpPr>
          <p:cNvPr id="18" name="Rectangle 17"/>
          <p:cNvSpPr/>
          <p:nvPr userDrawn="1"/>
        </p:nvSpPr>
        <p:spPr>
          <a:xfrm flipV="1">
            <a:off x="6761051" y="2841687"/>
            <a:ext cx="1951610" cy="74806"/>
          </a:xfrm>
          <a:prstGeom prst="rect">
            <a:avLst/>
          </a:prstGeom>
          <a:solidFill>
            <a:srgbClr val="D9D952"/>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sp>
        <p:nvSpPr>
          <p:cNvPr id="19" name="TextBox 18"/>
          <p:cNvSpPr txBox="1"/>
          <p:nvPr userDrawn="1"/>
        </p:nvSpPr>
        <p:spPr>
          <a:xfrm>
            <a:off x="3714062" y="1748844"/>
            <a:ext cx="1926883" cy="430851"/>
          </a:xfrm>
          <a:prstGeom prst="rect">
            <a:avLst/>
          </a:prstGeom>
          <a:noFill/>
        </p:spPr>
        <p:txBody>
          <a:bodyPr wrap="square" lIns="182843" tIns="91422" rIns="182843" bIns="91422" rtlCol="0">
            <a:spAutoFit/>
          </a:bodyPr>
          <a:lstStyle/>
          <a:p>
            <a:pPr defTabSz="1828434"/>
            <a:r>
              <a:rPr lang="en-US" sz="1600" b="1">
                <a:solidFill>
                  <a:srgbClr val="445469"/>
                </a:solidFill>
                <a:ea typeface="Open Sans" panose="020B0606030504020204" pitchFamily="34" charset="0"/>
                <a:cs typeface="Open Sans" panose="020B0606030504020204" pitchFamily="34" charset="0"/>
              </a:rPr>
              <a:t>Foundations</a:t>
            </a:r>
            <a:endParaRPr lang="id-ID" sz="1600" b="1">
              <a:solidFill>
                <a:srgbClr val="445469"/>
              </a:solidFill>
              <a:ea typeface="Open Sans" panose="020B0606030504020204" pitchFamily="34" charset="0"/>
              <a:cs typeface="Open Sans" panose="020B0606030504020204" pitchFamily="34" charset="0"/>
            </a:endParaRPr>
          </a:p>
        </p:txBody>
      </p:sp>
      <p:sp>
        <p:nvSpPr>
          <p:cNvPr id="20" name="TextBox 19"/>
          <p:cNvSpPr txBox="1"/>
          <p:nvPr userDrawn="1"/>
        </p:nvSpPr>
        <p:spPr>
          <a:xfrm>
            <a:off x="3702954" y="1999279"/>
            <a:ext cx="2633452" cy="830960"/>
          </a:xfrm>
          <a:prstGeom prst="rect">
            <a:avLst/>
          </a:prstGeom>
          <a:noFill/>
        </p:spPr>
        <p:txBody>
          <a:bodyPr wrap="square" lIns="219419" tIns="109710" rIns="219419" bIns="109710" rtlCol="0">
            <a:spAutoFit/>
          </a:bodyPr>
          <a:lstStyle/>
          <a:p>
            <a:pPr defTabSz="1828434">
              <a:lnSpc>
                <a:spcPct val="110000"/>
              </a:lnSpc>
            </a:pPr>
            <a:r>
              <a:rPr lang="en-US" sz="1200">
                <a:solidFill>
                  <a:srgbClr val="445469"/>
                </a:solidFill>
                <a:ea typeface="Open Sans" panose="020B0606030504020204" pitchFamily="34" charset="0"/>
                <a:cs typeface="Open Sans" panose="020B0606030504020204" pitchFamily="34" charset="0"/>
              </a:rPr>
              <a:t>Build upon the commitment to standards, assessment, accountability, and evaluation.</a:t>
            </a:r>
          </a:p>
        </p:txBody>
      </p:sp>
      <p:sp>
        <p:nvSpPr>
          <p:cNvPr id="21" name="Rectangle 20"/>
          <p:cNvSpPr/>
          <p:nvPr userDrawn="1"/>
        </p:nvSpPr>
        <p:spPr>
          <a:xfrm flipV="1">
            <a:off x="3927673" y="2844599"/>
            <a:ext cx="1950103" cy="75237"/>
          </a:xfrm>
          <a:prstGeom prst="rect">
            <a:avLst/>
          </a:prstGeom>
          <a:solidFill>
            <a:srgbClr val="6FCCD1"/>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Lato Light"/>
              <a:ea typeface="+mn-ea"/>
              <a:cs typeface="+mn-cs"/>
            </a:endParaRPr>
          </a:p>
        </p:txBody>
      </p:sp>
      <p:sp>
        <p:nvSpPr>
          <p:cNvPr id="22" name="TextBox 21"/>
          <p:cNvSpPr txBox="1"/>
          <p:nvPr userDrawn="1"/>
        </p:nvSpPr>
        <p:spPr>
          <a:xfrm>
            <a:off x="6623124" y="3244541"/>
            <a:ext cx="1765044" cy="430851"/>
          </a:xfrm>
          <a:prstGeom prst="rect">
            <a:avLst/>
          </a:prstGeom>
          <a:noFill/>
        </p:spPr>
        <p:txBody>
          <a:bodyPr wrap="square" lIns="182843" tIns="91422" rIns="182843" bIns="91422" rtlCol="0">
            <a:spAutoFit/>
          </a:bodyPr>
          <a:lstStyle/>
          <a:p>
            <a:pPr defTabSz="1828434"/>
            <a:r>
              <a:rPr lang="en-US" sz="1600" b="1">
                <a:solidFill>
                  <a:srgbClr val="445469"/>
                </a:solidFill>
                <a:ea typeface="Open Sans" panose="020B0606030504020204" pitchFamily="34" charset="0"/>
                <a:cs typeface="Open Sans" panose="020B0606030504020204" pitchFamily="34" charset="0"/>
              </a:rPr>
              <a:t>Pipeline</a:t>
            </a:r>
            <a:endParaRPr lang="id-ID" sz="1600" b="1">
              <a:solidFill>
                <a:srgbClr val="445469"/>
              </a:solidFill>
              <a:ea typeface="Open Sans" panose="020B0606030504020204" pitchFamily="34" charset="0"/>
              <a:cs typeface="Open Sans" panose="020B0606030504020204" pitchFamily="34" charset="0"/>
            </a:endParaRPr>
          </a:p>
        </p:txBody>
      </p:sp>
      <p:sp>
        <p:nvSpPr>
          <p:cNvPr id="23" name="TextBox 22"/>
          <p:cNvSpPr txBox="1"/>
          <p:nvPr userDrawn="1"/>
        </p:nvSpPr>
        <p:spPr>
          <a:xfrm>
            <a:off x="6576821" y="3492331"/>
            <a:ext cx="2451269" cy="830960"/>
          </a:xfrm>
          <a:prstGeom prst="rect">
            <a:avLst/>
          </a:prstGeom>
          <a:noFill/>
        </p:spPr>
        <p:txBody>
          <a:bodyPr wrap="square" lIns="219419" tIns="109710" rIns="219419" bIns="109710" rtlCol="0">
            <a:spAutoFit/>
          </a:bodyPr>
          <a:lstStyle/>
          <a:p>
            <a:pPr defTabSz="1828434">
              <a:lnSpc>
                <a:spcPct val="110000"/>
              </a:lnSpc>
            </a:pPr>
            <a:r>
              <a:rPr lang="en-US" sz="1200">
                <a:solidFill>
                  <a:srgbClr val="445469"/>
                </a:solidFill>
                <a:ea typeface="Open Sans" panose="020B0606030504020204" pitchFamily="34" charset="0"/>
                <a:cs typeface="Open Sans" panose="020B0606030504020204" pitchFamily="34" charset="0"/>
              </a:rPr>
              <a:t>Build and maintain a strong educator pipeline and retention strategy.</a:t>
            </a:r>
          </a:p>
        </p:txBody>
      </p:sp>
      <p:sp>
        <p:nvSpPr>
          <p:cNvPr id="24" name="Rectangle 23"/>
          <p:cNvSpPr/>
          <p:nvPr userDrawn="1"/>
        </p:nvSpPr>
        <p:spPr>
          <a:xfrm flipV="1">
            <a:off x="6772805" y="4429560"/>
            <a:ext cx="2007324" cy="74637"/>
          </a:xfrm>
          <a:prstGeom prst="rect">
            <a:avLst/>
          </a:prstGeom>
          <a:solidFill>
            <a:srgbClr val="EB3732"/>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sp>
        <p:nvSpPr>
          <p:cNvPr id="25" name="TextBox 24"/>
          <p:cNvSpPr txBox="1"/>
          <p:nvPr userDrawn="1"/>
        </p:nvSpPr>
        <p:spPr>
          <a:xfrm>
            <a:off x="3715854" y="3298232"/>
            <a:ext cx="1717389" cy="430851"/>
          </a:xfrm>
          <a:prstGeom prst="rect">
            <a:avLst/>
          </a:prstGeom>
          <a:noFill/>
        </p:spPr>
        <p:txBody>
          <a:bodyPr wrap="square" lIns="182843" tIns="91422" rIns="182843" bIns="91422" rtlCol="0">
            <a:spAutoFit/>
          </a:bodyPr>
          <a:lstStyle/>
          <a:p>
            <a:pPr defTabSz="1828434"/>
            <a:r>
              <a:rPr lang="en-US" sz="1600" b="1">
                <a:solidFill>
                  <a:srgbClr val="445469"/>
                </a:solidFill>
                <a:ea typeface="Open Sans" panose="020B0606030504020204" pitchFamily="34" charset="0"/>
                <a:cs typeface="Open Sans" panose="020B0606030504020204" pitchFamily="34" charset="0"/>
              </a:rPr>
              <a:t>Supports</a:t>
            </a:r>
            <a:endParaRPr lang="id-ID" sz="1600" b="1">
              <a:solidFill>
                <a:srgbClr val="445469"/>
              </a:solidFill>
              <a:ea typeface="Open Sans" panose="020B0606030504020204" pitchFamily="34" charset="0"/>
              <a:cs typeface="Open Sans" panose="020B0606030504020204" pitchFamily="34" charset="0"/>
            </a:endParaRPr>
          </a:p>
        </p:txBody>
      </p:sp>
      <p:sp>
        <p:nvSpPr>
          <p:cNvPr id="26" name="TextBox 25"/>
          <p:cNvSpPr txBox="1"/>
          <p:nvPr userDrawn="1"/>
        </p:nvSpPr>
        <p:spPr>
          <a:xfrm>
            <a:off x="3701826" y="3581015"/>
            <a:ext cx="2512230" cy="830960"/>
          </a:xfrm>
          <a:prstGeom prst="rect">
            <a:avLst/>
          </a:prstGeom>
          <a:noFill/>
        </p:spPr>
        <p:txBody>
          <a:bodyPr wrap="square" lIns="219419" tIns="109710" rIns="219419" bIns="109710" rtlCol="0">
            <a:spAutoFit/>
          </a:bodyPr>
          <a:lstStyle/>
          <a:p>
            <a:pPr defTabSz="1828434">
              <a:lnSpc>
                <a:spcPct val="110000"/>
              </a:lnSpc>
            </a:pPr>
            <a:r>
              <a:rPr lang="en-US" sz="1200">
                <a:solidFill>
                  <a:srgbClr val="445469"/>
                </a:solidFill>
                <a:ea typeface="Open Sans" panose="020B0606030504020204" pitchFamily="34" charset="0"/>
                <a:cs typeface="Open Sans" panose="020B0606030504020204" pitchFamily="34" charset="0"/>
              </a:rPr>
              <a:t>Provide whole child supports for schools, teachers, and families.</a:t>
            </a:r>
          </a:p>
        </p:txBody>
      </p:sp>
      <p:sp>
        <p:nvSpPr>
          <p:cNvPr id="27" name="Rectangle 26"/>
          <p:cNvSpPr/>
          <p:nvPr userDrawn="1"/>
        </p:nvSpPr>
        <p:spPr>
          <a:xfrm flipV="1">
            <a:off x="3924534" y="4420497"/>
            <a:ext cx="1981676" cy="72263"/>
          </a:xfrm>
          <a:prstGeom prst="rect">
            <a:avLst/>
          </a:prstGeom>
          <a:solidFill>
            <a:srgbClr val="F07F3A"/>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Lato Light"/>
              <a:ea typeface="+mn-ea"/>
              <a:cs typeface="+mn-cs"/>
            </a:endParaRPr>
          </a:p>
        </p:txBody>
      </p:sp>
    </p:spTree>
    <p:extLst>
      <p:ext uri="{BB962C8B-B14F-4D97-AF65-F5344CB8AC3E}">
        <p14:creationId xmlns:p14="http://schemas.microsoft.com/office/powerpoint/2010/main" val="3886635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45A5E4-093F-5C42-B6E9-B06026B1549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7387" r="29781"/>
          <a:stretch/>
        </p:blipFill>
        <p:spPr>
          <a:xfrm>
            <a:off x="152281" y="1452694"/>
            <a:ext cx="2725111" cy="3437351"/>
          </a:xfrm>
          <a:prstGeom prst="rect">
            <a:avLst/>
          </a:prstGeom>
        </p:spPr>
      </p:pic>
      <p:pic>
        <p:nvPicPr>
          <p:cNvPr id="9" name="Picture 8">
            <a:extLst>
              <a:ext uri="{FF2B5EF4-FFF2-40B4-BE49-F238E27FC236}">
                <a16:creationId xmlns:a16="http://schemas.microsoft.com/office/drawing/2014/main" id="{E5D25B73-62CF-2C4F-BB7F-FA0D0A19B17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3746" y="1724854"/>
            <a:ext cx="943493" cy="2893030"/>
          </a:xfrm>
          <a:prstGeom prst="rect">
            <a:avLst/>
          </a:prstGeom>
        </p:spPr>
      </p:pic>
      <p:grpSp>
        <p:nvGrpSpPr>
          <p:cNvPr id="10" name="Group 9"/>
          <p:cNvGrpSpPr/>
          <p:nvPr userDrawn="1"/>
        </p:nvGrpSpPr>
        <p:grpSpPr>
          <a:xfrm>
            <a:off x="5544180" y="6164403"/>
            <a:ext cx="2501953" cy="149291"/>
            <a:chOff x="6927228" y="7552706"/>
            <a:chExt cx="5016271" cy="227062"/>
          </a:xfrm>
        </p:grpSpPr>
        <p:sp>
          <p:nvSpPr>
            <p:cNvPr id="11" name="Oval 10"/>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60" name="Text Placeholder 59"/>
          <p:cNvSpPr>
            <a:spLocks noGrp="1"/>
          </p:cNvSpPr>
          <p:nvPr>
            <p:ph type="body" sz="quarter" idx="10"/>
          </p:nvPr>
        </p:nvSpPr>
        <p:spPr>
          <a:xfrm>
            <a:off x="4253593" y="1978024"/>
            <a:ext cx="4751863" cy="3904343"/>
          </a:xfrm>
        </p:spPr>
        <p:txBody>
          <a:bodyPr>
            <a:normAutofit/>
          </a:bodyPr>
          <a:lstStyle>
            <a:lvl1pPr marL="0" indent="0">
              <a:buNone/>
              <a:defRPr sz="2400" baseline="0"/>
            </a:lvl1pPr>
          </a:lstStyle>
          <a:p>
            <a:pPr lvl="0"/>
            <a:r>
              <a:rPr lang="en-US"/>
              <a:t>Click to edit Master text styles</a:t>
            </a:r>
          </a:p>
        </p:txBody>
      </p:sp>
      <p:sp>
        <p:nvSpPr>
          <p:cNvPr id="61" name="Title 1"/>
          <p:cNvSpPr>
            <a:spLocks noGrp="1"/>
          </p:cNvSpPr>
          <p:nvPr>
            <p:ph type="title"/>
          </p:nvPr>
        </p:nvSpPr>
        <p:spPr>
          <a:xfrm>
            <a:off x="4253593" y="142875"/>
            <a:ext cx="4751864" cy="1622737"/>
          </a:xfrm>
        </p:spPr>
        <p:txBody>
          <a:bodyPr>
            <a:normAutofit/>
          </a:bodyPr>
          <a:lstStyle>
            <a:lvl1pPr algn="ctr">
              <a:defRPr sz="3600" b="1">
                <a:solidFill>
                  <a:srgbClr val="002D72"/>
                </a:solidFill>
              </a:defRPr>
            </a:lvl1pPr>
          </a:lstStyle>
          <a:p>
            <a:r>
              <a:rPr lang="en-US"/>
              <a:t>Click to edit Master title style</a:t>
            </a:r>
          </a:p>
        </p:txBody>
      </p:sp>
    </p:spTree>
    <p:extLst>
      <p:ext uri="{BB962C8B-B14F-4D97-AF65-F5344CB8AC3E}">
        <p14:creationId xmlns:p14="http://schemas.microsoft.com/office/powerpoint/2010/main" val="2664059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ody Slide 1">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7DD05290-EAE5-D44A-AEA4-33AC83930919}"/>
              </a:ext>
            </a:extLst>
          </p:cNvPr>
          <p:cNvSpPr/>
          <p:nvPr userDrawn="1"/>
        </p:nvSpPr>
        <p:spPr>
          <a:xfrm rot="10800000" flipV="1">
            <a:off x="6337845" y="-114300"/>
            <a:ext cx="2806152" cy="6972300"/>
          </a:xfrm>
          <a:prstGeom prst="rtTriangle">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1336686">
            <a:off x="7362008" y="3442060"/>
            <a:ext cx="988259" cy="3137928"/>
          </a:xfrm>
          <a:prstGeom prst="rect">
            <a:avLst/>
          </a:prstGeom>
        </p:spPr>
      </p:pic>
      <p:sp>
        <p:nvSpPr>
          <p:cNvPr id="12" name="Title 11"/>
          <p:cNvSpPr>
            <a:spLocks noGrp="1"/>
          </p:cNvSpPr>
          <p:nvPr>
            <p:ph type="title"/>
          </p:nvPr>
        </p:nvSpPr>
        <p:spPr>
          <a:xfrm>
            <a:off x="410887" y="308225"/>
            <a:ext cx="7253220" cy="1238294"/>
          </a:xfrm>
        </p:spPr>
        <p:txBody>
          <a:bodyPr>
            <a:normAutofit/>
          </a:bodyPr>
          <a:lstStyle>
            <a:lvl1pPr>
              <a:defRPr sz="3600" b="1">
                <a:solidFill>
                  <a:srgbClr val="002D72"/>
                </a:solidFill>
              </a:defRPr>
            </a:lvl1pPr>
          </a:lstStyle>
          <a:p>
            <a:r>
              <a:rPr lang="en-US"/>
              <a:t>Click to edit Master title style</a:t>
            </a:r>
          </a:p>
        </p:txBody>
      </p:sp>
      <p:sp>
        <p:nvSpPr>
          <p:cNvPr id="14" name="Text Placeholder 13"/>
          <p:cNvSpPr>
            <a:spLocks noGrp="1"/>
          </p:cNvSpPr>
          <p:nvPr>
            <p:ph type="body" sz="quarter" idx="10"/>
          </p:nvPr>
        </p:nvSpPr>
        <p:spPr>
          <a:xfrm>
            <a:off x="420412" y="1917700"/>
            <a:ext cx="6147866" cy="3902075"/>
          </a:xfrm>
        </p:spPr>
        <p:txBody>
          <a:bodyPr>
            <a:normAutofit/>
          </a:bodyPr>
          <a:lstStyle>
            <a:lvl1pPr marL="0" indent="0">
              <a:buNone/>
              <a:defRPr sz="2400" baseline="0"/>
            </a:lvl1pPr>
          </a:lstStyle>
          <a:p>
            <a:pPr lvl="0"/>
            <a:r>
              <a:rPr lang="en-US"/>
              <a:t>Click to edit Master text styles</a:t>
            </a:r>
          </a:p>
        </p:txBody>
      </p:sp>
    </p:spTree>
    <p:extLst>
      <p:ext uri="{BB962C8B-B14F-4D97-AF65-F5344CB8AC3E}">
        <p14:creationId xmlns:p14="http://schemas.microsoft.com/office/powerpoint/2010/main" val="3241776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rot="16200000">
            <a:off x="7172398" y="-332518"/>
            <a:ext cx="1257155" cy="2686050"/>
          </a:xfrm>
          <a:prstGeom prst="rect">
            <a:avLst/>
          </a:prstGeom>
        </p:spPr>
      </p:pic>
      <p:sp>
        <p:nvSpPr>
          <p:cNvPr id="7" name="Title 11"/>
          <p:cNvSpPr>
            <a:spLocks noGrp="1"/>
          </p:cNvSpPr>
          <p:nvPr>
            <p:ph type="title"/>
          </p:nvPr>
        </p:nvSpPr>
        <p:spPr>
          <a:xfrm>
            <a:off x="419100" y="365127"/>
            <a:ext cx="5812970" cy="1238294"/>
          </a:xfrm>
        </p:spPr>
        <p:txBody>
          <a:bodyPr>
            <a:normAutofit/>
          </a:bodyPr>
          <a:lstStyle>
            <a:lvl1pPr>
              <a:defRPr sz="3600" b="1">
                <a:solidFill>
                  <a:srgbClr val="002D72"/>
                </a:solidFill>
              </a:defRPr>
            </a:lvl1pPr>
          </a:lstStyle>
          <a:p>
            <a:r>
              <a:rPr lang="en-US"/>
              <a:t>Click to edit Master title style</a:t>
            </a:r>
          </a:p>
        </p:txBody>
      </p:sp>
      <p:sp>
        <p:nvSpPr>
          <p:cNvPr id="8" name="Text Placeholder 13"/>
          <p:cNvSpPr>
            <a:spLocks noGrp="1"/>
          </p:cNvSpPr>
          <p:nvPr>
            <p:ph type="body" sz="quarter" idx="10"/>
          </p:nvPr>
        </p:nvSpPr>
        <p:spPr>
          <a:xfrm>
            <a:off x="419100" y="1851025"/>
            <a:ext cx="5812970" cy="4115707"/>
          </a:xfrm>
        </p:spPr>
        <p:txBody>
          <a:bodyPr>
            <a:normAutofit/>
          </a:bodyPr>
          <a:lstStyle>
            <a:lvl1pPr marL="0" indent="0">
              <a:buNone/>
              <a:defRPr sz="2400" baseline="0"/>
            </a:lvl1pPr>
          </a:lstStyle>
          <a:p>
            <a:pPr lvl="0"/>
            <a:r>
              <a:rPr lang="en-US"/>
              <a:t>Click to edit Master text styles</a:t>
            </a:r>
          </a:p>
        </p:txBody>
      </p:sp>
    </p:spTree>
    <p:extLst>
      <p:ext uri="{BB962C8B-B14F-4D97-AF65-F5344CB8AC3E}">
        <p14:creationId xmlns:p14="http://schemas.microsoft.com/office/powerpoint/2010/main" val="2458220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Slide 3">
    <p:spTree>
      <p:nvGrpSpPr>
        <p:cNvPr id="1" name=""/>
        <p:cNvGrpSpPr/>
        <p:nvPr/>
      </p:nvGrpSpPr>
      <p:grpSpPr>
        <a:xfrm>
          <a:off x="0" y="0"/>
          <a:ext cx="0" cy="0"/>
          <a:chOff x="0" y="0"/>
          <a:chExt cx="0" cy="0"/>
        </a:xfrm>
      </p:grpSpPr>
      <p:sp>
        <p:nvSpPr>
          <p:cNvPr id="5" name="Rectangle 4"/>
          <p:cNvSpPr/>
          <p:nvPr userDrawn="1"/>
        </p:nvSpPr>
        <p:spPr>
          <a:xfrm>
            <a:off x="7807125" y="0"/>
            <a:ext cx="445625"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8" name="Picture 7">
            <a:extLst>
              <a:ext uri="{FF2B5EF4-FFF2-40B4-BE49-F238E27FC236}">
                <a16:creationId xmlns:a16="http://schemas.microsoft.com/office/drawing/2014/main" id="{E5D25B73-62CF-2C4F-BB7F-FA0D0A19B1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803661">
            <a:off x="319534" y="1125948"/>
            <a:ext cx="795012" cy="2437741"/>
          </a:xfrm>
          <a:prstGeom prst="rect">
            <a:avLst/>
          </a:prstGeom>
        </p:spPr>
      </p:pic>
      <p:sp>
        <p:nvSpPr>
          <p:cNvPr id="10" name="Title 11"/>
          <p:cNvSpPr>
            <a:spLocks noGrp="1"/>
          </p:cNvSpPr>
          <p:nvPr>
            <p:ph type="title"/>
          </p:nvPr>
        </p:nvSpPr>
        <p:spPr>
          <a:xfrm>
            <a:off x="942975" y="261291"/>
            <a:ext cx="6534149" cy="1238294"/>
          </a:xfrm>
        </p:spPr>
        <p:txBody>
          <a:bodyPr>
            <a:normAutofit/>
          </a:bodyPr>
          <a:lstStyle>
            <a:lvl1pPr>
              <a:defRPr sz="3600" b="1">
                <a:solidFill>
                  <a:srgbClr val="002D72"/>
                </a:solidFill>
              </a:defRPr>
            </a:lvl1pPr>
          </a:lstStyle>
          <a:p>
            <a:r>
              <a:rPr lang="en-US"/>
              <a:t>Click to edit Master title style</a:t>
            </a:r>
          </a:p>
        </p:txBody>
      </p:sp>
      <p:sp>
        <p:nvSpPr>
          <p:cNvPr id="11" name="Text Placeholder 13"/>
          <p:cNvSpPr>
            <a:spLocks noGrp="1"/>
          </p:cNvSpPr>
          <p:nvPr>
            <p:ph type="body" sz="quarter" idx="10"/>
          </p:nvPr>
        </p:nvSpPr>
        <p:spPr>
          <a:xfrm>
            <a:off x="1533845" y="1754187"/>
            <a:ext cx="5943279" cy="4398963"/>
          </a:xfrm>
        </p:spPr>
        <p:txBody>
          <a:bodyPr>
            <a:normAutofit/>
          </a:bodyPr>
          <a:lstStyle>
            <a:lvl1pPr marL="0" indent="0">
              <a:buNone/>
              <a:defRPr sz="2400" baseline="0"/>
            </a:lvl1pPr>
          </a:lstStyle>
          <a:p>
            <a:pPr lvl="0"/>
            <a:r>
              <a:rPr lang="en-US"/>
              <a:t>Click to edit Master text styles</a:t>
            </a:r>
          </a:p>
        </p:txBody>
      </p:sp>
      <p:sp>
        <p:nvSpPr>
          <p:cNvPr id="9" name="Rectangle 8"/>
          <p:cNvSpPr/>
          <p:nvPr userDrawn="1"/>
        </p:nvSpPr>
        <p:spPr>
          <a:xfrm>
            <a:off x="8252750" y="0"/>
            <a:ext cx="445625"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2DCCD3"/>
              </a:solidFill>
            </a:endParaRPr>
          </a:p>
        </p:txBody>
      </p:sp>
      <p:sp>
        <p:nvSpPr>
          <p:cNvPr id="12" name="Rectangle 11"/>
          <p:cNvSpPr/>
          <p:nvPr userDrawn="1"/>
        </p:nvSpPr>
        <p:spPr>
          <a:xfrm>
            <a:off x="8698375" y="0"/>
            <a:ext cx="445625"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E87722"/>
              </a:solidFill>
            </a:endParaRPr>
          </a:p>
        </p:txBody>
      </p:sp>
    </p:spTree>
    <p:extLst>
      <p:ext uri="{BB962C8B-B14F-4D97-AF65-F5344CB8AC3E}">
        <p14:creationId xmlns:p14="http://schemas.microsoft.com/office/powerpoint/2010/main" val="3578656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dy Slide 4">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6391276" cy="1325563"/>
          </a:xfrm>
        </p:spPr>
        <p:txBody>
          <a:bodyPr>
            <a:normAutofit/>
          </a:bodyPr>
          <a:lstStyle>
            <a:lvl1pPr>
              <a:defRPr sz="3600" b="1">
                <a:solidFill>
                  <a:srgbClr val="002D72"/>
                </a:solidFill>
              </a:defRPr>
            </a:lvl1pPr>
          </a:lstStyle>
          <a:p>
            <a:r>
              <a:rPr lang="en-US"/>
              <a:t>Click to edit Master title style</a:t>
            </a:r>
          </a:p>
        </p:txBody>
      </p:sp>
      <p:sp>
        <p:nvSpPr>
          <p:cNvPr id="7" name="Text Placeholder 13"/>
          <p:cNvSpPr>
            <a:spLocks noGrp="1"/>
          </p:cNvSpPr>
          <p:nvPr>
            <p:ph type="body" sz="quarter" idx="10"/>
          </p:nvPr>
        </p:nvSpPr>
        <p:spPr>
          <a:xfrm>
            <a:off x="628649" y="1960249"/>
            <a:ext cx="6391276" cy="3836394"/>
          </a:xfrm>
        </p:spPr>
        <p:txBody>
          <a:bodyPr>
            <a:normAutofit/>
          </a:bodyPr>
          <a:lstStyle>
            <a:lvl1pPr marL="0" indent="0">
              <a:buNone/>
              <a:defRPr sz="2400" baseline="0"/>
            </a:lvl1pPr>
          </a:lstStyle>
          <a:p>
            <a:pPr lvl="0"/>
            <a:r>
              <a:rPr lang="en-US"/>
              <a:t>Click to edit Master text styles</a:t>
            </a:r>
          </a:p>
        </p:txBody>
      </p:sp>
      <p:sp>
        <p:nvSpPr>
          <p:cNvPr id="8" name="Rectangle 7"/>
          <p:cNvSpPr/>
          <p:nvPr userDrawn="1"/>
        </p:nvSpPr>
        <p:spPr>
          <a:xfrm>
            <a:off x="7700989" y="0"/>
            <a:ext cx="445625"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 name="Rectangle 8"/>
          <p:cNvSpPr/>
          <p:nvPr userDrawn="1"/>
        </p:nvSpPr>
        <p:spPr>
          <a:xfrm>
            <a:off x="8146614" y="0"/>
            <a:ext cx="445625"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2DCCD3"/>
              </a:solidFill>
            </a:endParaRPr>
          </a:p>
        </p:txBody>
      </p:sp>
      <p:sp>
        <p:nvSpPr>
          <p:cNvPr id="10" name="Rectangle 9"/>
          <p:cNvSpPr/>
          <p:nvPr userDrawn="1"/>
        </p:nvSpPr>
        <p:spPr>
          <a:xfrm>
            <a:off x="8592239" y="0"/>
            <a:ext cx="551761"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E87722"/>
              </a:solidFill>
            </a:endParaRPr>
          </a:p>
        </p:txBody>
      </p:sp>
      <p:sp>
        <p:nvSpPr>
          <p:cNvPr id="6" name="TextBox 5"/>
          <p:cNvSpPr txBox="1"/>
          <p:nvPr userDrawn="1"/>
        </p:nvSpPr>
        <p:spPr>
          <a:xfrm rot="5400000">
            <a:off x="7706168" y="1296245"/>
            <a:ext cx="2323902" cy="461665"/>
          </a:xfrm>
          <a:prstGeom prst="rect">
            <a:avLst/>
          </a:prstGeom>
          <a:noFill/>
        </p:spPr>
        <p:txBody>
          <a:bodyPr wrap="square" rtlCol="0">
            <a:spAutoFit/>
          </a:bodyPr>
          <a:lstStyle/>
          <a:p>
            <a:r>
              <a:rPr lang="en-US" sz="2400" b="0">
                <a:solidFill>
                  <a:schemeClr val="bg1"/>
                </a:solidFill>
                <a:latin typeface="+mj-lt"/>
              </a:rPr>
              <a:t>ACADEMICS</a:t>
            </a:r>
          </a:p>
        </p:txBody>
      </p:sp>
    </p:spTree>
    <p:extLst>
      <p:ext uri="{BB962C8B-B14F-4D97-AF65-F5344CB8AC3E}">
        <p14:creationId xmlns:p14="http://schemas.microsoft.com/office/powerpoint/2010/main" val="2892199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dy Slide 5">
    <p:spTree>
      <p:nvGrpSpPr>
        <p:cNvPr id="1" name=""/>
        <p:cNvGrpSpPr/>
        <p:nvPr/>
      </p:nvGrpSpPr>
      <p:grpSpPr>
        <a:xfrm>
          <a:off x="0" y="0"/>
          <a:ext cx="0" cy="0"/>
          <a:chOff x="0" y="0"/>
          <a:chExt cx="0" cy="0"/>
        </a:xfrm>
      </p:grpSpPr>
      <p:sp>
        <p:nvSpPr>
          <p:cNvPr id="7" name="Title 1"/>
          <p:cNvSpPr>
            <a:spLocks noGrp="1"/>
          </p:cNvSpPr>
          <p:nvPr>
            <p:ph type="title"/>
          </p:nvPr>
        </p:nvSpPr>
        <p:spPr>
          <a:xfrm>
            <a:off x="628649" y="365126"/>
            <a:ext cx="6520579" cy="1325563"/>
          </a:xfrm>
        </p:spPr>
        <p:txBody>
          <a:bodyPr>
            <a:normAutofit/>
          </a:bodyPr>
          <a:lstStyle>
            <a:lvl1pPr>
              <a:defRPr sz="3600" b="1">
                <a:solidFill>
                  <a:srgbClr val="002D72"/>
                </a:solidFill>
              </a:defRPr>
            </a:lvl1pPr>
          </a:lstStyle>
          <a:p>
            <a:r>
              <a:rPr lang="en-US"/>
              <a:t>Click to edit Master title style</a:t>
            </a:r>
          </a:p>
        </p:txBody>
      </p:sp>
      <p:sp>
        <p:nvSpPr>
          <p:cNvPr id="8" name="Text Placeholder 13"/>
          <p:cNvSpPr>
            <a:spLocks noGrp="1"/>
          </p:cNvSpPr>
          <p:nvPr>
            <p:ph type="body" sz="quarter" idx="10"/>
          </p:nvPr>
        </p:nvSpPr>
        <p:spPr>
          <a:xfrm>
            <a:off x="628648" y="1960249"/>
            <a:ext cx="6520580" cy="3983351"/>
          </a:xfrm>
        </p:spPr>
        <p:txBody>
          <a:bodyPr>
            <a:normAutofit/>
          </a:bodyPr>
          <a:lstStyle>
            <a:lvl1pPr marL="0" indent="0">
              <a:buNone/>
              <a:defRPr sz="2400" baseline="0"/>
            </a:lvl1pPr>
          </a:lstStyle>
          <a:p>
            <a:pPr lvl="0"/>
            <a:r>
              <a:rPr lang="en-US"/>
              <a:t>Click to edit Master text styles</a:t>
            </a:r>
          </a:p>
        </p:txBody>
      </p:sp>
      <p:sp>
        <p:nvSpPr>
          <p:cNvPr id="12" name="Rectangle 11"/>
          <p:cNvSpPr/>
          <p:nvPr userDrawn="1"/>
        </p:nvSpPr>
        <p:spPr>
          <a:xfrm>
            <a:off x="7700989" y="-2266"/>
            <a:ext cx="445625"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3" name="Rectangle 12"/>
          <p:cNvSpPr/>
          <p:nvPr userDrawn="1"/>
        </p:nvSpPr>
        <p:spPr>
          <a:xfrm>
            <a:off x="8698375" y="0"/>
            <a:ext cx="445625"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2DCCD3"/>
              </a:solidFill>
            </a:endParaRPr>
          </a:p>
        </p:txBody>
      </p:sp>
      <p:sp>
        <p:nvSpPr>
          <p:cNvPr id="14" name="Rectangle 13"/>
          <p:cNvSpPr/>
          <p:nvPr userDrawn="1"/>
        </p:nvSpPr>
        <p:spPr>
          <a:xfrm>
            <a:off x="8146614" y="-2266"/>
            <a:ext cx="551761"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E87722"/>
              </a:solidFill>
            </a:endParaRPr>
          </a:p>
        </p:txBody>
      </p:sp>
      <p:sp>
        <p:nvSpPr>
          <p:cNvPr id="15" name="TextBox 14"/>
          <p:cNvSpPr txBox="1"/>
          <p:nvPr userDrawn="1"/>
        </p:nvSpPr>
        <p:spPr>
          <a:xfrm rot="5400000">
            <a:off x="6939540" y="1617246"/>
            <a:ext cx="2965905" cy="461665"/>
          </a:xfrm>
          <a:prstGeom prst="rect">
            <a:avLst/>
          </a:prstGeom>
          <a:noFill/>
        </p:spPr>
        <p:txBody>
          <a:bodyPr wrap="square" rtlCol="0">
            <a:spAutoFit/>
          </a:bodyPr>
          <a:lstStyle/>
          <a:p>
            <a:r>
              <a:rPr lang="en-US" sz="2400" b="0">
                <a:solidFill>
                  <a:schemeClr val="bg1"/>
                </a:solidFill>
                <a:latin typeface="+mj-lt"/>
              </a:rPr>
              <a:t>WHOLE</a:t>
            </a:r>
            <a:r>
              <a:rPr lang="en-US" sz="2400" b="0" baseline="0">
                <a:solidFill>
                  <a:schemeClr val="bg1"/>
                </a:solidFill>
                <a:latin typeface="+mj-lt"/>
              </a:rPr>
              <a:t> CHILD</a:t>
            </a:r>
            <a:endParaRPr lang="en-US" sz="2400" b="0">
              <a:solidFill>
                <a:schemeClr val="bg1"/>
              </a:solidFill>
              <a:latin typeface="+mj-lt"/>
            </a:endParaRPr>
          </a:p>
        </p:txBody>
      </p:sp>
    </p:spTree>
    <p:extLst>
      <p:ext uri="{BB962C8B-B14F-4D97-AF65-F5344CB8AC3E}">
        <p14:creationId xmlns:p14="http://schemas.microsoft.com/office/powerpoint/2010/main" val="2749599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dy Slide 6">
    <p:spTree>
      <p:nvGrpSpPr>
        <p:cNvPr id="1" name=""/>
        <p:cNvGrpSpPr/>
        <p:nvPr/>
      </p:nvGrpSpPr>
      <p:grpSpPr>
        <a:xfrm>
          <a:off x="0" y="0"/>
          <a:ext cx="0" cy="0"/>
          <a:chOff x="0" y="0"/>
          <a:chExt cx="0" cy="0"/>
        </a:xfrm>
      </p:grpSpPr>
      <p:sp>
        <p:nvSpPr>
          <p:cNvPr id="7" name="Title 11"/>
          <p:cNvSpPr>
            <a:spLocks noGrp="1"/>
          </p:cNvSpPr>
          <p:nvPr>
            <p:ph type="title"/>
          </p:nvPr>
        </p:nvSpPr>
        <p:spPr>
          <a:xfrm>
            <a:off x="560455" y="397325"/>
            <a:ext cx="6694909" cy="1238294"/>
          </a:xfrm>
        </p:spPr>
        <p:txBody>
          <a:bodyPr>
            <a:normAutofit/>
          </a:bodyPr>
          <a:lstStyle>
            <a:lvl1pPr>
              <a:defRPr sz="3600" b="1">
                <a:solidFill>
                  <a:srgbClr val="002D72"/>
                </a:solidFill>
              </a:defRPr>
            </a:lvl1pPr>
          </a:lstStyle>
          <a:p>
            <a:r>
              <a:rPr lang="en-US"/>
              <a:t>Click to edit Master title style</a:t>
            </a:r>
          </a:p>
        </p:txBody>
      </p:sp>
      <p:sp>
        <p:nvSpPr>
          <p:cNvPr id="8" name="Text Placeholder 13"/>
          <p:cNvSpPr>
            <a:spLocks noGrp="1"/>
          </p:cNvSpPr>
          <p:nvPr>
            <p:ph type="body" sz="quarter" idx="10"/>
          </p:nvPr>
        </p:nvSpPr>
        <p:spPr>
          <a:xfrm>
            <a:off x="560454" y="1947371"/>
            <a:ext cx="6694910" cy="4094200"/>
          </a:xfrm>
        </p:spPr>
        <p:txBody>
          <a:bodyPr>
            <a:normAutofit/>
          </a:bodyPr>
          <a:lstStyle>
            <a:lvl1pPr marL="0" indent="0">
              <a:buNone/>
              <a:defRPr sz="2400" baseline="0"/>
            </a:lvl1pPr>
          </a:lstStyle>
          <a:p>
            <a:pPr lvl="0"/>
            <a:r>
              <a:rPr lang="en-US"/>
              <a:t>Click to edit Master text styles</a:t>
            </a:r>
          </a:p>
        </p:txBody>
      </p:sp>
      <p:sp>
        <p:nvSpPr>
          <p:cNvPr id="9" name="Rectangle 8"/>
          <p:cNvSpPr/>
          <p:nvPr userDrawn="1"/>
        </p:nvSpPr>
        <p:spPr>
          <a:xfrm>
            <a:off x="8252750" y="0"/>
            <a:ext cx="445625"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 name="Rectangle 9"/>
          <p:cNvSpPr/>
          <p:nvPr userDrawn="1"/>
        </p:nvSpPr>
        <p:spPr>
          <a:xfrm>
            <a:off x="8698375" y="0"/>
            <a:ext cx="445625"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2DCCD3"/>
              </a:solidFill>
            </a:endParaRPr>
          </a:p>
        </p:txBody>
      </p:sp>
      <p:sp>
        <p:nvSpPr>
          <p:cNvPr id="11" name="Rectangle 10"/>
          <p:cNvSpPr/>
          <p:nvPr userDrawn="1"/>
        </p:nvSpPr>
        <p:spPr>
          <a:xfrm>
            <a:off x="7700989" y="-10431"/>
            <a:ext cx="551761"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E87722"/>
              </a:solidFill>
            </a:endParaRPr>
          </a:p>
        </p:txBody>
      </p:sp>
      <p:sp>
        <p:nvSpPr>
          <p:cNvPr id="12" name="TextBox 11"/>
          <p:cNvSpPr txBox="1"/>
          <p:nvPr userDrawn="1"/>
        </p:nvSpPr>
        <p:spPr>
          <a:xfrm rot="5400000">
            <a:off x="6814917" y="1328444"/>
            <a:ext cx="2323902" cy="461665"/>
          </a:xfrm>
          <a:prstGeom prst="rect">
            <a:avLst/>
          </a:prstGeom>
          <a:noFill/>
        </p:spPr>
        <p:txBody>
          <a:bodyPr wrap="square" rtlCol="0">
            <a:spAutoFit/>
          </a:bodyPr>
          <a:lstStyle/>
          <a:p>
            <a:r>
              <a:rPr lang="en-US" sz="2400" b="0">
                <a:solidFill>
                  <a:schemeClr val="bg1"/>
                </a:solidFill>
                <a:latin typeface="+mj-lt"/>
              </a:rPr>
              <a:t>EDUCATORS</a:t>
            </a:r>
          </a:p>
        </p:txBody>
      </p:sp>
    </p:spTree>
    <p:extLst>
      <p:ext uri="{BB962C8B-B14F-4D97-AF65-F5344CB8AC3E}">
        <p14:creationId xmlns:p14="http://schemas.microsoft.com/office/powerpoint/2010/main" val="380017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dy Slide 7">
    <p:spTree>
      <p:nvGrpSpPr>
        <p:cNvPr id="1" name=""/>
        <p:cNvGrpSpPr/>
        <p:nvPr/>
      </p:nvGrpSpPr>
      <p:grpSpPr>
        <a:xfrm>
          <a:off x="0" y="0"/>
          <a:ext cx="0" cy="0"/>
          <a:chOff x="0" y="0"/>
          <a:chExt cx="0" cy="0"/>
        </a:xfrm>
      </p:grpSpPr>
      <p:sp>
        <p:nvSpPr>
          <p:cNvPr id="3" name="Rectangle 2"/>
          <p:cNvSpPr/>
          <p:nvPr userDrawn="1"/>
        </p:nvSpPr>
        <p:spPr>
          <a:xfrm>
            <a:off x="7807125" y="0"/>
            <a:ext cx="445625"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 name="Rectangle 3"/>
          <p:cNvSpPr/>
          <p:nvPr userDrawn="1"/>
        </p:nvSpPr>
        <p:spPr>
          <a:xfrm>
            <a:off x="8252750" y="0"/>
            <a:ext cx="445625"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2DCCD3"/>
              </a:solidFill>
            </a:endParaRPr>
          </a:p>
        </p:txBody>
      </p:sp>
      <p:sp>
        <p:nvSpPr>
          <p:cNvPr id="5" name="Rectangle 4"/>
          <p:cNvSpPr/>
          <p:nvPr userDrawn="1"/>
        </p:nvSpPr>
        <p:spPr>
          <a:xfrm>
            <a:off x="8698375" y="0"/>
            <a:ext cx="445625"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E87722"/>
              </a:solidFill>
            </a:endParaRPr>
          </a:p>
        </p:txBody>
      </p:sp>
      <p:sp>
        <p:nvSpPr>
          <p:cNvPr id="6" name="Title 11"/>
          <p:cNvSpPr>
            <a:spLocks noGrp="1"/>
          </p:cNvSpPr>
          <p:nvPr>
            <p:ph type="title"/>
          </p:nvPr>
        </p:nvSpPr>
        <p:spPr>
          <a:xfrm>
            <a:off x="668434" y="261291"/>
            <a:ext cx="6693066" cy="1238294"/>
          </a:xfrm>
        </p:spPr>
        <p:txBody>
          <a:bodyPr>
            <a:normAutofit/>
          </a:bodyPr>
          <a:lstStyle>
            <a:lvl1pPr>
              <a:defRPr sz="3600" b="1">
                <a:solidFill>
                  <a:srgbClr val="002D72"/>
                </a:solidFill>
              </a:defRPr>
            </a:lvl1pPr>
          </a:lstStyle>
          <a:p>
            <a:r>
              <a:rPr lang="en-US"/>
              <a:t>Click to edit Master title style</a:t>
            </a:r>
          </a:p>
        </p:txBody>
      </p:sp>
      <p:sp>
        <p:nvSpPr>
          <p:cNvPr id="7" name="Text Placeholder 13"/>
          <p:cNvSpPr>
            <a:spLocks noGrp="1"/>
          </p:cNvSpPr>
          <p:nvPr>
            <p:ph type="body" sz="quarter" idx="10"/>
          </p:nvPr>
        </p:nvSpPr>
        <p:spPr>
          <a:xfrm>
            <a:off x="668434" y="1754187"/>
            <a:ext cx="6693066" cy="4311877"/>
          </a:xfrm>
        </p:spPr>
        <p:txBody>
          <a:bodyPr>
            <a:normAutofit/>
          </a:bodyPr>
          <a:lstStyle>
            <a:lvl1pPr marL="0" indent="0">
              <a:buNone/>
              <a:defRPr sz="2400" baseline="0"/>
            </a:lvl1pPr>
          </a:lstStyle>
          <a:p>
            <a:pPr lvl="0"/>
            <a:r>
              <a:rPr lang="en-US"/>
              <a:t>Click to edit Master text styles</a:t>
            </a:r>
          </a:p>
        </p:txBody>
      </p:sp>
    </p:spTree>
    <p:extLst>
      <p:ext uri="{BB962C8B-B14F-4D97-AF65-F5344CB8AC3E}">
        <p14:creationId xmlns:p14="http://schemas.microsoft.com/office/powerpoint/2010/main" val="3199416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dy Slide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a:off x="7448609" y="3765823"/>
            <a:ext cx="1447990" cy="3092177"/>
          </a:xfrm>
          <a:prstGeom prst="rect">
            <a:avLst/>
          </a:prstGeom>
        </p:spPr>
      </p:pic>
      <p:sp>
        <p:nvSpPr>
          <p:cNvPr id="4" name="Title 11"/>
          <p:cNvSpPr>
            <a:spLocks noGrp="1"/>
          </p:cNvSpPr>
          <p:nvPr>
            <p:ph type="title"/>
          </p:nvPr>
        </p:nvSpPr>
        <p:spPr>
          <a:xfrm>
            <a:off x="560455" y="397325"/>
            <a:ext cx="7327855" cy="1238294"/>
          </a:xfrm>
        </p:spPr>
        <p:txBody>
          <a:bodyPr>
            <a:normAutofit/>
          </a:bodyPr>
          <a:lstStyle>
            <a:lvl1pPr>
              <a:defRPr sz="3600" b="1">
                <a:solidFill>
                  <a:srgbClr val="002D72"/>
                </a:solidFill>
              </a:defRPr>
            </a:lvl1pPr>
          </a:lstStyle>
          <a:p>
            <a:r>
              <a:rPr lang="en-US"/>
              <a:t>Click to edit Master title style</a:t>
            </a:r>
          </a:p>
        </p:txBody>
      </p:sp>
      <p:sp>
        <p:nvSpPr>
          <p:cNvPr id="6" name="Content Placeholder 5"/>
          <p:cNvSpPr>
            <a:spLocks noGrp="1"/>
          </p:cNvSpPr>
          <p:nvPr>
            <p:ph sz="quarter" idx="10"/>
          </p:nvPr>
        </p:nvSpPr>
        <p:spPr>
          <a:xfrm>
            <a:off x="560388" y="1951038"/>
            <a:ext cx="6659562" cy="4116387"/>
          </a:xfrm>
        </p:spPr>
        <p:txBody>
          <a:bodyPr>
            <a:normAutofit/>
          </a:bodyPr>
          <a:lstStyle>
            <a:lvl1pPr marL="0" indent="0">
              <a:buNone/>
              <a:defRPr sz="2400" baseline="0"/>
            </a:lvl1pPr>
          </a:lstStyle>
          <a:p>
            <a:pPr lvl="0"/>
            <a:r>
              <a:rPr lang="en-US"/>
              <a:t>Click to edit Master text styles</a:t>
            </a:r>
          </a:p>
        </p:txBody>
      </p:sp>
    </p:spTree>
    <p:extLst>
      <p:ext uri="{BB962C8B-B14F-4D97-AF65-F5344CB8AC3E}">
        <p14:creationId xmlns:p14="http://schemas.microsoft.com/office/powerpoint/2010/main" val="2377360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ody Slide 9">
    <p:spTree>
      <p:nvGrpSpPr>
        <p:cNvPr id="1" name=""/>
        <p:cNvGrpSpPr/>
        <p:nvPr/>
      </p:nvGrpSpPr>
      <p:grpSpPr>
        <a:xfrm>
          <a:off x="0" y="0"/>
          <a:ext cx="0" cy="0"/>
          <a:chOff x="0" y="0"/>
          <a:chExt cx="0" cy="0"/>
        </a:xfrm>
      </p:grpSpPr>
      <p:sp>
        <p:nvSpPr>
          <p:cNvPr id="4" name="Title 11"/>
          <p:cNvSpPr>
            <a:spLocks noGrp="1"/>
          </p:cNvSpPr>
          <p:nvPr>
            <p:ph type="title"/>
          </p:nvPr>
        </p:nvSpPr>
        <p:spPr>
          <a:xfrm>
            <a:off x="514351" y="365127"/>
            <a:ext cx="6768192" cy="1238294"/>
          </a:xfrm>
        </p:spPr>
        <p:txBody>
          <a:bodyPr>
            <a:normAutofit/>
          </a:bodyPr>
          <a:lstStyle>
            <a:lvl1pPr>
              <a:defRPr sz="3600" b="1">
                <a:solidFill>
                  <a:srgbClr val="002D72"/>
                </a:solidFill>
              </a:defRPr>
            </a:lvl1pPr>
          </a:lstStyle>
          <a:p>
            <a:r>
              <a:rPr lang="en-US"/>
              <a:t>Click to edit Master title style</a:t>
            </a:r>
          </a:p>
        </p:txBody>
      </p:sp>
      <p:sp>
        <p:nvSpPr>
          <p:cNvPr id="5" name="Text Placeholder 13"/>
          <p:cNvSpPr>
            <a:spLocks noGrp="1"/>
          </p:cNvSpPr>
          <p:nvPr>
            <p:ph type="body" sz="quarter" idx="10"/>
          </p:nvPr>
        </p:nvSpPr>
        <p:spPr>
          <a:xfrm>
            <a:off x="514350" y="1860550"/>
            <a:ext cx="6758344" cy="4115707"/>
          </a:xfrm>
        </p:spPr>
        <p:txBody>
          <a:bodyPr>
            <a:normAutofit/>
          </a:bodyPr>
          <a:lstStyle>
            <a:lvl1pPr marL="0" indent="0">
              <a:buNone/>
              <a:defRPr sz="2400" baseline="0"/>
            </a:lvl1pPr>
          </a:lstStyle>
          <a:p>
            <a:pPr lvl="0"/>
            <a:r>
              <a:rPr lang="en-US"/>
              <a:t>Click to edit Master text styles</a:t>
            </a:r>
          </a:p>
        </p:txBody>
      </p:sp>
      <p:pic>
        <p:nvPicPr>
          <p:cNvPr id="6" name="Picture 5">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584621" y="2691024"/>
            <a:ext cx="1321601" cy="4052423"/>
          </a:xfrm>
          <a:prstGeom prst="rect">
            <a:avLst/>
          </a:prstGeom>
        </p:spPr>
      </p:pic>
    </p:spTree>
    <p:extLst>
      <p:ext uri="{BB962C8B-B14F-4D97-AF65-F5344CB8AC3E}">
        <p14:creationId xmlns:p14="http://schemas.microsoft.com/office/powerpoint/2010/main" val="1479758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dy Slide 10">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D25B73-62CF-2C4F-BB7F-FA0D0A19B1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696062">
            <a:off x="395472" y="1159992"/>
            <a:ext cx="953640" cy="2924142"/>
          </a:xfrm>
          <a:prstGeom prst="rect">
            <a:avLst/>
          </a:prstGeom>
        </p:spPr>
      </p:pic>
      <p:sp>
        <p:nvSpPr>
          <p:cNvPr id="7" name="Title 11"/>
          <p:cNvSpPr>
            <a:spLocks noGrp="1"/>
          </p:cNvSpPr>
          <p:nvPr>
            <p:ph type="title"/>
          </p:nvPr>
        </p:nvSpPr>
        <p:spPr>
          <a:xfrm>
            <a:off x="1735562" y="352425"/>
            <a:ext cx="7063467" cy="1212896"/>
          </a:xfrm>
        </p:spPr>
        <p:txBody>
          <a:bodyPr>
            <a:normAutofit/>
          </a:bodyPr>
          <a:lstStyle>
            <a:lvl1pPr>
              <a:defRPr sz="3600" b="1">
                <a:solidFill>
                  <a:srgbClr val="002D72"/>
                </a:solidFill>
              </a:defRPr>
            </a:lvl1pPr>
          </a:lstStyle>
          <a:p>
            <a:r>
              <a:rPr lang="en-US"/>
              <a:t>Click to edit Master title style</a:t>
            </a:r>
          </a:p>
        </p:txBody>
      </p:sp>
      <p:sp>
        <p:nvSpPr>
          <p:cNvPr id="8" name="Text Placeholder 13"/>
          <p:cNvSpPr>
            <a:spLocks noGrp="1"/>
          </p:cNvSpPr>
          <p:nvPr>
            <p:ph type="body" sz="quarter" idx="10"/>
          </p:nvPr>
        </p:nvSpPr>
        <p:spPr>
          <a:xfrm>
            <a:off x="1890297" y="1859239"/>
            <a:ext cx="6908731" cy="4341535"/>
          </a:xfrm>
        </p:spPr>
        <p:txBody>
          <a:bodyPr>
            <a:normAutofit/>
          </a:bodyPr>
          <a:lstStyle>
            <a:lvl1pPr marL="0" indent="0">
              <a:buNone/>
              <a:defRPr sz="2400" baseline="0"/>
            </a:lvl1pPr>
          </a:lstStyle>
          <a:p>
            <a:pPr lvl="0"/>
            <a:r>
              <a:rPr lang="en-US"/>
              <a:t>Click to edit Master text styles</a:t>
            </a:r>
          </a:p>
        </p:txBody>
      </p:sp>
    </p:spTree>
    <p:extLst>
      <p:ext uri="{BB962C8B-B14F-4D97-AF65-F5344CB8AC3E}">
        <p14:creationId xmlns:p14="http://schemas.microsoft.com/office/powerpoint/2010/main" val="3247103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Rectangle 3"/>
          <p:cNvSpPr/>
          <p:nvPr userDrawn="1"/>
        </p:nvSpPr>
        <p:spPr>
          <a:xfrm>
            <a:off x="6407239" y="0"/>
            <a:ext cx="2736761" cy="6858000"/>
          </a:xfrm>
          <a:prstGeom prst="rect">
            <a:avLst/>
          </a:prstGeom>
          <a:solidFill>
            <a:srgbClr val="1D376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6781754" y="3539159"/>
            <a:ext cx="1087604" cy="3334918"/>
          </a:xfrm>
          <a:prstGeom prst="rect">
            <a:avLst/>
          </a:prstGeom>
        </p:spPr>
      </p:pic>
      <p:sp>
        <p:nvSpPr>
          <p:cNvPr id="6" name="Title 11"/>
          <p:cNvSpPr>
            <a:spLocks noGrp="1"/>
          </p:cNvSpPr>
          <p:nvPr>
            <p:ph type="title"/>
          </p:nvPr>
        </p:nvSpPr>
        <p:spPr>
          <a:xfrm>
            <a:off x="560455" y="397325"/>
            <a:ext cx="5097641" cy="1695492"/>
          </a:xfrm>
        </p:spPr>
        <p:txBody>
          <a:bodyPr>
            <a:normAutofit/>
          </a:bodyPr>
          <a:lstStyle>
            <a:lvl1pPr>
              <a:defRPr sz="3600" b="1">
                <a:solidFill>
                  <a:srgbClr val="002D72"/>
                </a:solidFill>
              </a:defRPr>
            </a:lvl1pPr>
          </a:lstStyle>
          <a:p>
            <a:r>
              <a:rPr lang="en-US"/>
              <a:t>Click to edit Master title style</a:t>
            </a:r>
          </a:p>
        </p:txBody>
      </p:sp>
    </p:spTree>
    <p:extLst>
      <p:ext uri="{BB962C8B-B14F-4D97-AF65-F5344CB8AC3E}">
        <p14:creationId xmlns:p14="http://schemas.microsoft.com/office/powerpoint/2010/main" val="50153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11" name="Picture Placeholder 5">
            <a:extLst>
              <a:ext uri="{FF2B5EF4-FFF2-40B4-BE49-F238E27FC236}">
                <a16:creationId xmlns:a16="http://schemas.microsoft.com/office/drawing/2014/main" id="{EEB543B9-ACE5-5044-ACA8-2AE54DED0530}"/>
              </a:ext>
            </a:extLst>
          </p:cNvPr>
          <p:cNvPicPr>
            <a:picLocks noChangeAspect="1"/>
          </p:cNvPicPr>
          <p:nvPr userDrawn="1"/>
        </p:nvPicPr>
        <p:blipFill>
          <a:blip r:embed="rId2" cstate="print">
            <a:clrChange>
              <a:clrFrom>
                <a:srgbClr val="000000">
                  <a:alpha val="0"/>
                </a:srgbClr>
              </a:clrFrom>
              <a:clrTo>
                <a:srgbClr val="000000">
                  <a:alpha val="0"/>
                </a:srgbClr>
              </a:clrTo>
            </a:clrChange>
            <a:graysc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6875" b="6875"/>
          <a:stretch>
            <a:fillRect/>
          </a:stretch>
        </p:blipFill>
        <p:spPr>
          <a:xfrm>
            <a:off x="0" y="1993846"/>
            <a:ext cx="3472288" cy="2661010"/>
          </a:xfrm>
          <a:prstGeom prst="rect">
            <a:avLst/>
          </a:prstGeom>
          <a:gradFill>
            <a:gsLst>
              <a:gs pos="0">
                <a:schemeClr val="accent1">
                  <a:lumMod val="5000"/>
                  <a:lumOff val="95000"/>
                </a:schemeClr>
              </a:gs>
              <a:gs pos="74000">
                <a:schemeClr val="accent1">
                  <a:lumMod val="45000"/>
                  <a:lumOff val="55000"/>
                </a:schemeClr>
              </a:gs>
              <a:gs pos="32000">
                <a:schemeClr val="accent1">
                  <a:lumMod val="45000"/>
                  <a:lumOff val="55000"/>
                </a:schemeClr>
              </a:gs>
              <a:gs pos="100000">
                <a:schemeClr val="accent1">
                  <a:lumMod val="30000"/>
                  <a:lumOff val="70000"/>
                </a:schemeClr>
              </a:gs>
            </a:gsLst>
            <a:lin ang="5400000" scaled="1"/>
          </a:gradFill>
        </p:spPr>
      </p:pic>
      <p:pic>
        <p:nvPicPr>
          <p:cNvPr id="26" name="Picture Placeholder 8">
            <a:extLst>
              <a:ext uri="{FF2B5EF4-FFF2-40B4-BE49-F238E27FC236}">
                <a16:creationId xmlns:a16="http://schemas.microsoft.com/office/drawing/2014/main" id="{EC3D9FEC-35B5-2A48-9240-C98F6A36B02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6236" t="491" r="41582" b="27109"/>
          <a:stretch/>
        </p:blipFill>
        <p:spPr>
          <a:xfrm>
            <a:off x="3472289" y="1990803"/>
            <a:ext cx="1888911" cy="2667805"/>
          </a:xfrm>
          <a:prstGeom prst="rect">
            <a:avLst/>
          </a:prstGeom>
        </p:spPr>
      </p:pic>
      <p:pic>
        <p:nvPicPr>
          <p:cNvPr id="27" name="Picture Placeholder 10">
            <a:extLst>
              <a:ext uri="{FF2B5EF4-FFF2-40B4-BE49-F238E27FC236}">
                <a16:creationId xmlns:a16="http://schemas.microsoft.com/office/drawing/2014/main" id="{4BF81C8E-7B92-4E4A-94BC-EB8183E7F6C8}"/>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40596" t="19332" r="23971" b="3996"/>
          <a:stretch/>
        </p:blipFill>
        <p:spPr>
          <a:xfrm>
            <a:off x="5352272" y="1994554"/>
            <a:ext cx="1896167" cy="2667807"/>
          </a:xfrm>
          <a:prstGeom prst="rect">
            <a:avLst/>
          </a:prstGeom>
        </p:spPr>
      </p:pic>
      <p:pic>
        <p:nvPicPr>
          <p:cNvPr id="28" name="Picture Placeholder 12">
            <a:extLst>
              <a:ext uri="{FF2B5EF4-FFF2-40B4-BE49-F238E27FC236}">
                <a16:creationId xmlns:a16="http://schemas.microsoft.com/office/drawing/2014/main" id="{D736E1AF-4E8A-7448-A968-D040E42C9667}"/>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l="27150" r="27150"/>
          <a:stretch>
            <a:fillRect/>
          </a:stretch>
        </p:blipFill>
        <p:spPr>
          <a:xfrm>
            <a:off x="7229480" y="1990800"/>
            <a:ext cx="1914520" cy="2667807"/>
          </a:xfrm>
          <a:prstGeom prst="rect">
            <a:avLst/>
          </a:prstGeom>
        </p:spPr>
      </p:pic>
      <p:sp>
        <p:nvSpPr>
          <p:cNvPr id="5" name="Rectangle 4"/>
          <p:cNvSpPr/>
          <p:nvPr userDrawn="1"/>
        </p:nvSpPr>
        <p:spPr>
          <a:xfrm>
            <a:off x="7226703" y="1994553"/>
            <a:ext cx="1932538" cy="2667807"/>
          </a:xfrm>
          <a:prstGeom prst="rect">
            <a:avLst/>
          </a:prstGeom>
          <a:solidFill>
            <a:srgbClr val="D2D75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4" name="Rectangle 3"/>
          <p:cNvSpPr/>
          <p:nvPr userDrawn="1"/>
        </p:nvSpPr>
        <p:spPr>
          <a:xfrm>
            <a:off x="5349496" y="1998308"/>
            <a:ext cx="1879983" cy="2664049"/>
          </a:xfrm>
          <a:prstGeom prst="rect">
            <a:avLst/>
          </a:prstGeom>
          <a:solidFill>
            <a:srgbClr val="2DCCD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6" name="Rectangle 5"/>
          <p:cNvSpPr/>
          <p:nvPr userDrawn="1"/>
        </p:nvSpPr>
        <p:spPr>
          <a:xfrm>
            <a:off x="-7790" y="1990800"/>
            <a:ext cx="3480079" cy="2667806"/>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Rectangle 2"/>
          <p:cNvSpPr/>
          <p:nvPr userDrawn="1"/>
        </p:nvSpPr>
        <p:spPr>
          <a:xfrm>
            <a:off x="3472290" y="1990795"/>
            <a:ext cx="1877206" cy="2671561"/>
          </a:xfrm>
          <a:prstGeom prst="rect">
            <a:avLst/>
          </a:prstGeom>
          <a:solidFill>
            <a:srgbClr val="E8772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7" name="Picture 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43760" y="2285716"/>
            <a:ext cx="2976978" cy="1857687"/>
          </a:xfrm>
          <a:prstGeom prst="rect">
            <a:avLst/>
          </a:prstGeom>
        </p:spPr>
      </p:pic>
      <p:sp>
        <p:nvSpPr>
          <p:cNvPr id="39" name="Title 11"/>
          <p:cNvSpPr>
            <a:spLocks noGrp="1"/>
          </p:cNvSpPr>
          <p:nvPr>
            <p:ph type="title"/>
          </p:nvPr>
        </p:nvSpPr>
        <p:spPr>
          <a:xfrm>
            <a:off x="881121" y="88381"/>
            <a:ext cx="7501504" cy="1695492"/>
          </a:xfrm>
        </p:spPr>
        <p:txBody>
          <a:bodyPr>
            <a:normAutofit/>
          </a:bodyPr>
          <a:lstStyle>
            <a:lvl1pPr>
              <a:defRPr sz="3600" b="1">
                <a:solidFill>
                  <a:srgbClr val="002D72"/>
                </a:solidFill>
              </a:defRPr>
            </a:lvl1pPr>
          </a:lstStyle>
          <a:p>
            <a:r>
              <a:rPr lang="en-US"/>
              <a:t>Click to edit Master title style</a:t>
            </a:r>
          </a:p>
        </p:txBody>
      </p:sp>
    </p:spTree>
    <p:extLst>
      <p:ext uri="{BB962C8B-B14F-4D97-AF65-F5344CB8AC3E}">
        <p14:creationId xmlns:p14="http://schemas.microsoft.com/office/powerpoint/2010/main" val="3228556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ic Slide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3296"/>
            <a:ext cx="5545667" cy="5571618"/>
          </a:xfrm>
          <a:prstGeom prst="rect">
            <a:avLst/>
          </a:prstGeom>
        </p:spPr>
      </p:pic>
      <p:sp>
        <p:nvSpPr>
          <p:cNvPr id="5" name="Text Placeholder 10"/>
          <p:cNvSpPr>
            <a:spLocks noGrp="1"/>
          </p:cNvSpPr>
          <p:nvPr>
            <p:ph type="body" sz="quarter" idx="15"/>
          </p:nvPr>
        </p:nvSpPr>
        <p:spPr>
          <a:xfrm>
            <a:off x="1681735" y="1271672"/>
            <a:ext cx="2222628" cy="701061"/>
          </a:xfrm>
        </p:spPr>
        <p:txBody>
          <a:bodyPr>
            <a:noAutofit/>
          </a:bodyPr>
          <a:lstStyle>
            <a:lvl1pPr marL="0" indent="0" algn="ctr">
              <a:buNone/>
              <a:defRPr sz="1800" baseline="0">
                <a:solidFill>
                  <a:schemeClr val="bg1"/>
                </a:solidFill>
              </a:defRPr>
            </a:lvl1pPr>
          </a:lstStyle>
          <a:p>
            <a:pPr lvl="0"/>
            <a:r>
              <a:rPr lang="en-US"/>
              <a:t>Click to edit Master text styles</a:t>
            </a:r>
          </a:p>
        </p:txBody>
      </p:sp>
      <p:sp>
        <p:nvSpPr>
          <p:cNvPr id="8" name="Text Placeholder 10"/>
          <p:cNvSpPr>
            <a:spLocks noGrp="1"/>
          </p:cNvSpPr>
          <p:nvPr>
            <p:ph type="body" sz="quarter" idx="16"/>
          </p:nvPr>
        </p:nvSpPr>
        <p:spPr>
          <a:xfrm>
            <a:off x="1661519" y="5132472"/>
            <a:ext cx="2222628" cy="701061"/>
          </a:xfrm>
        </p:spPr>
        <p:txBody>
          <a:bodyPr>
            <a:noAutofit/>
          </a:bodyPr>
          <a:lstStyle>
            <a:lvl1pPr marL="0" indent="0" algn="ctr">
              <a:buNone/>
              <a:defRPr sz="1800" baseline="0">
                <a:solidFill>
                  <a:schemeClr val="bg1"/>
                </a:solidFill>
              </a:defRPr>
            </a:lvl1pPr>
          </a:lstStyle>
          <a:p>
            <a:pPr lvl="0"/>
            <a:r>
              <a:rPr lang="en-US"/>
              <a:t>Click to edit Master text styles</a:t>
            </a:r>
          </a:p>
        </p:txBody>
      </p:sp>
      <p:sp>
        <p:nvSpPr>
          <p:cNvPr id="9" name="Text Placeholder 10"/>
          <p:cNvSpPr>
            <a:spLocks noGrp="1"/>
          </p:cNvSpPr>
          <p:nvPr>
            <p:ph type="body" sz="quarter" idx="17"/>
          </p:nvPr>
        </p:nvSpPr>
        <p:spPr>
          <a:xfrm rot="16200000">
            <a:off x="-180933" y="3178574"/>
            <a:ext cx="2222628" cy="701061"/>
          </a:xfrm>
        </p:spPr>
        <p:txBody>
          <a:bodyPr>
            <a:noAutofit/>
          </a:bodyPr>
          <a:lstStyle>
            <a:lvl1pPr marL="0" indent="0" algn="ctr">
              <a:buNone/>
              <a:defRPr sz="1800" baseline="0">
                <a:solidFill>
                  <a:schemeClr val="bg1"/>
                </a:solidFill>
              </a:defRPr>
            </a:lvl1pPr>
          </a:lstStyle>
          <a:p>
            <a:pPr lvl="0"/>
            <a:r>
              <a:rPr lang="en-US"/>
              <a:t>Click to edit Master text styles</a:t>
            </a:r>
          </a:p>
        </p:txBody>
      </p:sp>
      <p:sp>
        <p:nvSpPr>
          <p:cNvPr id="10" name="Text Placeholder 10"/>
          <p:cNvSpPr>
            <a:spLocks noGrp="1"/>
          </p:cNvSpPr>
          <p:nvPr>
            <p:ph type="body" sz="quarter" idx="18"/>
          </p:nvPr>
        </p:nvSpPr>
        <p:spPr>
          <a:xfrm rot="5400000">
            <a:off x="3535937" y="3178575"/>
            <a:ext cx="2222628" cy="701061"/>
          </a:xfrm>
        </p:spPr>
        <p:txBody>
          <a:bodyPr>
            <a:noAutofit/>
          </a:bodyPr>
          <a:lstStyle>
            <a:lvl1pPr marL="0" indent="0" algn="ctr">
              <a:buNone/>
              <a:defRPr sz="1800" baseline="0">
                <a:solidFill>
                  <a:schemeClr val="bg1"/>
                </a:solidFill>
              </a:defRPr>
            </a:lvl1pPr>
          </a:lstStyle>
          <a:p>
            <a:pPr lvl="0"/>
            <a:r>
              <a:rPr lang="en-US"/>
              <a:t>Click to edit Master text styles</a:t>
            </a:r>
          </a:p>
        </p:txBody>
      </p:sp>
      <p:sp>
        <p:nvSpPr>
          <p:cNvPr id="11" name="Title 11"/>
          <p:cNvSpPr>
            <a:spLocks noGrp="1"/>
          </p:cNvSpPr>
          <p:nvPr>
            <p:ph type="title"/>
          </p:nvPr>
        </p:nvSpPr>
        <p:spPr>
          <a:xfrm>
            <a:off x="4800601" y="124148"/>
            <a:ext cx="4330586" cy="1650309"/>
          </a:xfrm>
        </p:spPr>
        <p:txBody>
          <a:bodyPr>
            <a:normAutofit/>
          </a:bodyPr>
          <a:lstStyle>
            <a:lvl1pPr>
              <a:defRPr sz="3600" b="1">
                <a:solidFill>
                  <a:srgbClr val="002D72"/>
                </a:solidFill>
              </a:defRPr>
            </a:lvl1pPr>
          </a:lstStyle>
          <a:p>
            <a:r>
              <a:rPr lang="en-US"/>
              <a:t>Click to edit Master title style</a:t>
            </a:r>
          </a:p>
        </p:txBody>
      </p:sp>
      <p:sp>
        <p:nvSpPr>
          <p:cNvPr id="12" name="Text Placeholder 13"/>
          <p:cNvSpPr>
            <a:spLocks noGrp="1"/>
          </p:cNvSpPr>
          <p:nvPr>
            <p:ph type="body" sz="quarter" idx="10"/>
          </p:nvPr>
        </p:nvSpPr>
        <p:spPr>
          <a:xfrm>
            <a:off x="5450084" y="1972733"/>
            <a:ext cx="3514203" cy="4464138"/>
          </a:xfrm>
        </p:spPr>
        <p:txBody>
          <a:bodyPr>
            <a:normAutofit/>
          </a:bodyPr>
          <a:lstStyle>
            <a:lvl1pPr marL="0" indent="0">
              <a:buNone/>
              <a:defRPr sz="2400" baseline="0"/>
            </a:lvl1pPr>
          </a:lstStyle>
          <a:p>
            <a:pPr lvl="0"/>
            <a:r>
              <a:rPr lang="en-US"/>
              <a:t>Click to edit Master text styles</a:t>
            </a:r>
          </a:p>
        </p:txBody>
      </p:sp>
    </p:spTree>
    <p:extLst>
      <p:ext uri="{BB962C8B-B14F-4D97-AF65-F5344CB8AC3E}">
        <p14:creationId xmlns:p14="http://schemas.microsoft.com/office/powerpoint/2010/main" val="3015401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ic Slide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09910" y="441420"/>
            <a:ext cx="4996997" cy="6027114"/>
          </a:xfrm>
          <a:prstGeom prst="rect">
            <a:avLst/>
          </a:prstGeom>
        </p:spPr>
      </p:pic>
      <p:sp>
        <p:nvSpPr>
          <p:cNvPr id="4" name="Title 11"/>
          <p:cNvSpPr>
            <a:spLocks noGrp="1"/>
          </p:cNvSpPr>
          <p:nvPr>
            <p:ph type="title"/>
          </p:nvPr>
        </p:nvSpPr>
        <p:spPr>
          <a:xfrm>
            <a:off x="93133" y="107214"/>
            <a:ext cx="4648199" cy="1650309"/>
          </a:xfrm>
        </p:spPr>
        <p:txBody>
          <a:bodyPr>
            <a:normAutofit/>
          </a:bodyPr>
          <a:lstStyle>
            <a:lvl1pPr>
              <a:defRPr sz="3600" b="1">
                <a:solidFill>
                  <a:srgbClr val="002D72"/>
                </a:solidFill>
              </a:defRPr>
            </a:lvl1pPr>
          </a:lstStyle>
          <a:p>
            <a:r>
              <a:rPr lang="en-US"/>
              <a:t>Click to edit Master title style</a:t>
            </a:r>
          </a:p>
        </p:txBody>
      </p:sp>
      <p:sp>
        <p:nvSpPr>
          <p:cNvPr id="5" name="Text Placeholder 13"/>
          <p:cNvSpPr>
            <a:spLocks noGrp="1"/>
          </p:cNvSpPr>
          <p:nvPr>
            <p:ph type="body" sz="quarter" idx="10"/>
          </p:nvPr>
        </p:nvSpPr>
        <p:spPr>
          <a:xfrm>
            <a:off x="93133" y="1897892"/>
            <a:ext cx="3771941" cy="4198108"/>
          </a:xfrm>
        </p:spPr>
        <p:txBody>
          <a:bodyPr>
            <a:normAutofit/>
          </a:bodyPr>
          <a:lstStyle>
            <a:lvl1pPr marL="0" indent="0">
              <a:buNone/>
              <a:defRPr sz="2400" baseline="0"/>
            </a:lvl1pPr>
          </a:lstStyle>
          <a:p>
            <a:pPr lvl="0"/>
            <a:r>
              <a:rPr lang="en-US"/>
              <a:t>Click to edit Master text styles</a:t>
            </a:r>
          </a:p>
        </p:txBody>
      </p:sp>
      <p:sp>
        <p:nvSpPr>
          <p:cNvPr id="7" name="Content Placeholder 6"/>
          <p:cNvSpPr>
            <a:spLocks noGrp="1"/>
          </p:cNvSpPr>
          <p:nvPr>
            <p:ph sz="quarter" idx="11"/>
          </p:nvPr>
        </p:nvSpPr>
        <p:spPr>
          <a:xfrm>
            <a:off x="5935663" y="2887663"/>
            <a:ext cx="1031875" cy="965200"/>
          </a:xfrm>
        </p:spPr>
        <p:txBody>
          <a:bodyPr>
            <a:noAutofit/>
          </a:bodyPr>
          <a:lstStyle>
            <a:lvl1pPr marL="0" indent="0" algn="ctr">
              <a:buNone/>
              <a:defRPr sz="2400" baseline="0"/>
            </a:lvl1pPr>
          </a:lstStyle>
          <a:p>
            <a:pPr lvl="0"/>
            <a:r>
              <a:rPr lang="en-US"/>
              <a:t>Click to edit Master text styles</a:t>
            </a:r>
          </a:p>
        </p:txBody>
      </p:sp>
    </p:spTree>
    <p:extLst>
      <p:ext uri="{BB962C8B-B14F-4D97-AF65-F5344CB8AC3E}">
        <p14:creationId xmlns:p14="http://schemas.microsoft.com/office/powerpoint/2010/main" val="1574979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phic Slide 3">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61" t="11039" r="761" b="6731"/>
          <a:stretch/>
        </p:blipFill>
        <p:spPr>
          <a:xfrm>
            <a:off x="4538135" y="-74279"/>
            <a:ext cx="4418618" cy="6932279"/>
          </a:xfrm>
          <a:prstGeom prst="rect">
            <a:avLst/>
          </a:prstGeom>
        </p:spPr>
      </p:pic>
      <p:sp>
        <p:nvSpPr>
          <p:cNvPr id="3" name="Text Placeholder 11"/>
          <p:cNvSpPr>
            <a:spLocks noGrp="1"/>
          </p:cNvSpPr>
          <p:nvPr>
            <p:ph type="body" sz="quarter" idx="11"/>
          </p:nvPr>
        </p:nvSpPr>
        <p:spPr>
          <a:xfrm>
            <a:off x="5173885" y="808372"/>
            <a:ext cx="3147118" cy="564164"/>
          </a:xfrm>
        </p:spPr>
        <p:txBody>
          <a:bodyPr>
            <a:normAutofit/>
          </a:bodyPr>
          <a:lstStyle>
            <a:lvl1pPr marL="0" indent="0">
              <a:buNone/>
              <a:defRPr sz="2400">
                <a:solidFill>
                  <a:schemeClr val="bg1"/>
                </a:solidFill>
              </a:defRPr>
            </a:lvl1pPr>
          </a:lstStyle>
          <a:p>
            <a:pPr lvl="0"/>
            <a:r>
              <a:rPr lang="en-US"/>
              <a:t>Click to edit Master text styles</a:t>
            </a:r>
          </a:p>
        </p:txBody>
      </p:sp>
      <p:sp>
        <p:nvSpPr>
          <p:cNvPr id="5" name="Text Placeholder 11"/>
          <p:cNvSpPr>
            <a:spLocks noGrp="1"/>
          </p:cNvSpPr>
          <p:nvPr>
            <p:ph type="body" sz="quarter" idx="12"/>
          </p:nvPr>
        </p:nvSpPr>
        <p:spPr>
          <a:xfrm>
            <a:off x="5360152" y="2315438"/>
            <a:ext cx="3147118" cy="564164"/>
          </a:xfrm>
        </p:spPr>
        <p:txBody>
          <a:bodyPr>
            <a:normAutofit/>
          </a:bodyPr>
          <a:lstStyle>
            <a:lvl1pPr marL="0" indent="0">
              <a:buNone/>
              <a:defRPr sz="2400">
                <a:solidFill>
                  <a:schemeClr val="bg1"/>
                </a:solidFill>
              </a:defRPr>
            </a:lvl1pPr>
          </a:lstStyle>
          <a:p>
            <a:pPr lvl="0"/>
            <a:r>
              <a:rPr lang="en-US"/>
              <a:t>Click to edit Master text styles</a:t>
            </a:r>
          </a:p>
        </p:txBody>
      </p:sp>
      <p:sp>
        <p:nvSpPr>
          <p:cNvPr id="6" name="Text Placeholder 11"/>
          <p:cNvSpPr>
            <a:spLocks noGrp="1"/>
          </p:cNvSpPr>
          <p:nvPr>
            <p:ph type="body" sz="quarter" idx="13"/>
          </p:nvPr>
        </p:nvSpPr>
        <p:spPr>
          <a:xfrm>
            <a:off x="5360152" y="3822504"/>
            <a:ext cx="3147118" cy="564164"/>
          </a:xfrm>
        </p:spPr>
        <p:txBody>
          <a:bodyPr>
            <a:normAutofit/>
          </a:bodyPr>
          <a:lstStyle>
            <a:lvl1pPr marL="0" indent="0">
              <a:buNone/>
              <a:defRPr sz="2400">
                <a:solidFill>
                  <a:schemeClr val="bg1"/>
                </a:solidFill>
              </a:defRPr>
            </a:lvl1pPr>
          </a:lstStyle>
          <a:p>
            <a:pPr lvl="0"/>
            <a:r>
              <a:rPr lang="en-US"/>
              <a:t>Click to edit Master text styles</a:t>
            </a:r>
          </a:p>
        </p:txBody>
      </p:sp>
      <p:sp>
        <p:nvSpPr>
          <p:cNvPr id="7" name="Text Placeholder 11"/>
          <p:cNvSpPr>
            <a:spLocks noGrp="1"/>
          </p:cNvSpPr>
          <p:nvPr>
            <p:ph type="body" sz="quarter" idx="14"/>
          </p:nvPr>
        </p:nvSpPr>
        <p:spPr>
          <a:xfrm>
            <a:off x="5360152" y="5329570"/>
            <a:ext cx="3147118" cy="564164"/>
          </a:xfrm>
        </p:spPr>
        <p:txBody>
          <a:bodyPr>
            <a:normAutofit/>
          </a:bodyPr>
          <a:lstStyle>
            <a:lvl1pPr marL="0" indent="0">
              <a:buNone/>
              <a:defRPr sz="2400">
                <a:solidFill>
                  <a:schemeClr val="bg1"/>
                </a:solidFill>
              </a:defRPr>
            </a:lvl1pPr>
          </a:lstStyle>
          <a:p>
            <a:pPr lvl="0"/>
            <a:r>
              <a:rPr lang="en-US"/>
              <a:t>Click to edit Master text styles</a:t>
            </a:r>
          </a:p>
        </p:txBody>
      </p:sp>
      <p:sp>
        <p:nvSpPr>
          <p:cNvPr id="8" name="Title 11"/>
          <p:cNvSpPr>
            <a:spLocks noGrp="1"/>
          </p:cNvSpPr>
          <p:nvPr>
            <p:ph type="title"/>
          </p:nvPr>
        </p:nvSpPr>
        <p:spPr>
          <a:xfrm>
            <a:off x="296319" y="124148"/>
            <a:ext cx="4330586" cy="1650309"/>
          </a:xfrm>
        </p:spPr>
        <p:txBody>
          <a:bodyPr>
            <a:normAutofit/>
          </a:bodyPr>
          <a:lstStyle>
            <a:lvl1pPr>
              <a:defRPr sz="3600" b="1">
                <a:solidFill>
                  <a:srgbClr val="002D72"/>
                </a:solidFill>
              </a:defRPr>
            </a:lvl1pPr>
          </a:lstStyle>
          <a:p>
            <a:r>
              <a:rPr lang="en-US"/>
              <a:t>Click to edit Master title style</a:t>
            </a:r>
          </a:p>
        </p:txBody>
      </p:sp>
      <p:sp>
        <p:nvSpPr>
          <p:cNvPr id="9" name="Text Placeholder 13"/>
          <p:cNvSpPr>
            <a:spLocks noGrp="1"/>
          </p:cNvSpPr>
          <p:nvPr>
            <p:ph type="body" sz="quarter" idx="10"/>
          </p:nvPr>
        </p:nvSpPr>
        <p:spPr>
          <a:xfrm>
            <a:off x="319254" y="1872517"/>
            <a:ext cx="4108813" cy="4021217"/>
          </a:xfrm>
        </p:spPr>
        <p:txBody>
          <a:bodyPr>
            <a:normAutofit/>
          </a:bodyPr>
          <a:lstStyle>
            <a:lvl1pPr marL="0" indent="0">
              <a:buNone/>
              <a:defRPr sz="2400" baseline="0"/>
            </a:lvl1pPr>
          </a:lstStyle>
          <a:p>
            <a:pPr lvl="0"/>
            <a:r>
              <a:rPr lang="en-US"/>
              <a:t>Click to edit Master text styles</a:t>
            </a:r>
          </a:p>
        </p:txBody>
      </p:sp>
    </p:spTree>
    <p:extLst>
      <p:ext uri="{BB962C8B-B14F-4D97-AF65-F5344CB8AC3E}">
        <p14:creationId xmlns:p14="http://schemas.microsoft.com/office/powerpoint/2010/main" val="2173859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phic Slide 4">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2506404" y="-465618"/>
            <a:ext cx="4131189" cy="8100371"/>
          </a:xfrm>
          <a:prstGeom prst="rect">
            <a:avLst/>
          </a:prstGeom>
        </p:spPr>
      </p:pic>
      <p:sp>
        <p:nvSpPr>
          <p:cNvPr id="4" name="Title 11"/>
          <p:cNvSpPr>
            <a:spLocks noGrp="1"/>
          </p:cNvSpPr>
          <p:nvPr>
            <p:ph type="title"/>
          </p:nvPr>
        </p:nvSpPr>
        <p:spPr>
          <a:xfrm>
            <a:off x="512232" y="152400"/>
            <a:ext cx="8119534" cy="944723"/>
          </a:xfrm>
        </p:spPr>
        <p:txBody>
          <a:bodyPr>
            <a:normAutofit/>
          </a:bodyPr>
          <a:lstStyle>
            <a:lvl1pPr algn="ctr">
              <a:defRPr sz="3600" b="1">
                <a:solidFill>
                  <a:srgbClr val="002D72"/>
                </a:solidFill>
              </a:defRPr>
            </a:lvl1pPr>
          </a:lstStyle>
          <a:p>
            <a:r>
              <a:rPr lang="en-US"/>
              <a:t>Click to edit Master title style</a:t>
            </a:r>
          </a:p>
        </p:txBody>
      </p:sp>
      <p:sp>
        <p:nvSpPr>
          <p:cNvPr id="5" name="Text Placeholder 7"/>
          <p:cNvSpPr>
            <a:spLocks noGrp="1"/>
          </p:cNvSpPr>
          <p:nvPr>
            <p:ph type="body" sz="quarter" idx="10"/>
          </p:nvPr>
        </p:nvSpPr>
        <p:spPr>
          <a:xfrm>
            <a:off x="1337092" y="1248767"/>
            <a:ext cx="3234906" cy="540409"/>
          </a:xfrm>
        </p:spPr>
        <p:txBody>
          <a:bodyPr>
            <a:noAutofit/>
          </a:bodyPr>
          <a:lstStyle>
            <a:lvl1pPr marL="0" indent="0" algn="ctr">
              <a:buNone/>
              <a:defRPr sz="2400"/>
            </a:lvl1pPr>
          </a:lstStyle>
          <a:p>
            <a:pPr lvl="0"/>
            <a:r>
              <a:rPr lang="en-US"/>
              <a:t>Click to edit Master text styles</a:t>
            </a:r>
          </a:p>
        </p:txBody>
      </p:sp>
      <p:sp>
        <p:nvSpPr>
          <p:cNvPr id="6" name="Text Placeholder 7"/>
          <p:cNvSpPr>
            <a:spLocks noGrp="1"/>
          </p:cNvSpPr>
          <p:nvPr>
            <p:ph type="body" sz="quarter" idx="11"/>
          </p:nvPr>
        </p:nvSpPr>
        <p:spPr>
          <a:xfrm>
            <a:off x="2843042" y="5531603"/>
            <a:ext cx="3234906" cy="540409"/>
          </a:xfrm>
        </p:spPr>
        <p:txBody>
          <a:bodyPr>
            <a:noAutofit/>
          </a:bodyPr>
          <a:lstStyle>
            <a:lvl1pPr marL="0" indent="0" algn="ctr">
              <a:buNone/>
              <a:defRPr sz="2400"/>
            </a:lvl1pPr>
          </a:lstStyle>
          <a:p>
            <a:pPr lvl="0"/>
            <a:r>
              <a:rPr lang="en-US"/>
              <a:t>Click to edit Master text styles</a:t>
            </a:r>
          </a:p>
        </p:txBody>
      </p:sp>
    </p:spTree>
    <p:extLst>
      <p:ext uri="{BB962C8B-B14F-4D97-AF65-F5344CB8AC3E}">
        <p14:creationId xmlns:p14="http://schemas.microsoft.com/office/powerpoint/2010/main" val="28364250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phic Slide 5">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0821" b="3811"/>
          <a:stretch/>
        </p:blipFill>
        <p:spPr>
          <a:xfrm>
            <a:off x="0" y="406399"/>
            <a:ext cx="7958667" cy="5884334"/>
          </a:xfrm>
          <a:prstGeom prst="rect">
            <a:avLst/>
          </a:prstGeom>
        </p:spPr>
      </p:pic>
      <p:sp>
        <p:nvSpPr>
          <p:cNvPr id="4" name="Text Placeholder 6"/>
          <p:cNvSpPr>
            <a:spLocks noGrp="1"/>
          </p:cNvSpPr>
          <p:nvPr>
            <p:ph type="body" sz="quarter" idx="10" hasCustomPrompt="1"/>
          </p:nvPr>
        </p:nvSpPr>
        <p:spPr>
          <a:xfrm>
            <a:off x="0" y="685800"/>
            <a:ext cx="1535500" cy="800100"/>
          </a:xfrm>
        </p:spPr>
        <p:txBody>
          <a:bodyPr>
            <a:noAutofit/>
          </a:bodyPr>
          <a:lstStyle>
            <a:lvl1pPr marL="0" indent="0">
              <a:buNone/>
              <a:defRPr sz="2000">
                <a:solidFill>
                  <a:schemeClr val="bg1"/>
                </a:solidFill>
              </a:defRPr>
            </a:lvl1pPr>
          </a:lstStyle>
          <a:p>
            <a:pPr lvl="0"/>
            <a:r>
              <a:rPr lang="en-US"/>
              <a:t>Click to edit or add graphic</a:t>
            </a:r>
          </a:p>
        </p:txBody>
      </p:sp>
      <p:sp>
        <p:nvSpPr>
          <p:cNvPr id="5" name="Text Placeholder 6"/>
          <p:cNvSpPr>
            <a:spLocks noGrp="1"/>
          </p:cNvSpPr>
          <p:nvPr>
            <p:ph type="body" sz="quarter" idx="11" hasCustomPrompt="1"/>
          </p:nvPr>
        </p:nvSpPr>
        <p:spPr>
          <a:xfrm>
            <a:off x="0" y="1765301"/>
            <a:ext cx="1535500" cy="800100"/>
          </a:xfrm>
        </p:spPr>
        <p:txBody>
          <a:bodyPr>
            <a:noAutofit/>
          </a:bodyPr>
          <a:lstStyle>
            <a:lvl1pPr marL="0" indent="0">
              <a:buNone/>
              <a:defRPr sz="2000">
                <a:solidFill>
                  <a:schemeClr val="bg1"/>
                </a:solidFill>
              </a:defRPr>
            </a:lvl1pPr>
          </a:lstStyle>
          <a:p>
            <a:pPr lvl="0"/>
            <a:r>
              <a:rPr lang="en-US"/>
              <a:t>Click to edit or add graphic</a:t>
            </a:r>
          </a:p>
        </p:txBody>
      </p:sp>
      <p:sp>
        <p:nvSpPr>
          <p:cNvPr id="6" name="Text Placeholder 6"/>
          <p:cNvSpPr>
            <a:spLocks noGrp="1"/>
          </p:cNvSpPr>
          <p:nvPr>
            <p:ph type="body" sz="quarter" idx="12" hasCustomPrompt="1"/>
          </p:nvPr>
        </p:nvSpPr>
        <p:spPr>
          <a:xfrm>
            <a:off x="0" y="2844802"/>
            <a:ext cx="1535500" cy="800100"/>
          </a:xfrm>
        </p:spPr>
        <p:txBody>
          <a:bodyPr>
            <a:noAutofit/>
          </a:bodyPr>
          <a:lstStyle>
            <a:lvl1pPr marL="0" indent="0">
              <a:buNone/>
              <a:defRPr sz="2000">
                <a:solidFill>
                  <a:schemeClr val="bg1"/>
                </a:solidFill>
              </a:defRPr>
            </a:lvl1pPr>
          </a:lstStyle>
          <a:p>
            <a:pPr lvl="0"/>
            <a:r>
              <a:rPr lang="en-US"/>
              <a:t>Click to edit or add graphic</a:t>
            </a:r>
          </a:p>
        </p:txBody>
      </p:sp>
      <p:sp>
        <p:nvSpPr>
          <p:cNvPr id="7" name="Text Placeholder 6"/>
          <p:cNvSpPr>
            <a:spLocks noGrp="1"/>
          </p:cNvSpPr>
          <p:nvPr>
            <p:ph type="body" sz="quarter" idx="13" hasCustomPrompt="1"/>
          </p:nvPr>
        </p:nvSpPr>
        <p:spPr>
          <a:xfrm>
            <a:off x="0" y="3924303"/>
            <a:ext cx="1535500" cy="800100"/>
          </a:xfrm>
        </p:spPr>
        <p:txBody>
          <a:bodyPr>
            <a:noAutofit/>
          </a:bodyPr>
          <a:lstStyle>
            <a:lvl1pPr marL="0" indent="0">
              <a:buNone/>
              <a:defRPr sz="2000">
                <a:solidFill>
                  <a:schemeClr val="bg1"/>
                </a:solidFill>
              </a:defRPr>
            </a:lvl1pPr>
          </a:lstStyle>
          <a:p>
            <a:pPr lvl="0"/>
            <a:r>
              <a:rPr lang="en-US"/>
              <a:t>Click to edit or add graphic</a:t>
            </a:r>
          </a:p>
        </p:txBody>
      </p:sp>
      <p:sp>
        <p:nvSpPr>
          <p:cNvPr id="8" name="Text Placeholder 6"/>
          <p:cNvSpPr>
            <a:spLocks noGrp="1"/>
          </p:cNvSpPr>
          <p:nvPr>
            <p:ph type="body" sz="quarter" idx="14" hasCustomPrompt="1"/>
          </p:nvPr>
        </p:nvSpPr>
        <p:spPr>
          <a:xfrm>
            <a:off x="0" y="5003804"/>
            <a:ext cx="1535500" cy="800100"/>
          </a:xfrm>
        </p:spPr>
        <p:txBody>
          <a:bodyPr>
            <a:noAutofit/>
          </a:bodyPr>
          <a:lstStyle>
            <a:lvl1pPr marL="0" indent="0">
              <a:buNone/>
              <a:defRPr sz="2000">
                <a:solidFill>
                  <a:schemeClr val="bg1"/>
                </a:solidFill>
              </a:defRPr>
            </a:lvl1pPr>
          </a:lstStyle>
          <a:p>
            <a:pPr lvl="0"/>
            <a:r>
              <a:rPr lang="en-US"/>
              <a:t>Click to edit or add graphic</a:t>
            </a:r>
          </a:p>
        </p:txBody>
      </p:sp>
      <p:sp>
        <p:nvSpPr>
          <p:cNvPr id="9" name="Text Placeholder 6"/>
          <p:cNvSpPr>
            <a:spLocks noGrp="1"/>
          </p:cNvSpPr>
          <p:nvPr>
            <p:ph type="body" sz="quarter" idx="15"/>
          </p:nvPr>
        </p:nvSpPr>
        <p:spPr>
          <a:xfrm>
            <a:off x="2460766" y="1545167"/>
            <a:ext cx="4295634" cy="681566"/>
          </a:xfrm>
        </p:spPr>
        <p:txBody>
          <a:bodyPr>
            <a:noAutofit/>
          </a:bodyPr>
          <a:lstStyle>
            <a:lvl1pPr marL="0" indent="0">
              <a:buNone/>
              <a:defRPr sz="2000">
                <a:solidFill>
                  <a:schemeClr val="bg1"/>
                </a:solidFill>
              </a:defRPr>
            </a:lvl1pPr>
          </a:lstStyle>
          <a:p>
            <a:pPr lvl="0"/>
            <a:r>
              <a:rPr lang="en-US"/>
              <a:t>Click to edit Master text styles</a:t>
            </a:r>
          </a:p>
        </p:txBody>
      </p:sp>
      <p:sp>
        <p:nvSpPr>
          <p:cNvPr id="10" name="Text Placeholder 6"/>
          <p:cNvSpPr>
            <a:spLocks noGrp="1"/>
          </p:cNvSpPr>
          <p:nvPr>
            <p:ph type="body" sz="quarter" idx="16"/>
          </p:nvPr>
        </p:nvSpPr>
        <p:spPr>
          <a:xfrm>
            <a:off x="2460766" y="2315634"/>
            <a:ext cx="4295634" cy="681566"/>
          </a:xfrm>
        </p:spPr>
        <p:txBody>
          <a:bodyPr>
            <a:noAutofit/>
          </a:bodyPr>
          <a:lstStyle>
            <a:lvl1pPr marL="0" indent="0">
              <a:buNone/>
              <a:defRPr sz="2000">
                <a:solidFill>
                  <a:schemeClr val="bg1"/>
                </a:solidFill>
              </a:defRPr>
            </a:lvl1pPr>
          </a:lstStyle>
          <a:p>
            <a:pPr lvl="0"/>
            <a:r>
              <a:rPr lang="en-US"/>
              <a:t>Click to edit Master text styles</a:t>
            </a:r>
          </a:p>
        </p:txBody>
      </p:sp>
      <p:sp>
        <p:nvSpPr>
          <p:cNvPr id="11" name="Text Placeholder 6"/>
          <p:cNvSpPr>
            <a:spLocks noGrp="1"/>
          </p:cNvSpPr>
          <p:nvPr>
            <p:ph type="body" sz="quarter" idx="17"/>
          </p:nvPr>
        </p:nvSpPr>
        <p:spPr>
          <a:xfrm>
            <a:off x="2460766" y="3086101"/>
            <a:ext cx="4295634" cy="681566"/>
          </a:xfrm>
        </p:spPr>
        <p:txBody>
          <a:bodyPr>
            <a:noAutofit/>
          </a:bodyPr>
          <a:lstStyle>
            <a:lvl1pPr marL="0" indent="0">
              <a:buNone/>
              <a:defRPr sz="2000">
                <a:solidFill>
                  <a:schemeClr val="bg1"/>
                </a:solidFill>
              </a:defRPr>
            </a:lvl1pPr>
          </a:lstStyle>
          <a:p>
            <a:pPr lvl="0"/>
            <a:r>
              <a:rPr lang="en-US"/>
              <a:t>Click to edit Master text styles</a:t>
            </a:r>
          </a:p>
        </p:txBody>
      </p:sp>
      <p:sp>
        <p:nvSpPr>
          <p:cNvPr id="12" name="Text Placeholder 6"/>
          <p:cNvSpPr>
            <a:spLocks noGrp="1"/>
          </p:cNvSpPr>
          <p:nvPr>
            <p:ph type="body" sz="quarter" idx="18"/>
          </p:nvPr>
        </p:nvSpPr>
        <p:spPr>
          <a:xfrm>
            <a:off x="2460766" y="3924303"/>
            <a:ext cx="4295634" cy="681566"/>
          </a:xfrm>
        </p:spPr>
        <p:txBody>
          <a:bodyPr>
            <a:noAutofit/>
          </a:bodyPr>
          <a:lstStyle>
            <a:lvl1pPr marL="0" indent="0">
              <a:buNone/>
              <a:defRPr sz="2000">
                <a:solidFill>
                  <a:schemeClr val="bg1"/>
                </a:solidFill>
              </a:defRPr>
            </a:lvl1pPr>
          </a:lstStyle>
          <a:p>
            <a:pPr lvl="0"/>
            <a:r>
              <a:rPr lang="en-US"/>
              <a:t>Click to edit Master text styles</a:t>
            </a:r>
          </a:p>
        </p:txBody>
      </p:sp>
      <p:sp>
        <p:nvSpPr>
          <p:cNvPr id="13" name="Text Placeholder 6"/>
          <p:cNvSpPr>
            <a:spLocks noGrp="1"/>
          </p:cNvSpPr>
          <p:nvPr>
            <p:ph type="body" sz="quarter" idx="19"/>
          </p:nvPr>
        </p:nvSpPr>
        <p:spPr>
          <a:xfrm>
            <a:off x="2460766" y="4722288"/>
            <a:ext cx="4295634" cy="681566"/>
          </a:xfrm>
        </p:spPr>
        <p:txBody>
          <a:bodyPr>
            <a:noAutofit/>
          </a:bodyPr>
          <a:lstStyle>
            <a:lvl1pPr marL="0" indent="0">
              <a:buNone/>
              <a:defRPr sz="2000">
                <a:solidFill>
                  <a:schemeClr val="bg1"/>
                </a:solidFill>
              </a:defRPr>
            </a:lvl1pPr>
          </a:lstStyle>
          <a:p>
            <a:pPr lvl="0"/>
            <a:r>
              <a:rPr lang="en-US"/>
              <a:t>Click to edit Master text styles</a:t>
            </a:r>
          </a:p>
        </p:txBody>
      </p:sp>
      <p:sp>
        <p:nvSpPr>
          <p:cNvPr id="15" name="Title 11"/>
          <p:cNvSpPr>
            <a:spLocks noGrp="1"/>
          </p:cNvSpPr>
          <p:nvPr>
            <p:ph type="title"/>
          </p:nvPr>
        </p:nvSpPr>
        <p:spPr>
          <a:xfrm>
            <a:off x="3039532" y="152400"/>
            <a:ext cx="5592233" cy="944723"/>
          </a:xfrm>
        </p:spPr>
        <p:txBody>
          <a:bodyPr>
            <a:normAutofit/>
          </a:bodyPr>
          <a:lstStyle>
            <a:lvl1pPr algn="ctr">
              <a:defRPr sz="3600" b="1">
                <a:solidFill>
                  <a:srgbClr val="002D72"/>
                </a:solidFill>
              </a:defRPr>
            </a:lvl1pPr>
          </a:lstStyle>
          <a:p>
            <a:r>
              <a:rPr lang="en-US"/>
              <a:t>Click to edit Master title style</a:t>
            </a:r>
          </a:p>
        </p:txBody>
      </p:sp>
    </p:spTree>
    <p:extLst>
      <p:ext uri="{BB962C8B-B14F-4D97-AF65-F5344CB8AC3E}">
        <p14:creationId xmlns:p14="http://schemas.microsoft.com/office/powerpoint/2010/main" val="3299507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aphic Slide 6">
    <p:spTree>
      <p:nvGrpSpPr>
        <p:cNvPr id="1" name=""/>
        <p:cNvGrpSpPr/>
        <p:nvPr/>
      </p:nvGrpSpPr>
      <p:grpSpPr>
        <a:xfrm>
          <a:off x="0" y="0"/>
          <a:ext cx="0" cy="0"/>
          <a:chOff x="0" y="0"/>
          <a:chExt cx="0" cy="0"/>
        </a:xfrm>
      </p:grpSpPr>
      <p:grpSp>
        <p:nvGrpSpPr>
          <p:cNvPr id="3" name="Group 98"/>
          <p:cNvGrpSpPr>
            <a:grpSpLocks/>
          </p:cNvGrpSpPr>
          <p:nvPr userDrawn="1"/>
        </p:nvGrpSpPr>
        <p:grpSpPr bwMode="auto">
          <a:xfrm>
            <a:off x="2111930" y="3133521"/>
            <a:ext cx="4586420" cy="3724479"/>
            <a:chOff x="4971" y="461"/>
            <a:chExt cx="1883" cy="1749"/>
          </a:xfrm>
          <a:solidFill>
            <a:schemeClr val="bg1">
              <a:lumMod val="95000"/>
            </a:schemeClr>
          </a:solidFill>
        </p:grpSpPr>
        <p:sp>
          <p:nvSpPr>
            <p:cNvPr id="4" name="Freeform 99"/>
            <p:cNvSpPr>
              <a:spLocks noChangeArrowheads="1"/>
            </p:cNvSpPr>
            <p:nvPr/>
          </p:nvSpPr>
          <p:spPr bwMode="auto">
            <a:xfrm>
              <a:off x="5794" y="686"/>
              <a:ext cx="504" cy="324"/>
            </a:xfrm>
            <a:custGeom>
              <a:avLst/>
              <a:gdLst>
                <a:gd name="T0" fmla="*/ 1145 w 2227"/>
                <a:gd name="T1" fmla="*/ 1357 h 1432"/>
                <a:gd name="T2" fmla="*/ 1145 w 2227"/>
                <a:gd name="T3" fmla="*/ 1357 h 1432"/>
                <a:gd name="T4" fmla="*/ 987 w 2227"/>
                <a:gd name="T5" fmla="*/ 1199 h 1432"/>
                <a:gd name="T6" fmla="*/ 1145 w 2227"/>
                <a:gd name="T7" fmla="*/ 1041 h 1432"/>
                <a:gd name="T8" fmla="*/ 1304 w 2227"/>
                <a:gd name="T9" fmla="*/ 1199 h 1432"/>
                <a:gd name="T10" fmla="*/ 1145 w 2227"/>
                <a:gd name="T11" fmla="*/ 1357 h 1432"/>
                <a:gd name="T12" fmla="*/ 882 w 2227"/>
                <a:gd name="T13" fmla="*/ 1109 h 1432"/>
                <a:gd name="T14" fmla="*/ 882 w 2227"/>
                <a:gd name="T15" fmla="*/ 1109 h 1432"/>
                <a:gd name="T16" fmla="*/ 738 w 2227"/>
                <a:gd name="T17" fmla="*/ 961 h 1432"/>
                <a:gd name="T18" fmla="*/ 882 w 2227"/>
                <a:gd name="T19" fmla="*/ 812 h 1432"/>
                <a:gd name="T20" fmla="*/ 1029 w 2227"/>
                <a:gd name="T21" fmla="*/ 961 h 1432"/>
                <a:gd name="T22" fmla="*/ 882 w 2227"/>
                <a:gd name="T23" fmla="*/ 1109 h 1432"/>
                <a:gd name="T24" fmla="*/ 792 w 2227"/>
                <a:gd name="T25" fmla="*/ 772 h 1432"/>
                <a:gd name="T26" fmla="*/ 792 w 2227"/>
                <a:gd name="T27" fmla="*/ 772 h 1432"/>
                <a:gd name="T28" fmla="*/ 665 w 2227"/>
                <a:gd name="T29" fmla="*/ 642 h 1432"/>
                <a:gd name="T30" fmla="*/ 792 w 2227"/>
                <a:gd name="T31" fmla="*/ 515 h 1432"/>
                <a:gd name="T32" fmla="*/ 922 w 2227"/>
                <a:gd name="T33" fmla="*/ 642 h 1432"/>
                <a:gd name="T34" fmla="*/ 792 w 2227"/>
                <a:gd name="T35" fmla="*/ 772 h 1432"/>
                <a:gd name="T36" fmla="*/ 888 w 2227"/>
                <a:gd name="T37" fmla="*/ 453 h 1432"/>
                <a:gd name="T38" fmla="*/ 888 w 2227"/>
                <a:gd name="T39" fmla="*/ 453 h 1432"/>
                <a:gd name="T40" fmla="*/ 792 w 2227"/>
                <a:gd name="T41" fmla="*/ 356 h 1432"/>
                <a:gd name="T42" fmla="*/ 888 w 2227"/>
                <a:gd name="T43" fmla="*/ 258 h 1432"/>
                <a:gd name="T44" fmla="*/ 984 w 2227"/>
                <a:gd name="T45" fmla="*/ 356 h 1432"/>
                <a:gd name="T46" fmla="*/ 888 w 2227"/>
                <a:gd name="T47" fmla="*/ 453 h 1432"/>
                <a:gd name="T48" fmla="*/ 1793 w 2227"/>
                <a:gd name="T49" fmla="*/ 622 h 1432"/>
                <a:gd name="T50" fmla="*/ 1793 w 2227"/>
                <a:gd name="T51" fmla="*/ 622 h 1432"/>
                <a:gd name="T52" fmla="*/ 1603 w 2227"/>
                <a:gd name="T53" fmla="*/ 430 h 1432"/>
                <a:gd name="T54" fmla="*/ 1793 w 2227"/>
                <a:gd name="T55" fmla="*/ 238 h 1432"/>
                <a:gd name="T56" fmla="*/ 1985 w 2227"/>
                <a:gd name="T57" fmla="*/ 430 h 1432"/>
                <a:gd name="T58" fmla="*/ 1793 w 2227"/>
                <a:gd name="T59" fmla="*/ 622 h 1432"/>
                <a:gd name="T60" fmla="*/ 1652 w 2227"/>
                <a:gd name="T61" fmla="*/ 0 h 1432"/>
                <a:gd name="T62" fmla="*/ 1652 w 2227"/>
                <a:gd name="T63" fmla="*/ 0 h 1432"/>
                <a:gd name="T64" fmla="*/ 1080 w 2227"/>
                <a:gd name="T65" fmla="*/ 1431 h 1432"/>
                <a:gd name="T66" fmla="*/ 1117 w 2227"/>
                <a:gd name="T67" fmla="*/ 1431 h 1432"/>
                <a:gd name="T68" fmla="*/ 1713 w 2227"/>
                <a:gd name="T69" fmla="*/ 846 h 1432"/>
                <a:gd name="T70" fmla="*/ 2121 w 2227"/>
                <a:gd name="T71" fmla="*/ 323 h 1432"/>
                <a:gd name="T72" fmla="*/ 1652 w 2227"/>
                <a:gd name="T73" fmla="*/ 0 h 1432"/>
                <a:gd name="T74" fmla="*/ 1145 w 2227"/>
                <a:gd name="T75" fmla="*/ 1357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27" h="1432">
                  <a:moveTo>
                    <a:pt x="1145" y="1357"/>
                  </a:moveTo>
                  <a:lnTo>
                    <a:pt x="1145" y="1357"/>
                  </a:lnTo>
                  <a:cubicBezTo>
                    <a:pt x="1058" y="1357"/>
                    <a:pt x="987" y="1287"/>
                    <a:pt x="987" y="1199"/>
                  </a:cubicBezTo>
                  <a:cubicBezTo>
                    <a:pt x="987" y="1112"/>
                    <a:pt x="1058" y="1041"/>
                    <a:pt x="1145" y="1041"/>
                  </a:cubicBezTo>
                  <a:cubicBezTo>
                    <a:pt x="1233" y="1041"/>
                    <a:pt x="1304" y="1112"/>
                    <a:pt x="1304" y="1199"/>
                  </a:cubicBezTo>
                  <a:cubicBezTo>
                    <a:pt x="1304" y="1287"/>
                    <a:pt x="1233" y="1357"/>
                    <a:pt x="1145" y="1357"/>
                  </a:cubicBezTo>
                  <a:lnTo>
                    <a:pt x="882" y="1109"/>
                  </a:lnTo>
                  <a:lnTo>
                    <a:pt x="882" y="1109"/>
                  </a:lnTo>
                  <a:cubicBezTo>
                    <a:pt x="803" y="1109"/>
                    <a:pt x="738" y="1041"/>
                    <a:pt x="738" y="961"/>
                  </a:cubicBezTo>
                  <a:cubicBezTo>
                    <a:pt x="738" y="880"/>
                    <a:pt x="803" y="812"/>
                    <a:pt x="882" y="812"/>
                  </a:cubicBezTo>
                  <a:cubicBezTo>
                    <a:pt x="964" y="812"/>
                    <a:pt x="1029" y="880"/>
                    <a:pt x="1029" y="961"/>
                  </a:cubicBezTo>
                  <a:cubicBezTo>
                    <a:pt x="1029" y="1041"/>
                    <a:pt x="964" y="1109"/>
                    <a:pt x="882" y="1109"/>
                  </a:cubicBezTo>
                  <a:lnTo>
                    <a:pt x="792" y="772"/>
                  </a:lnTo>
                  <a:lnTo>
                    <a:pt x="792" y="772"/>
                  </a:lnTo>
                  <a:cubicBezTo>
                    <a:pt x="721" y="772"/>
                    <a:pt x="665" y="716"/>
                    <a:pt x="665" y="642"/>
                  </a:cubicBezTo>
                  <a:cubicBezTo>
                    <a:pt x="665" y="571"/>
                    <a:pt x="721" y="515"/>
                    <a:pt x="792" y="515"/>
                  </a:cubicBezTo>
                  <a:cubicBezTo>
                    <a:pt x="865" y="515"/>
                    <a:pt x="922" y="571"/>
                    <a:pt x="922" y="642"/>
                  </a:cubicBezTo>
                  <a:cubicBezTo>
                    <a:pt x="922" y="716"/>
                    <a:pt x="865" y="772"/>
                    <a:pt x="792" y="772"/>
                  </a:cubicBezTo>
                  <a:lnTo>
                    <a:pt x="888" y="453"/>
                  </a:lnTo>
                  <a:lnTo>
                    <a:pt x="888" y="453"/>
                  </a:lnTo>
                  <a:cubicBezTo>
                    <a:pt x="837" y="453"/>
                    <a:pt x="792" y="410"/>
                    <a:pt x="792" y="356"/>
                  </a:cubicBezTo>
                  <a:cubicBezTo>
                    <a:pt x="792" y="303"/>
                    <a:pt x="837" y="258"/>
                    <a:pt x="888" y="258"/>
                  </a:cubicBezTo>
                  <a:cubicBezTo>
                    <a:pt x="941" y="258"/>
                    <a:pt x="984" y="303"/>
                    <a:pt x="984" y="356"/>
                  </a:cubicBezTo>
                  <a:cubicBezTo>
                    <a:pt x="984" y="410"/>
                    <a:pt x="941" y="453"/>
                    <a:pt x="888" y="453"/>
                  </a:cubicBezTo>
                  <a:lnTo>
                    <a:pt x="1793" y="622"/>
                  </a:lnTo>
                  <a:lnTo>
                    <a:pt x="1793" y="622"/>
                  </a:lnTo>
                  <a:cubicBezTo>
                    <a:pt x="1688" y="622"/>
                    <a:pt x="1603" y="535"/>
                    <a:pt x="1603" y="430"/>
                  </a:cubicBezTo>
                  <a:cubicBezTo>
                    <a:pt x="1603" y="326"/>
                    <a:pt x="1688" y="238"/>
                    <a:pt x="1793" y="238"/>
                  </a:cubicBezTo>
                  <a:cubicBezTo>
                    <a:pt x="1900" y="238"/>
                    <a:pt x="1985" y="326"/>
                    <a:pt x="1985" y="430"/>
                  </a:cubicBezTo>
                  <a:cubicBezTo>
                    <a:pt x="1985" y="535"/>
                    <a:pt x="1900" y="622"/>
                    <a:pt x="1793" y="622"/>
                  </a:cubicBezTo>
                  <a:lnTo>
                    <a:pt x="1652" y="0"/>
                  </a:lnTo>
                  <a:lnTo>
                    <a:pt x="1652" y="0"/>
                  </a:lnTo>
                  <a:cubicBezTo>
                    <a:pt x="0" y="23"/>
                    <a:pt x="653" y="1400"/>
                    <a:pt x="1080" y="1431"/>
                  </a:cubicBezTo>
                  <a:cubicBezTo>
                    <a:pt x="1092" y="1431"/>
                    <a:pt x="1106" y="1431"/>
                    <a:pt x="1117" y="1431"/>
                  </a:cubicBezTo>
                  <a:cubicBezTo>
                    <a:pt x="1504" y="1431"/>
                    <a:pt x="1451" y="950"/>
                    <a:pt x="1713" y="846"/>
                  </a:cubicBezTo>
                  <a:cubicBezTo>
                    <a:pt x="1985" y="738"/>
                    <a:pt x="2226" y="608"/>
                    <a:pt x="2121" y="323"/>
                  </a:cubicBezTo>
                  <a:cubicBezTo>
                    <a:pt x="2016" y="34"/>
                    <a:pt x="1652" y="0"/>
                    <a:pt x="1652" y="0"/>
                  </a:cubicBezTo>
                  <a:lnTo>
                    <a:pt x="1145" y="135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 name="Freeform 100"/>
            <p:cNvSpPr>
              <a:spLocks noChangeArrowheads="1"/>
            </p:cNvSpPr>
            <p:nvPr/>
          </p:nvSpPr>
          <p:spPr bwMode="auto">
            <a:xfrm>
              <a:off x="5763" y="461"/>
              <a:ext cx="225" cy="101"/>
            </a:xfrm>
            <a:custGeom>
              <a:avLst/>
              <a:gdLst>
                <a:gd name="T0" fmla="*/ 986 w 996"/>
                <a:gd name="T1" fmla="*/ 215 h 448"/>
                <a:gd name="T2" fmla="*/ 986 w 996"/>
                <a:gd name="T3" fmla="*/ 223 h 448"/>
                <a:gd name="T4" fmla="*/ 995 w 996"/>
                <a:gd name="T5" fmla="*/ 218 h 448"/>
                <a:gd name="T6" fmla="*/ 986 w 996"/>
                <a:gd name="T7" fmla="*/ 215 h 448"/>
                <a:gd name="T8" fmla="*/ 505 w 996"/>
                <a:gd name="T9" fmla="*/ 0 h 448"/>
                <a:gd name="T10" fmla="*/ 0 w 996"/>
                <a:gd name="T11" fmla="*/ 223 h 448"/>
                <a:gd name="T12" fmla="*/ 491 w 996"/>
                <a:gd name="T13" fmla="*/ 447 h 448"/>
                <a:gd name="T14" fmla="*/ 952 w 996"/>
                <a:gd name="T15" fmla="*/ 237 h 448"/>
                <a:gd name="T16" fmla="*/ 952 w 996"/>
                <a:gd name="T17" fmla="*/ 212 h 448"/>
                <a:gd name="T18" fmla="*/ 978 w 996"/>
                <a:gd name="T19" fmla="*/ 212 h 448"/>
                <a:gd name="T20" fmla="*/ 505 w 996"/>
                <a:gd name="T2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6" h="448">
                  <a:moveTo>
                    <a:pt x="986" y="215"/>
                  </a:moveTo>
                  <a:lnTo>
                    <a:pt x="986" y="223"/>
                  </a:lnTo>
                  <a:lnTo>
                    <a:pt x="995" y="218"/>
                  </a:lnTo>
                  <a:lnTo>
                    <a:pt x="986" y="215"/>
                  </a:lnTo>
                  <a:close/>
                  <a:moveTo>
                    <a:pt x="505" y="0"/>
                  </a:moveTo>
                  <a:lnTo>
                    <a:pt x="0" y="223"/>
                  </a:lnTo>
                  <a:lnTo>
                    <a:pt x="491" y="447"/>
                  </a:lnTo>
                  <a:lnTo>
                    <a:pt x="952" y="237"/>
                  </a:lnTo>
                  <a:lnTo>
                    <a:pt x="952" y="212"/>
                  </a:lnTo>
                  <a:lnTo>
                    <a:pt x="978" y="212"/>
                  </a:lnTo>
                  <a:lnTo>
                    <a:pt x="505"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 name="Freeform 101"/>
            <p:cNvSpPr>
              <a:spLocks noChangeArrowheads="1"/>
            </p:cNvSpPr>
            <p:nvPr/>
          </p:nvSpPr>
          <p:spPr bwMode="auto">
            <a:xfrm>
              <a:off x="5987" y="510"/>
              <a:ext cx="1" cy="1"/>
            </a:xfrm>
            <a:custGeom>
              <a:avLst/>
              <a:gdLst>
                <a:gd name="T0" fmla="*/ 0 w 10"/>
                <a:gd name="T1" fmla="*/ 0 h 9"/>
                <a:gd name="T2" fmla="*/ 0 w 10"/>
                <a:gd name="T3" fmla="*/ 8 h 9"/>
                <a:gd name="T4" fmla="*/ 9 w 10"/>
                <a:gd name="T5" fmla="*/ 3 h 9"/>
                <a:gd name="T6" fmla="*/ 0 w 10"/>
                <a:gd name="T7" fmla="*/ 0 h 9"/>
              </a:gdLst>
              <a:ahLst/>
              <a:cxnLst>
                <a:cxn ang="0">
                  <a:pos x="T0" y="T1"/>
                </a:cxn>
                <a:cxn ang="0">
                  <a:pos x="T2" y="T3"/>
                </a:cxn>
                <a:cxn ang="0">
                  <a:pos x="T4" y="T5"/>
                </a:cxn>
                <a:cxn ang="0">
                  <a:pos x="T6" y="T7"/>
                </a:cxn>
              </a:cxnLst>
              <a:rect l="0" t="0" r="r" b="b"/>
              <a:pathLst>
                <a:path w="10" h="9">
                  <a:moveTo>
                    <a:pt x="0" y="0"/>
                  </a:moveTo>
                  <a:lnTo>
                    <a:pt x="0" y="8"/>
                  </a:lnTo>
                  <a:lnTo>
                    <a:pt x="9" y="3"/>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 name="Freeform 102"/>
            <p:cNvSpPr>
              <a:spLocks noChangeArrowheads="1"/>
            </p:cNvSpPr>
            <p:nvPr/>
          </p:nvSpPr>
          <p:spPr bwMode="auto">
            <a:xfrm>
              <a:off x="5763" y="461"/>
              <a:ext cx="221" cy="101"/>
            </a:xfrm>
            <a:custGeom>
              <a:avLst/>
              <a:gdLst>
                <a:gd name="T0" fmla="*/ 505 w 979"/>
                <a:gd name="T1" fmla="*/ 0 h 448"/>
                <a:gd name="T2" fmla="*/ 0 w 979"/>
                <a:gd name="T3" fmla="*/ 223 h 448"/>
                <a:gd name="T4" fmla="*/ 491 w 979"/>
                <a:gd name="T5" fmla="*/ 447 h 448"/>
                <a:gd name="T6" fmla="*/ 952 w 979"/>
                <a:gd name="T7" fmla="*/ 237 h 448"/>
                <a:gd name="T8" fmla="*/ 952 w 979"/>
                <a:gd name="T9" fmla="*/ 212 h 448"/>
                <a:gd name="T10" fmla="*/ 978 w 979"/>
                <a:gd name="T11" fmla="*/ 212 h 448"/>
                <a:gd name="T12" fmla="*/ 505 w 979"/>
                <a:gd name="T13" fmla="*/ 0 h 448"/>
              </a:gdLst>
              <a:ahLst/>
              <a:cxnLst>
                <a:cxn ang="0">
                  <a:pos x="T0" y="T1"/>
                </a:cxn>
                <a:cxn ang="0">
                  <a:pos x="T2" y="T3"/>
                </a:cxn>
                <a:cxn ang="0">
                  <a:pos x="T4" y="T5"/>
                </a:cxn>
                <a:cxn ang="0">
                  <a:pos x="T6" y="T7"/>
                </a:cxn>
                <a:cxn ang="0">
                  <a:pos x="T8" y="T9"/>
                </a:cxn>
                <a:cxn ang="0">
                  <a:pos x="T10" y="T11"/>
                </a:cxn>
                <a:cxn ang="0">
                  <a:pos x="T12" y="T13"/>
                </a:cxn>
              </a:cxnLst>
              <a:rect l="0" t="0" r="r" b="b"/>
              <a:pathLst>
                <a:path w="979" h="448">
                  <a:moveTo>
                    <a:pt x="505" y="0"/>
                  </a:moveTo>
                  <a:lnTo>
                    <a:pt x="0" y="223"/>
                  </a:lnTo>
                  <a:lnTo>
                    <a:pt x="491" y="447"/>
                  </a:lnTo>
                  <a:lnTo>
                    <a:pt x="952" y="237"/>
                  </a:lnTo>
                  <a:lnTo>
                    <a:pt x="952" y="212"/>
                  </a:lnTo>
                  <a:lnTo>
                    <a:pt x="978" y="212"/>
                  </a:lnTo>
                  <a:lnTo>
                    <a:pt x="505"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 name="Freeform 103"/>
            <p:cNvSpPr>
              <a:spLocks noChangeArrowheads="1"/>
            </p:cNvSpPr>
            <p:nvPr/>
          </p:nvSpPr>
          <p:spPr bwMode="auto">
            <a:xfrm>
              <a:off x="5979" y="509"/>
              <a:ext cx="7" cy="65"/>
            </a:xfrm>
            <a:custGeom>
              <a:avLst/>
              <a:gdLst>
                <a:gd name="T0" fmla="*/ 34 w 35"/>
                <a:gd name="T1" fmla="*/ 0 h 292"/>
                <a:gd name="T2" fmla="*/ 34 w 35"/>
                <a:gd name="T3" fmla="*/ 0 h 292"/>
                <a:gd name="T4" fmla="*/ 26 w 35"/>
                <a:gd name="T5" fmla="*/ 0 h 292"/>
                <a:gd name="T6" fmla="*/ 0 w 35"/>
                <a:gd name="T7" fmla="*/ 0 h 292"/>
                <a:gd name="T8" fmla="*/ 0 w 35"/>
                <a:gd name="T9" fmla="*/ 25 h 292"/>
                <a:gd name="T10" fmla="*/ 0 w 35"/>
                <a:gd name="T11" fmla="*/ 291 h 292"/>
                <a:gd name="T12" fmla="*/ 17 w 35"/>
                <a:gd name="T13" fmla="*/ 288 h 292"/>
                <a:gd name="T14" fmla="*/ 34 w 35"/>
                <a:gd name="T15" fmla="*/ 291 h 292"/>
                <a:gd name="T16" fmla="*/ 34 w 35"/>
                <a:gd name="T17" fmla="*/ 11 h 292"/>
                <a:gd name="T18" fmla="*/ 34 w 35"/>
                <a:gd name="T19" fmla="*/ 3 h 292"/>
                <a:gd name="T20" fmla="*/ 34 w 35"/>
                <a:gd name="T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92">
                  <a:moveTo>
                    <a:pt x="34" y="0"/>
                  </a:moveTo>
                  <a:lnTo>
                    <a:pt x="34" y="0"/>
                  </a:lnTo>
                  <a:cubicBezTo>
                    <a:pt x="26" y="0"/>
                    <a:pt x="26" y="0"/>
                    <a:pt x="26" y="0"/>
                  </a:cubicBezTo>
                  <a:cubicBezTo>
                    <a:pt x="0" y="0"/>
                    <a:pt x="0" y="0"/>
                    <a:pt x="0" y="0"/>
                  </a:cubicBezTo>
                  <a:cubicBezTo>
                    <a:pt x="0" y="25"/>
                    <a:pt x="0" y="25"/>
                    <a:pt x="0" y="25"/>
                  </a:cubicBezTo>
                  <a:cubicBezTo>
                    <a:pt x="0" y="291"/>
                    <a:pt x="0" y="291"/>
                    <a:pt x="0" y="291"/>
                  </a:cubicBezTo>
                  <a:cubicBezTo>
                    <a:pt x="6" y="291"/>
                    <a:pt x="12" y="288"/>
                    <a:pt x="17" y="288"/>
                  </a:cubicBezTo>
                  <a:cubicBezTo>
                    <a:pt x="23" y="288"/>
                    <a:pt x="29" y="291"/>
                    <a:pt x="34" y="291"/>
                  </a:cubicBezTo>
                  <a:cubicBezTo>
                    <a:pt x="34" y="11"/>
                    <a:pt x="34" y="11"/>
                    <a:pt x="34" y="11"/>
                  </a:cubicBezTo>
                  <a:cubicBezTo>
                    <a:pt x="34" y="3"/>
                    <a:pt x="34" y="3"/>
                    <a:pt x="34" y="3"/>
                  </a:cubicBezTo>
                  <a:cubicBezTo>
                    <a:pt x="34" y="0"/>
                    <a:pt x="34" y="0"/>
                    <a:pt x="3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9" name="Freeform 104"/>
            <p:cNvSpPr>
              <a:spLocks noChangeArrowheads="1"/>
            </p:cNvSpPr>
            <p:nvPr/>
          </p:nvSpPr>
          <p:spPr bwMode="auto">
            <a:xfrm>
              <a:off x="5972" y="574"/>
              <a:ext cx="21" cy="19"/>
            </a:xfrm>
            <a:custGeom>
              <a:avLst/>
              <a:gdLst>
                <a:gd name="T0" fmla="*/ 48 w 98"/>
                <a:gd name="T1" fmla="*/ 0 h 89"/>
                <a:gd name="T2" fmla="*/ 48 w 98"/>
                <a:gd name="T3" fmla="*/ 0 h 89"/>
                <a:gd name="T4" fmla="*/ 31 w 98"/>
                <a:gd name="T5" fmla="*/ 3 h 89"/>
                <a:gd name="T6" fmla="*/ 0 w 98"/>
                <a:gd name="T7" fmla="*/ 52 h 89"/>
                <a:gd name="T8" fmla="*/ 17 w 98"/>
                <a:gd name="T9" fmla="*/ 88 h 89"/>
                <a:gd name="T10" fmla="*/ 26 w 98"/>
                <a:gd name="T11" fmla="*/ 66 h 89"/>
                <a:gd name="T12" fmla="*/ 29 w 98"/>
                <a:gd name="T13" fmla="*/ 68 h 89"/>
                <a:gd name="T14" fmla="*/ 43 w 98"/>
                <a:gd name="T15" fmla="*/ 63 h 89"/>
                <a:gd name="T16" fmla="*/ 43 w 98"/>
                <a:gd name="T17" fmla="*/ 54 h 89"/>
                <a:gd name="T18" fmla="*/ 51 w 98"/>
                <a:gd name="T19" fmla="*/ 60 h 89"/>
                <a:gd name="T20" fmla="*/ 60 w 98"/>
                <a:gd name="T21" fmla="*/ 54 h 89"/>
                <a:gd name="T22" fmla="*/ 60 w 98"/>
                <a:gd name="T23" fmla="*/ 63 h 89"/>
                <a:gd name="T24" fmla="*/ 74 w 98"/>
                <a:gd name="T25" fmla="*/ 68 h 89"/>
                <a:gd name="T26" fmla="*/ 77 w 98"/>
                <a:gd name="T27" fmla="*/ 66 h 89"/>
                <a:gd name="T28" fmla="*/ 82 w 98"/>
                <a:gd name="T29" fmla="*/ 85 h 89"/>
                <a:gd name="T30" fmla="*/ 97 w 98"/>
                <a:gd name="T31" fmla="*/ 52 h 89"/>
                <a:gd name="T32" fmla="*/ 65 w 98"/>
                <a:gd name="T33" fmla="*/ 3 h 89"/>
                <a:gd name="T34" fmla="*/ 48 w 98"/>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89">
                  <a:moveTo>
                    <a:pt x="48" y="0"/>
                  </a:moveTo>
                  <a:lnTo>
                    <a:pt x="48" y="0"/>
                  </a:lnTo>
                  <a:cubicBezTo>
                    <a:pt x="43" y="0"/>
                    <a:pt x="37" y="3"/>
                    <a:pt x="31" y="3"/>
                  </a:cubicBezTo>
                  <a:cubicBezTo>
                    <a:pt x="14" y="9"/>
                    <a:pt x="0" y="29"/>
                    <a:pt x="0" y="52"/>
                  </a:cubicBezTo>
                  <a:cubicBezTo>
                    <a:pt x="0" y="66"/>
                    <a:pt x="6" y="80"/>
                    <a:pt x="17" y="88"/>
                  </a:cubicBezTo>
                  <a:cubicBezTo>
                    <a:pt x="23" y="74"/>
                    <a:pt x="26" y="66"/>
                    <a:pt x="26" y="66"/>
                  </a:cubicBezTo>
                  <a:cubicBezTo>
                    <a:pt x="26" y="68"/>
                    <a:pt x="26" y="68"/>
                    <a:pt x="29" y="68"/>
                  </a:cubicBezTo>
                  <a:cubicBezTo>
                    <a:pt x="31" y="68"/>
                    <a:pt x="37" y="66"/>
                    <a:pt x="43" y="63"/>
                  </a:cubicBezTo>
                  <a:cubicBezTo>
                    <a:pt x="43" y="54"/>
                    <a:pt x="43" y="54"/>
                    <a:pt x="43" y="54"/>
                  </a:cubicBezTo>
                  <a:cubicBezTo>
                    <a:pt x="43" y="54"/>
                    <a:pt x="46" y="57"/>
                    <a:pt x="51" y="60"/>
                  </a:cubicBezTo>
                  <a:cubicBezTo>
                    <a:pt x="54" y="57"/>
                    <a:pt x="60" y="54"/>
                    <a:pt x="60" y="54"/>
                  </a:cubicBezTo>
                  <a:cubicBezTo>
                    <a:pt x="60" y="63"/>
                    <a:pt x="60" y="63"/>
                    <a:pt x="60" y="63"/>
                  </a:cubicBezTo>
                  <a:cubicBezTo>
                    <a:pt x="65" y="66"/>
                    <a:pt x="71" y="68"/>
                    <a:pt x="74" y="68"/>
                  </a:cubicBezTo>
                  <a:cubicBezTo>
                    <a:pt x="74" y="68"/>
                    <a:pt x="77" y="68"/>
                    <a:pt x="77" y="66"/>
                  </a:cubicBezTo>
                  <a:cubicBezTo>
                    <a:pt x="77" y="66"/>
                    <a:pt x="80" y="74"/>
                    <a:pt x="82" y="85"/>
                  </a:cubicBezTo>
                  <a:cubicBezTo>
                    <a:pt x="91" y="77"/>
                    <a:pt x="97" y="66"/>
                    <a:pt x="97" y="52"/>
                  </a:cubicBezTo>
                  <a:cubicBezTo>
                    <a:pt x="97" y="29"/>
                    <a:pt x="82" y="9"/>
                    <a:pt x="65" y="3"/>
                  </a:cubicBezTo>
                  <a:cubicBezTo>
                    <a:pt x="60" y="3"/>
                    <a:pt x="54" y="0"/>
                    <a:pt x="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0" name="Freeform 105"/>
            <p:cNvSpPr>
              <a:spLocks noChangeArrowheads="1"/>
            </p:cNvSpPr>
            <p:nvPr/>
          </p:nvSpPr>
          <p:spPr bwMode="auto">
            <a:xfrm>
              <a:off x="5970" y="586"/>
              <a:ext cx="15" cy="49"/>
            </a:xfrm>
            <a:custGeom>
              <a:avLst/>
              <a:gdLst>
                <a:gd name="T0" fmla="*/ 51 w 69"/>
                <a:gd name="T1" fmla="*/ 9 h 219"/>
                <a:gd name="T2" fmla="*/ 51 w 69"/>
                <a:gd name="T3" fmla="*/ 9 h 219"/>
                <a:gd name="T4" fmla="*/ 37 w 69"/>
                <a:gd name="T5" fmla="*/ 14 h 219"/>
                <a:gd name="T6" fmla="*/ 34 w 69"/>
                <a:gd name="T7" fmla="*/ 12 h 219"/>
                <a:gd name="T8" fmla="*/ 25 w 69"/>
                <a:gd name="T9" fmla="*/ 34 h 219"/>
                <a:gd name="T10" fmla="*/ 11 w 69"/>
                <a:gd name="T11" fmla="*/ 218 h 219"/>
                <a:gd name="T12" fmla="*/ 68 w 69"/>
                <a:gd name="T13" fmla="*/ 218 h 219"/>
                <a:gd name="T14" fmla="*/ 51 w 69"/>
                <a:gd name="T15" fmla="*/ 218 h 219"/>
                <a:gd name="T16" fmla="*/ 51 w 69"/>
                <a:gd name="T17" fmla="*/ 9 h 219"/>
                <a:gd name="T18" fmla="*/ 68 w 69"/>
                <a:gd name="T19" fmla="*/ 0 h 219"/>
                <a:gd name="T20" fmla="*/ 68 w 69"/>
                <a:gd name="T21" fmla="*/ 0 h 219"/>
                <a:gd name="T22" fmla="*/ 59 w 69"/>
                <a:gd name="T23" fmla="*/ 6 h 219"/>
                <a:gd name="T24" fmla="*/ 68 w 69"/>
                <a:gd name="T25" fmla="*/ 9 h 219"/>
                <a:gd name="T26" fmla="*/ 68 w 69"/>
                <a:gd name="T27" fmla="*/ 0 h 219"/>
                <a:gd name="T28" fmla="*/ 51 w 69"/>
                <a:gd name="T2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219">
                  <a:moveTo>
                    <a:pt x="51" y="9"/>
                  </a:moveTo>
                  <a:lnTo>
                    <a:pt x="51" y="9"/>
                  </a:lnTo>
                  <a:cubicBezTo>
                    <a:pt x="45" y="12"/>
                    <a:pt x="39" y="14"/>
                    <a:pt x="37" y="14"/>
                  </a:cubicBezTo>
                  <a:cubicBezTo>
                    <a:pt x="34" y="14"/>
                    <a:pt x="34" y="14"/>
                    <a:pt x="34" y="12"/>
                  </a:cubicBezTo>
                  <a:cubicBezTo>
                    <a:pt x="34" y="12"/>
                    <a:pt x="31" y="20"/>
                    <a:pt x="25" y="34"/>
                  </a:cubicBezTo>
                  <a:cubicBezTo>
                    <a:pt x="14" y="68"/>
                    <a:pt x="0" y="133"/>
                    <a:pt x="11" y="218"/>
                  </a:cubicBezTo>
                  <a:cubicBezTo>
                    <a:pt x="68" y="218"/>
                    <a:pt x="68" y="218"/>
                    <a:pt x="68" y="218"/>
                  </a:cubicBezTo>
                  <a:cubicBezTo>
                    <a:pt x="51" y="218"/>
                    <a:pt x="51" y="218"/>
                    <a:pt x="51" y="218"/>
                  </a:cubicBezTo>
                  <a:cubicBezTo>
                    <a:pt x="51" y="9"/>
                    <a:pt x="51" y="9"/>
                    <a:pt x="51" y="9"/>
                  </a:cubicBezTo>
                  <a:lnTo>
                    <a:pt x="68" y="0"/>
                  </a:lnTo>
                  <a:lnTo>
                    <a:pt x="68" y="0"/>
                  </a:lnTo>
                  <a:cubicBezTo>
                    <a:pt x="68" y="0"/>
                    <a:pt x="62" y="3"/>
                    <a:pt x="59" y="6"/>
                  </a:cubicBezTo>
                  <a:cubicBezTo>
                    <a:pt x="62" y="6"/>
                    <a:pt x="65" y="6"/>
                    <a:pt x="68" y="9"/>
                  </a:cubicBezTo>
                  <a:cubicBezTo>
                    <a:pt x="68" y="0"/>
                    <a:pt x="68" y="0"/>
                    <a:pt x="68" y="0"/>
                  </a:cubicBezTo>
                  <a:lnTo>
                    <a:pt x="51" y="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1" name="Freeform 106"/>
            <p:cNvSpPr>
              <a:spLocks noChangeArrowheads="1"/>
            </p:cNvSpPr>
            <p:nvPr/>
          </p:nvSpPr>
          <p:spPr bwMode="auto">
            <a:xfrm>
              <a:off x="5982" y="586"/>
              <a:ext cx="15" cy="49"/>
            </a:xfrm>
            <a:custGeom>
              <a:avLst/>
              <a:gdLst>
                <a:gd name="T0" fmla="*/ 0 w 69"/>
                <a:gd name="T1" fmla="*/ 0 h 219"/>
                <a:gd name="T2" fmla="*/ 0 w 69"/>
                <a:gd name="T3" fmla="*/ 0 h 219"/>
                <a:gd name="T4" fmla="*/ 0 w 69"/>
                <a:gd name="T5" fmla="*/ 9 h 219"/>
                <a:gd name="T6" fmla="*/ 0 w 69"/>
                <a:gd name="T7" fmla="*/ 218 h 219"/>
                <a:gd name="T8" fmla="*/ 17 w 69"/>
                <a:gd name="T9" fmla="*/ 218 h 219"/>
                <a:gd name="T10" fmla="*/ 56 w 69"/>
                <a:gd name="T11" fmla="*/ 218 h 219"/>
                <a:gd name="T12" fmla="*/ 39 w 69"/>
                <a:gd name="T13" fmla="*/ 31 h 219"/>
                <a:gd name="T14" fmla="*/ 34 w 69"/>
                <a:gd name="T15" fmla="*/ 12 h 219"/>
                <a:gd name="T16" fmla="*/ 31 w 69"/>
                <a:gd name="T17" fmla="*/ 14 h 219"/>
                <a:gd name="T18" fmla="*/ 17 w 69"/>
                <a:gd name="T19" fmla="*/ 9 h 219"/>
                <a:gd name="T20" fmla="*/ 8 w 69"/>
                <a:gd name="T21" fmla="*/ 6 h 219"/>
                <a:gd name="T22" fmla="*/ 0 w 69"/>
                <a:gd name="T2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219">
                  <a:moveTo>
                    <a:pt x="0" y="0"/>
                  </a:moveTo>
                  <a:lnTo>
                    <a:pt x="0" y="0"/>
                  </a:lnTo>
                  <a:cubicBezTo>
                    <a:pt x="0" y="9"/>
                    <a:pt x="0" y="9"/>
                    <a:pt x="0" y="9"/>
                  </a:cubicBezTo>
                  <a:cubicBezTo>
                    <a:pt x="0" y="218"/>
                    <a:pt x="0" y="218"/>
                    <a:pt x="0" y="218"/>
                  </a:cubicBezTo>
                  <a:cubicBezTo>
                    <a:pt x="17" y="218"/>
                    <a:pt x="17" y="218"/>
                    <a:pt x="17" y="218"/>
                  </a:cubicBezTo>
                  <a:cubicBezTo>
                    <a:pt x="56" y="218"/>
                    <a:pt x="56" y="218"/>
                    <a:pt x="56" y="218"/>
                  </a:cubicBezTo>
                  <a:cubicBezTo>
                    <a:pt x="68" y="130"/>
                    <a:pt x="51" y="62"/>
                    <a:pt x="39" y="31"/>
                  </a:cubicBezTo>
                  <a:cubicBezTo>
                    <a:pt x="37" y="20"/>
                    <a:pt x="34" y="12"/>
                    <a:pt x="34" y="12"/>
                  </a:cubicBezTo>
                  <a:cubicBezTo>
                    <a:pt x="34" y="14"/>
                    <a:pt x="31" y="14"/>
                    <a:pt x="31" y="14"/>
                  </a:cubicBezTo>
                  <a:cubicBezTo>
                    <a:pt x="28" y="14"/>
                    <a:pt x="22" y="12"/>
                    <a:pt x="17" y="9"/>
                  </a:cubicBezTo>
                  <a:cubicBezTo>
                    <a:pt x="14" y="6"/>
                    <a:pt x="11" y="6"/>
                    <a:pt x="8" y="6"/>
                  </a:cubicBezTo>
                  <a:cubicBezTo>
                    <a:pt x="3" y="3"/>
                    <a:pt x="0"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2" name="Freeform 107"/>
            <p:cNvSpPr>
              <a:spLocks noChangeArrowheads="1"/>
            </p:cNvSpPr>
            <p:nvPr/>
          </p:nvSpPr>
          <p:spPr bwMode="auto">
            <a:xfrm>
              <a:off x="5807" y="542"/>
              <a:ext cx="131" cy="97"/>
            </a:xfrm>
            <a:custGeom>
              <a:avLst/>
              <a:gdLst>
                <a:gd name="T0" fmla="*/ 579 w 580"/>
                <a:gd name="T1" fmla="*/ 0 h 434"/>
                <a:gd name="T2" fmla="*/ 579 w 580"/>
                <a:gd name="T3" fmla="*/ 0 h 434"/>
                <a:gd name="T4" fmla="*/ 291 w 580"/>
                <a:gd name="T5" fmla="*/ 139 h 434"/>
                <a:gd name="T6" fmla="*/ 0 w 580"/>
                <a:gd name="T7" fmla="*/ 0 h 434"/>
                <a:gd name="T8" fmla="*/ 0 w 580"/>
                <a:gd name="T9" fmla="*/ 334 h 434"/>
                <a:gd name="T10" fmla="*/ 282 w 580"/>
                <a:gd name="T11" fmla="*/ 433 h 434"/>
                <a:gd name="T12" fmla="*/ 282 w 580"/>
                <a:gd name="T13" fmla="*/ 433 h 434"/>
                <a:gd name="T14" fmla="*/ 291 w 580"/>
                <a:gd name="T15" fmla="*/ 433 h 434"/>
                <a:gd name="T16" fmla="*/ 296 w 580"/>
                <a:gd name="T17" fmla="*/ 433 h 434"/>
                <a:gd name="T18" fmla="*/ 296 w 580"/>
                <a:gd name="T19" fmla="*/ 433 h 434"/>
                <a:gd name="T20" fmla="*/ 579 w 580"/>
                <a:gd name="T21" fmla="*/ 334 h 434"/>
                <a:gd name="T22" fmla="*/ 579 w 580"/>
                <a:gd name="T2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0" h="434">
                  <a:moveTo>
                    <a:pt x="579" y="0"/>
                  </a:moveTo>
                  <a:lnTo>
                    <a:pt x="579" y="0"/>
                  </a:lnTo>
                  <a:cubicBezTo>
                    <a:pt x="579" y="3"/>
                    <a:pt x="336" y="116"/>
                    <a:pt x="291" y="139"/>
                  </a:cubicBezTo>
                  <a:cubicBezTo>
                    <a:pt x="243" y="116"/>
                    <a:pt x="0" y="3"/>
                    <a:pt x="0" y="0"/>
                  </a:cubicBezTo>
                  <a:cubicBezTo>
                    <a:pt x="0" y="334"/>
                    <a:pt x="0" y="334"/>
                    <a:pt x="0" y="334"/>
                  </a:cubicBezTo>
                  <a:cubicBezTo>
                    <a:pt x="79" y="416"/>
                    <a:pt x="232" y="430"/>
                    <a:pt x="282" y="433"/>
                  </a:cubicBezTo>
                  <a:lnTo>
                    <a:pt x="282" y="433"/>
                  </a:lnTo>
                  <a:cubicBezTo>
                    <a:pt x="282" y="433"/>
                    <a:pt x="285" y="433"/>
                    <a:pt x="291" y="433"/>
                  </a:cubicBezTo>
                  <a:cubicBezTo>
                    <a:pt x="294" y="433"/>
                    <a:pt x="296" y="433"/>
                    <a:pt x="296" y="433"/>
                  </a:cubicBezTo>
                  <a:lnTo>
                    <a:pt x="296" y="433"/>
                  </a:lnTo>
                  <a:cubicBezTo>
                    <a:pt x="347" y="430"/>
                    <a:pt x="500" y="416"/>
                    <a:pt x="579" y="334"/>
                  </a:cubicBezTo>
                  <a:cubicBezTo>
                    <a:pt x="579" y="0"/>
                    <a:pt x="579" y="0"/>
                    <a:pt x="579"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3" name="Freeform 108"/>
            <p:cNvSpPr>
              <a:spLocks noChangeArrowheads="1"/>
            </p:cNvSpPr>
            <p:nvPr/>
          </p:nvSpPr>
          <p:spPr bwMode="auto">
            <a:xfrm>
              <a:off x="5363" y="912"/>
              <a:ext cx="225" cy="101"/>
            </a:xfrm>
            <a:custGeom>
              <a:avLst/>
              <a:gdLst>
                <a:gd name="T0" fmla="*/ 987 w 996"/>
                <a:gd name="T1" fmla="*/ 215 h 450"/>
                <a:gd name="T2" fmla="*/ 987 w 996"/>
                <a:gd name="T3" fmla="*/ 223 h 450"/>
                <a:gd name="T4" fmla="*/ 995 w 996"/>
                <a:gd name="T5" fmla="*/ 220 h 450"/>
                <a:gd name="T6" fmla="*/ 987 w 996"/>
                <a:gd name="T7" fmla="*/ 215 h 450"/>
                <a:gd name="T8" fmla="*/ 506 w 996"/>
                <a:gd name="T9" fmla="*/ 0 h 450"/>
                <a:gd name="T10" fmla="*/ 0 w 996"/>
                <a:gd name="T11" fmla="*/ 226 h 450"/>
                <a:gd name="T12" fmla="*/ 495 w 996"/>
                <a:gd name="T13" fmla="*/ 449 h 450"/>
                <a:gd name="T14" fmla="*/ 956 w 996"/>
                <a:gd name="T15" fmla="*/ 237 h 450"/>
                <a:gd name="T16" fmla="*/ 956 w 996"/>
                <a:gd name="T17" fmla="*/ 212 h 450"/>
                <a:gd name="T18" fmla="*/ 978 w 996"/>
                <a:gd name="T19" fmla="*/ 212 h 450"/>
                <a:gd name="T20" fmla="*/ 506 w 996"/>
                <a:gd name="T21"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6" h="450">
                  <a:moveTo>
                    <a:pt x="987" y="215"/>
                  </a:moveTo>
                  <a:lnTo>
                    <a:pt x="987" y="223"/>
                  </a:lnTo>
                  <a:lnTo>
                    <a:pt x="995" y="220"/>
                  </a:lnTo>
                  <a:lnTo>
                    <a:pt x="987" y="215"/>
                  </a:lnTo>
                  <a:close/>
                  <a:moveTo>
                    <a:pt x="506" y="0"/>
                  </a:moveTo>
                  <a:lnTo>
                    <a:pt x="0" y="226"/>
                  </a:lnTo>
                  <a:lnTo>
                    <a:pt x="495" y="449"/>
                  </a:lnTo>
                  <a:lnTo>
                    <a:pt x="956" y="237"/>
                  </a:lnTo>
                  <a:lnTo>
                    <a:pt x="956" y="212"/>
                  </a:lnTo>
                  <a:lnTo>
                    <a:pt x="978" y="212"/>
                  </a:lnTo>
                  <a:lnTo>
                    <a:pt x="506"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4" name="Freeform 109"/>
            <p:cNvSpPr>
              <a:spLocks noChangeArrowheads="1"/>
            </p:cNvSpPr>
            <p:nvPr/>
          </p:nvSpPr>
          <p:spPr bwMode="auto">
            <a:xfrm>
              <a:off x="5587" y="960"/>
              <a:ext cx="1" cy="1"/>
            </a:xfrm>
            <a:custGeom>
              <a:avLst/>
              <a:gdLst>
                <a:gd name="T0" fmla="*/ 0 w 9"/>
                <a:gd name="T1" fmla="*/ 0 h 9"/>
                <a:gd name="T2" fmla="*/ 0 w 9"/>
                <a:gd name="T3" fmla="*/ 8 h 9"/>
                <a:gd name="T4" fmla="*/ 8 w 9"/>
                <a:gd name="T5" fmla="*/ 5 h 9"/>
                <a:gd name="T6" fmla="*/ 0 w 9"/>
                <a:gd name="T7" fmla="*/ 0 h 9"/>
              </a:gdLst>
              <a:ahLst/>
              <a:cxnLst>
                <a:cxn ang="0">
                  <a:pos x="T0" y="T1"/>
                </a:cxn>
                <a:cxn ang="0">
                  <a:pos x="T2" y="T3"/>
                </a:cxn>
                <a:cxn ang="0">
                  <a:pos x="T4" y="T5"/>
                </a:cxn>
                <a:cxn ang="0">
                  <a:pos x="T6" y="T7"/>
                </a:cxn>
              </a:cxnLst>
              <a:rect l="0" t="0" r="r" b="b"/>
              <a:pathLst>
                <a:path w="9" h="9">
                  <a:moveTo>
                    <a:pt x="0" y="0"/>
                  </a:moveTo>
                  <a:lnTo>
                    <a:pt x="0" y="8"/>
                  </a:lnTo>
                  <a:lnTo>
                    <a:pt x="8" y="5"/>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5" name="Freeform 110"/>
            <p:cNvSpPr>
              <a:spLocks noChangeArrowheads="1"/>
            </p:cNvSpPr>
            <p:nvPr/>
          </p:nvSpPr>
          <p:spPr bwMode="auto">
            <a:xfrm>
              <a:off x="5363" y="912"/>
              <a:ext cx="221" cy="101"/>
            </a:xfrm>
            <a:custGeom>
              <a:avLst/>
              <a:gdLst>
                <a:gd name="T0" fmla="*/ 506 w 979"/>
                <a:gd name="T1" fmla="*/ 0 h 450"/>
                <a:gd name="T2" fmla="*/ 0 w 979"/>
                <a:gd name="T3" fmla="*/ 226 h 450"/>
                <a:gd name="T4" fmla="*/ 495 w 979"/>
                <a:gd name="T5" fmla="*/ 449 h 450"/>
                <a:gd name="T6" fmla="*/ 956 w 979"/>
                <a:gd name="T7" fmla="*/ 237 h 450"/>
                <a:gd name="T8" fmla="*/ 956 w 979"/>
                <a:gd name="T9" fmla="*/ 212 h 450"/>
                <a:gd name="T10" fmla="*/ 978 w 979"/>
                <a:gd name="T11" fmla="*/ 212 h 450"/>
                <a:gd name="T12" fmla="*/ 506 w 979"/>
                <a:gd name="T13" fmla="*/ 0 h 450"/>
              </a:gdLst>
              <a:ahLst/>
              <a:cxnLst>
                <a:cxn ang="0">
                  <a:pos x="T0" y="T1"/>
                </a:cxn>
                <a:cxn ang="0">
                  <a:pos x="T2" y="T3"/>
                </a:cxn>
                <a:cxn ang="0">
                  <a:pos x="T4" y="T5"/>
                </a:cxn>
                <a:cxn ang="0">
                  <a:pos x="T6" y="T7"/>
                </a:cxn>
                <a:cxn ang="0">
                  <a:pos x="T8" y="T9"/>
                </a:cxn>
                <a:cxn ang="0">
                  <a:pos x="T10" y="T11"/>
                </a:cxn>
                <a:cxn ang="0">
                  <a:pos x="T12" y="T13"/>
                </a:cxn>
              </a:cxnLst>
              <a:rect l="0" t="0" r="r" b="b"/>
              <a:pathLst>
                <a:path w="979" h="450">
                  <a:moveTo>
                    <a:pt x="506" y="0"/>
                  </a:moveTo>
                  <a:lnTo>
                    <a:pt x="0" y="226"/>
                  </a:lnTo>
                  <a:lnTo>
                    <a:pt x="495" y="449"/>
                  </a:lnTo>
                  <a:lnTo>
                    <a:pt x="956" y="237"/>
                  </a:lnTo>
                  <a:lnTo>
                    <a:pt x="956" y="212"/>
                  </a:lnTo>
                  <a:lnTo>
                    <a:pt x="978" y="212"/>
                  </a:lnTo>
                  <a:lnTo>
                    <a:pt x="506"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6" name="Freeform 111"/>
            <p:cNvSpPr>
              <a:spLocks noChangeArrowheads="1"/>
            </p:cNvSpPr>
            <p:nvPr/>
          </p:nvSpPr>
          <p:spPr bwMode="auto">
            <a:xfrm>
              <a:off x="5579" y="960"/>
              <a:ext cx="6" cy="65"/>
            </a:xfrm>
            <a:custGeom>
              <a:avLst/>
              <a:gdLst>
                <a:gd name="T0" fmla="*/ 31 w 32"/>
                <a:gd name="T1" fmla="*/ 0 h 292"/>
                <a:gd name="T2" fmla="*/ 31 w 32"/>
                <a:gd name="T3" fmla="*/ 0 h 292"/>
                <a:gd name="T4" fmla="*/ 22 w 32"/>
                <a:gd name="T5" fmla="*/ 0 h 292"/>
                <a:gd name="T6" fmla="*/ 0 w 32"/>
                <a:gd name="T7" fmla="*/ 0 h 292"/>
                <a:gd name="T8" fmla="*/ 0 w 32"/>
                <a:gd name="T9" fmla="*/ 25 h 292"/>
                <a:gd name="T10" fmla="*/ 0 w 32"/>
                <a:gd name="T11" fmla="*/ 291 h 292"/>
                <a:gd name="T12" fmla="*/ 14 w 32"/>
                <a:gd name="T13" fmla="*/ 291 h 292"/>
                <a:gd name="T14" fmla="*/ 31 w 32"/>
                <a:gd name="T15" fmla="*/ 291 h 292"/>
                <a:gd name="T16" fmla="*/ 31 w 32"/>
                <a:gd name="T17" fmla="*/ 11 h 292"/>
                <a:gd name="T18" fmla="*/ 31 w 32"/>
                <a:gd name="T19" fmla="*/ 3 h 292"/>
                <a:gd name="T20" fmla="*/ 31 w 32"/>
                <a:gd name="T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92">
                  <a:moveTo>
                    <a:pt x="31" y="0"/>
                  </a:moveTo>
                  <a:lnTo>
                    <a:pt x="31" y="0"/>
                  </a:lnTo>
                  <a:cubicBezTo>
                    <a:pt x="22" y="0"/>
                    <a:pt x="22" y="0"/>
                    <a:pt x="22" y="0"/>
                  </a:cubicBezTo>
                  <a:cubicBezTo>
                    <a:pt x="0" y="0"/>
                    <a:pt x="0" y="0"/>
                    <a:pt x="0" y="0"/>
                  </a:cubicBezTo>
                  <a:cubicBezTo>
                    <a:pt x="0" y="25"/>
                    <a:pt x="0" y="25"/>
                    <a:pt x="0" y="25"/>
                  </a:cubicBezTo>
                  <a:cubicBezTo>
                    <a:pt x="0" y="291"/>
                    <a:pt x="0" y="291"/>
                    <a:pt x="0" y="291"/>
                  </a:cubicBezTo>
                  <a:cubicBezTo>
                    <a:pt x="2" y="291"/>
                    <a:pt x="8" y="291"/>
                    <a:pt x="14" y="291"/>
                  </a:cubicBezTo>
                  <a:cubicBezTo>
                    <a:pt x="20" y="291"/>
                    <a:pt x="25" y="291"/>
                    <a:pt x="31" y="291"/>
                  </a:cubicBezTo>
                  <a:cubicBezTo>
                    <a:pt x="31" y="11"/>
                    <a:pt x="31" y="11"/>
                    <a:pt x="31" y="11"/>
                  </a:cubicBezTo>
                  <a:cubicBezTo>
                    <a:pt x="31" y="3"/>
                    <a:pt x="31" y="3"/>
                    <a:pt x="31" y="3"/>
                  </a:cubicBezTo>
                  <a:cubicBezTo>
                    <a:pt x="31" y="0"/>
                    <a:pt x="31" y="0"/>
                    <a:pt x="3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7" name="Freeform 112"/>
            <p:cNvSpPr>
              <a:spLocks noChangeArrowheads="1"/>
            </p:cNvSpPr>
            <p:nvPr/>
          </p:nvSpPr>
          <p:spPr bwMode="auto">
            <a:xfrm>
              <a:off x="5572" y="1026"/>
              <a:ext cx="22" cy="19"/>
            </a:xfrm>
            <a:custGeom>
              <a:avLst/>
              <a:gdLst>
                <a:gd name="T0" fmla="*/ 48 w 100"/>
                <a:gd name="T1" fmla="*/ 0 h 89"/>
                <a:gd name="T2" fmla="*/ 48 w 100"/>
                <a:gd name="T3" fmla="*/ 0 h 89"/>
                <a:gd name="T4" fmla="*/ 34 w 100"/>
                <a:gd name="T5" fmla="*/ 0 h 89"/>
                <a:gd name="T6" fmla="*/ 0 w 100"/>
                <a:gd name="T7" fmla="*/ 48 h 89"/>
                <a:gd name="T8" fmla="*/ 17 w 100"/>
                <a:gd name="T9" fmla="*/ 88 h 89"/>
                <a:gd name="T10" fmla="*/ 25 w 100"/>
                <a:gd name="T11" fmla="*/ 65 h 89"/>
                <a:gd name="T12" fmla="*/ 28 w 100"/>
                <a:gd name="T13" fmla="*/ 65 h 89"/>
                <a:gd name="T14" fmla="*/ 42 w 100"/>
                <a:gd name="T15" fmla="*/ 59 h 89"/>
                <a:gd name="T16" fmla="*/ 42 w 100"/>
                <a:gd name="T17" fmla="*/ 51 h 89"/>
                <a:gd name="T18" fmla="*/ 51 w 100"/>
                <a:gd name="T19" fmla="*/ 56 h 89"/>
                <a:gd name="T20" fmla="*/ 59 w 100"/>
                <a:gd name="T21" fmla="*/ 51 h 89"/>
                <a:gd name="T22" fmla="*/ 59 w 100"/>
                <a:gd name="T23" fmla="*/ 59 h 89"/>
                <a:gd name="T24" fmla="*/ 73 w 100"/>
                <a:gd name="T25" fmla="*/ 65 h 89"/>
                <a:gd name="T26" fmla="*/ 76 w 100"/>
                <a:gd name="T27" fmla="*/ 65 h 89"/>
                <a:gd name="T28" fmla="*/ 82 w 100"/>
                <a:gd name="T29" fmla="*/ 82 h 89"/>
                <a:gd name="T30" fmla="*/ 99 w 100"/>
                <a:gd name="T31" fmla="*/ 48 h 89"/>
                <a:gd name="T32" fmla="*/ 65 w 100"/>
                <a:gd name="T33" fmla="*/ 0 h 89"/>
                <a:gd name="T34" fmla="*/ 48 w 100"/>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89">
                  <a:moveTo>
                    <a:pt x="48" y="0"/>
                  </a:moveTo>
                  <a:lnTo>
                    <a:pt x="48" y="0"/>
                  </a:lnTo>
                  <a:cubicBezTo>
                    <a:pt x="42" y="0"/>
                    <a:pt x="36" y="0"/>
                    <a:pt x="34" y="0"/>
                  </a:cubicBezTo>
                  <a:cubicBezTo>
                    <a:pt x="14" y="9"/>
                    <a:pt x="0" y="25"/>
                    <a:pt x="0" y="48"/>
                  </a:cubicBezTo>
                  <a:cubicBezTo>
                    <a:pt x="0" y="65"/>
                    <a:pt x="5" y="76"/>
                    <a:pt x="17" y="88"/>
                  </a:cubicBezTo>
                  <a:cubicBezTo>
                    <a:pt x="22" y="71"/>
                    <a:pt x="25" y="65"/>
                    <a:pt x="25" y="65"/>
                  </a:cubicBezTo>
                  <a:lnTo>
                    <a:pt x="28" y="65"/>
                  </a:lnTo>
                  <a:cubicBezTo>
                    <a:pt x="31" y="65"/>
                    <a:pt x="36" y="62"/>
                    <a:pt x="42" y="59"/>
                  </a:cubicBezTo>
                  <a:cubicBezTo>
                    <a:pt x="42" y="51"/>
                    <a:pt x="42" y="51"/>
                    <a:pt x="42" y="51"/>
                  </a:cubicBezTo>
                  <a:cubicBezTo>
                    <a:pt x="42" y="51"/>
                    <a:pt x="48" y="54"/>
                    <a:pt x="51" y="56"/>
                  </a:cubicBezTo>
                  <a:cubicBezTo>
                    <a:pt x="56" y="54"/>
                    <a:pt x="59" y="51"/>
                    <a:pt x="59" y="51"/>
                  </a:cubicBezTo>
                  <a:cubicBezTo>
                    <a:pt x="59" y="59"/>
                    <a:pt x="59" y="59"/>
                    <a:pt x="59" y="59"/>
                  </a:cubicBezTo>
                  <a:cubicBezTo>
                    <a:pt x="65" y="62"/>
                    <a:pt x="70" y="65"/>
                    <a:pt x="73" y="65"/>
                  </a:cubicBezTo>
                  <a:cubicBezTo>
                    <a:pt x="76" y="65"/>
                    <a:pt x="76" y="65"/>
                    <a:pt x="76" y="65"/>
                  </a:cubicBezTo>
                  <a:cubicBezTo>
                    <a:pt x="76" y="65"/>
                    <a:pt x="79" y="71"/>
                    <a:pt x="82" y="82"/>
                  </a:cubicBezTo>
                  <a:cubicBezTo>
                    <a:pt x="93" y="74"/>
                    <a:pt x="99" y="62"/>
                    <a:pt x="99" y="48"/>
                  </a:cubicBezTo>
                  <a:cubicBezTo>
                    <a:pt x="99" y="25"/>
                    <a:pt x="85" y="9"/>
                    <a:pt x="65" y="0"/>
                  </a:cubicBezTo>
                  <a:cubicBezTo>
                    <a:pt x="59" y="0"/>
                    <a:pt x="54" y="0"/>
                    <a:pt x="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8" name="Freeform 113"/>
            <p:cNvSpPr>
              <a:spLocks noChangeArrowheads="1"/>
            </p:cNvSpPr>
            <p:nvPr/>
          </p:nvSpPr>
          <p:spPr bwMode="auto">
            <a:xfrm>
              <a:off x="5570" y="1037"/>
              <a:ext cx="15" cy="49"/>
            </a:xfrm>
            <a:custGeom>
              <a:avLst/>
              <a:gdLst>
                <a:gd name="T0" fmla="*/ 51 w 69"/>
                <a:gd name="T1" fmla="*/ 8 h 221"/>
                <a:gd name="T2" fmla="*/ 51 w 69"/>
                <a:gd name="T3" fmla="*/ 8 h 221"/>
                <a:gd name="T4" fmla="*/ 37 w 69"/>
                <a:gd name="T5" fmla="*/ 14 h 221"/>
                <a:gd name="T6" fmla="*/ 34 w 69"/>
                <a:gd name="T7" fmla="*/ 14 h 221"/>
                <a:gd name="T8" fmla="*/ 26 w 69"/>
                <a:gd name="T9" fmla="*/ 37 h 221"/>
                <a:gd name="T10" fmla="*/ 11 w 69"/>
                <a:gd name="T11" fmla="*/ 220 h 221"/>
                <a:gd name="T12" fmla="*/ 68 w 69"/>
                <a:gd name="T13" fmla="*/ 220 h 221"/>
                <a:gd name="T14" fmla="*/ 51 w 69"/>
                <a:gd name="T15" fmla="*/ 220 h 221"/>
                <a:gd name="T16" fmla="*/ 51 w 69"/>
                <a:gd name="T17" fmla="*/ 8 h 221"/>
                <a:gd name="T18" fmla="*/ 68 w 69"/>
                <a:gd name="T19" fmla="*/ 0 h 221"/>
                <a:gd name="T20" fmla="*/ 68 w 69"/>
                <a:gd name="T21" fmla="*/ 0 h 221"/>
                <a:gd name="T22" fmla="*/ 60 w 69"/>
                <a:gd name="T23" fmla="*/ 5 h 221"/>
                <a:gd name="T24" fmla="*/ 68 w 69"/>
                <a:gd name="T25" fmla="*/ 8 h 221"/>
                <a:gd name="T26" fmla="*/ 68 w 69"/>
                <a:gd name="T27" fmla="*/ 0 h 221"/>
                <a:gd name="T28" fmla="*/ 51 w 69"/>
                <a:gd name="T29" fmla="*/ 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221">
                  <a:moveTo>
                    <a:pt x="51" y="8"/>
                  </a:moveTo>
                  <a:lnTo>
                    <a:pt x="51" y="8"/>
                  </a:lnTo>
                  <a:cubicBezTo>
                    <a:pt x="45" y="11"/>
                    <a:pt x="40" y="14"/>
                    <a:pt x="37" y="14"/>
                  </a:cubicBezTo>
                  <a:lnTo>
                    <a:pt x="34" y="14"/>
                  </a:lnTo>
                  <a:cubicBezTo>
                    <a:pt x="34" y="14"/>
                    <a:pt x="31" y="20"/>
                    <a:pt x="26" y="37"/>
                  </a:cubicBezTo>
                  <a:cubicBezTo>
                    <a:pt x="17" y="68"/>
                    <a:pt x="0" y="133"/>
                    <a:pt x="11" y="220"/>
                  </a:cubicBezTo>
                  <a:cubicBezTo>
                    <a:pt x="68" y="220"/>
                    <a:pt x="68" y="220"/>
                    <a:pt x="68" y="220"/>
                  </a:cubicBezTo>
                  <a:cubicBezTo>
                    <a:pt x="51" y="220"/>
                    <a:pt x="51" y="220"/>
                    <a:pt x="51" y="220"/>
                  </a:cubicBezTo>
                  <a:cubicBezTo>
                    <a:pt x="51" y="8"/>
                    <a:pt x="51" y="8"/>
                    <a:pt x="51" y="8"/>
                  </a:cubicBezTo>
                  <a:lnTo>
                    <a:pt x="68" y="0"/>
                  </a:lnTo>
                  <a:lnTo>
                    <a:pt x="68" y="0"/>
                  </a:lnTo>
                  <a:cubicBezTo>
                    <a:pt x="68" y="0"/>
                    <a:pt x="65" y="3"/>
                    <a:pt x="60" y="5"/>
                  </a:cubicBezTo>
                  <a:cubicBezTo>
                    <a:pt x="63" y="5"/>
                    <a:pt x="65" y="8"/>
                    <a:pt x="68" y="8"/>
                  </a:cubicBezTo>
                  <a:cubicBezTo>
                    <a:pt x="68" y="0"/>
                    <a:pt x="68" y="0"/>
                    <a:pt x="68" y="0"/>
                  </a:cubicBezTo>
                  <a:lnTo>
                    <a:pt x="51" y="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19" name="Freeform 114"/>
            <p:cNvSpPr>
              <a:spLocks noChangeArrowheads="1"/>
            </p:cNvSpPr>
            <p:nvPr/>
          </p:nvSpPr>
          <p:spPr bwMode="auto">
            <a:xfrm>
              <a:off x="5581" y="1037"/>
              <a:ext cx="15" cy="49"/>
            </a:xfrm>
            <a:custGeom>
              <a:avLst/>
              <a:gdLst>
                <a:gd name="T0" fmla="*/ 0 w 69"/>
                <a:gd name="T1" fmla="*/ 0 h 221"/>
                <a:gd name="T2" fmla="*/ 0 w 69"/>
                <a:gd name="T3" fmla="*/ 0 h 221"/>
                <a:gd name="T4" fmla="*/ 0 w 69"/>
                <a:gd name="T5" fmla="*/ 8 h 221"/>
                <a:gd name="T6" fmla="*/ 0 w 69"/>
                <a:gd name="T7" fmla="*/ 220 h 221"/>
                <a:gd name="T8" fmla="*/ 17 w 69"/>
                <a:gd name="T9" fmla="*/ 220 h 221"/>
                <a:gd name="T10" fmla="*/ 57 w 69"/>
                <a:gd name="T11" fmla="*/ 220 h 221"/>
                <a:gd name="T12" fmla="*/ 40 w 69"/>
                <a:gd name="T13" fmla="*/ 31 h 221"/>
                <a:gd name="T14" fmla="*/ 34 w 69"/>
                <a:gd name="T15" fmla="*/ 14 h 221"/>
                <a:gd name="T16" fmla="*/ 31 w 69"/>
                <a:gd name="T17" fmla="*/ 14 h 221"/>
                <a:gd name="T18" fmla="*/ 17 w 69"/>
                <a:gd name="T19" fmla="*/ 8 h 221"/>
                <a:gd name="T20" fmla="*/ 9 w 69"/>
                <a:gd name="T21" fmla="*/ 5 h 221"/>
                <a:gd name="T22" fmla="*/ 0 w 69"/>
                <a:gd name="T2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221">
                  <a:moveTo>
                    <a:pt x="0" y="0"/>
                  </a:moveTo>
                  <a:lnTo>
                    <a:pt x="0" y="0"/>
                  </a:lnTo>
                  <a:cubicBezTo>
                    <a:pt x="0" y="8"/>
                    <a:pt x="0" y="8"/>
                    <a:pt x="0" y="8"/>
                  </a:cubicBezTo>
                  <a:cubicBezTo>
                    <a:pt x="0" y="220"/>
                    <a:pt x="0" y="220"/>
                    <a:pt x="0" y="220"/>
                  </a:cubicBezTo>
                  <a:cubicBezTo>
                    <a:pt x="17" y="220"/>
                    <a:pt x="17" y="220"/>
                    <a:pt x="17" y="220"/>
                  </a:cubicBezTo>
                  <a:cubicBezTo>
                    <a:pt x="57" y="220"/>
                    <a:pt x="57" y="220"/>
                    <a:pt x="57" y="220"/>
                  </a:cubicBezTo>
                  <a:cubicBezTo>
                    <a:pt x="68" y="130"/>
                    <a:pt x="51" y="65"/>
                    <a:pt x="40" y="31"/>
                  </a:cubicBezTo>
                  <a:cubicBezTo>
                    <a:pt x="37" y="20"/>
                    <a:pt x="34" y="14"/>
                    <a:pt x="34" y="14"/>
                  </a:cubicBezTo>
                  <a:cubicBezTo>
                    <a:pt x="34" y="14"/>
                    <a:pt x="34" y="14"/>
                    <a:pt x="31" y="14"/>
                  </a:cubicBezTo>
                  <a:cubicBezTo>
                    <a:pt x="28" y="14"/>
                    <a:pt x="23" y="11"/>
                    <a:pt x="17" y="8"/>
                  </a:cubicBezTo>
                  <a:cubicBezTo>
                    <a:pt x="14" y="8"/>
                    <a:pt x="12" y="5"/>
                    <a:pt x="9" y="5"/>
                  </a:cubicBezTo>
                  <a:cubicBezTo>
                    <a:pt x="6" y="3"/>
                    <a:pt x="0"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0" name="Freeform 115"/>
            <p:cNvSpPr>
              <a:spLocks noChangeArrowheads="1"/>
            </p:cNvSpPr>
            <p:nvPr/>
          </p:nvSpPr>
          <p:spPr bwMode="auto">
            <a:xfrm>
              <a:off x="5408" y="993"/>
              <a:ext cx="130" cy="97"/>
            </a:xfrm>
            <a:custGeom>
              <a:avLst/>
              <a:gdLst>
                <a:gd name="T0" fmla="*/ 577 w 578"/>
                <a:gd name="T1" fmla="*/ 0 h 431"/>
                <a:gd name="T2" fmla="*/ 577 w 578"/>
                <a:gd name="T3" fmla="*/ 0 h 431"/>
                <a:gd name="T4" fmla="*/ 289 w 578"/>
                <a:gd name="T5" fmla="*/ 136 h 431"/>
                <a:gd name="T6" fmla="*/ 0 w 578"/>
                <a:gd name="T7" fmla="*/ 0 h 431"/>
                <a:gd name="T8" fmla="*/ 0 w 578"/>
                <a:gd name="T9" fmla="*/ 331 h 431"/>
                <a:gd name="T10" fmla="*/ 280 w 578"/>
                <a:gd name="T11" fmla="*/ 430 h 431"/>
                <a:gd name="T12" fmla="*/ 280 w 578"/>
                <a:gd name="T13" fmla="*/ 430 h 431"/>
                <a:gd name="T14" fmla="*/ 289 w 578"/>
                <a:gd name="T15" fmla="*/ 430 h 431"/>
                <a:gd name="T16" fmla="*/ 297 w 578"/>
                <a:gd name="T17" fmla="*/ 430 h 431"/>
                <a:gd name="T18" fmla="*/ 297 w 578"/>
                <a:gd name="T19" fmla="*/ 430 h 431"/>
                <a:gd name="T20" fmla="*/ 577 w 578"/>
                <a:gd name="T21" fmla="*/ 331 h 431"/>
                <a:gd name="T22" fmla="*/ 577 w 578"/>
                <a:gd name="T2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8" h="431">
                  <a:moveTo>
                    <a:pt x="577" y="0"/>
                  </a:moveTo>
                  <a:lnTo>
                    <a:pt x="577" y="0"/>
                  </a:lnTo>
                  <a:cubicBezTo>
                    <a:pt x="577" y="2"/>
                    <a:pt x="333" y="113"/>
                    <a:pt x="289" y="136"/>
                  </a:cubicBezTo>
                  <a:cubicBezTo>
                    <a:pt x="240" y="113"/>
                    <a:pt x="0" y="2"/>
                    <a:pt x="0" y="0"/>
                  </a:cubicBezTo>
                  <a:cubicBezTo>
                    <a:pt x="0" y="331"/>
                    <a:pt x="0" y="331"/>
                    <a:pt x="0" y="331"/>
                  </a:cubicBezTo>
                  <a:cubicBezTo>
                    <a:pt x="76" y="415"/>
                    <a:pt x="232" y="427"/>
                    <a:pt x="280" y="430"/>
                  </a:cubicBezTo>
                  <a:lnTo>
                    <a:pt x="280" y="430"/>
                  </a:lnTo>
                  <a:cubicBezTo>
                    <a:pt x="280" y="430"/>
                    <a:pt x="283" y="430"/>
                    <a:pt x="289" y="430"/>
                  </a:cubicBezTo>
                  <a:cubicBezTo>
                    <a:pt x="294" y="430"/>
                    <a:pt x="297" y="430"/>
                    <a:pt x="297" y="430"/>
                  </a:cubicBezTo>
                  <a:lnTo>
                    <a:pt x="297" y="430"/>
                  </a:lnTo>
                  <a:cubicBezTo>
                    <a:pt x="345" y="427"/>
                    <a:pt x="498" y="415"/>
                    <a:pt x="577" y="331"/>
                  </a:cubicBezTo>
                  <a:cubicBezTo>
                    <a:pt x="577" y="0"/>
                    <a:pt x="577" y="0"/>
                    <a:pt x="57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1" name="Freeform 116"/>
            <p:cNvSpPr>
              <a:spLocks noChangeArrowheads="1"/>
            </p:cNvSpPr>
            <p:nvPr/>
          </p:nvSpPr>
          <p:spPr bwMode="auto">
            <a:xfrm>
              <a:off x="5329" y="1398"/>
              <a:ext cx="162" cy="163"/>
            </a:xfrm>
            <a:custGeom>
              <a:avLst/>
              <a:gdLst>
                <a:gd name="T0" fmla="*/ 455 w 719"/>
                <a:gd name="T1" fmla="*/ 670 h 725"/>
                <a:gd name="T2" fmla="*/ 455 w 719"/>
                <a:gd name="T3" fmla="*/ 670 h 725"/>
                <a:gd name="T4" fmla="*/ 571 w 719"/>
                <a:gd name="T5" fmla="*/ 591 h 725"/>
                <a:gd name="T6" fmla="*/ 472 w 719"/>
                <a:gd name="T7" fmla="*/ 421 h 725"/>
                <a:gd name="T8" fmla="*/ 608 w 719"/>
                <a:gd name="T9" fmla="*/ 596 h 725"/>
                <a:gd name="T10" fmla="*/ 455 w 719"/>
                <a:gd name="T11" fmla="*/ 670 h 725"/>
                <a:gd name="T12" fmla="*/ 359 w 719"/>
                <a:gd name="T13" fmla="*/ 0 h 725"/>
                <a:gd name="T14" fmla="*/ 359 w 719"/>
                <a:gd name="T15" fmla="*/ 0 h 725"/>
                <a:gd name="T16" fmla="*/ 255 w 719"/>
                <a:gd name="T17" fmla="*/ 40 h 725"/>
                <a:gd name="T18" fmla="*/ 255 w 719"/>
                <a:gd name="T19" fmla="*/ 42 h 725"/>
                <a:gd name="T20" fmla="*/ 252 w 719"/>
                <a:gd name="T21" fmla="*/ 42 h 725"/>
                <a:gd name="T22" fmla="*/ 252 w 719"/>
                <a:gd name="T23" fmla="*/ 118 h 725"/>
                <a:gd name="T24" fmla="*/ 255 w 719"/>
                <a:gd name="T25" fmla="*/ 118 h 725"/>
                <a:gd name="T26" fmla="*/ 286 w 719"/>
                <a:gd name="T27" fmla="*/ 141 h 725"/>
                <a:gd name="T28" fmla="*/ 286 w 719"/>
                <a:gd name="T29" fmla="*/ 311 h 725"/>
                <a:gd name="T30" fmla="*/ 263 w 719"/>
                <a:gd name="T31" fmla="*/ 350 h 725"/>
                <a:gd name="T32" fmla="*/ 96 w 719"/>
                <a:gd name="T33" fmla="*/ 667 h 725"/>
                <a:gd name="T34" fmla="*/ 339 w 719"/>
                <a:gd name="T35" fmla="*/ 724 h 725"/>
                <a:gd name="T36" fmla="*/ 359 w 719"/>
                <a:gd name="T37" fmla="*/ 724 h 725"/>
                <a:gd name="T38" fmla="*/ 382 w 719"/>
                <a:gd name="T39" fmla="*/ 724 h 725"/>
                <a:gd name="T40" fmla="*/ 622 w 719"/>
                <a:gd name="T41" fmla="*/ 667 h 725"/>
                <a:gd name="T42" fmla="*/ 461 w 719"/>
                <a:gd name="T43" fmla="*/ 350 h 725"/>
                <a:gd name="T44" fmla="*/ 444 w 719"/>
                <a:gd name="T45" fmla="*/ 311 h 725"/>
                <a:gd name="T46" fmla="*/ 444 w 719"/>
                <a:gd name="T47" fmla="*/ 138 h 725"/>
                <a:gd name="T48" fmla="*/ 461 w 719"/>
                <a:gd name="T49" fmla="*/ 118 h 725"/>
                <a:gd name="T50" fmla="*/ 467 w 719"/>
                <a:gd name="T51" fmla="*/ 118 h 725"/>
                <a:gd name="T52" fmla="*/ 467 w 719"/>
                <a:gd name="T53" fmla="*/ 42 h 725"/>
                <a:gd name="T54" fmla="*/ 461 w 719"/>
                <a:gd name="T55" fmla="*/ 42 h 725"/>
                <a:gd name="T56" fmla="*/ 461 w 719"/>
                <a:gd name="T57" fmla="*/ 40 h 725"/>
                <a:gd name="T58" fmla="*/ 359 w 719"/>
                <a:gd name="T59" fmla="*/ 0 h 725"/>
                <a:gd name="T60" fmla="*/ 455 w 719"/>
                <a:gd name="T61" fmla="*/ 67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19" h="725">
                  <a:moveTo>
                    <a:pt x="455" y="670"/>
                  </a:moveTo>
                  <a:lnTo>
                    <a:pt x="455" y="670"/>
                  </a:lnTo>
                  <a:cubicBezTo>
                    <a:pt x="455" y="670"/>
                    <a:pt x="566" y="648"/>
                    <a:pt x="571" y="591"/>
                  </a:cubicBezTo>
                  <a:cubicBezTo>
                    <a:pt x="577" y="531"/>
                    <a:pt x="472" y="421"/>
                    <a:pt x="472" y="421"/>
                  </a:cubicBezTo>
                  <a:cubicBezTo>
                    <a:pt x="472" y="421"/>
                    <a:pt x="608" y="526"/>
                    <a:pt x="608" y="596"/>
                  </a:cubicBezTo>
                  <a:cubicBezTo>
                    <a:pt x="605" y="670"/>
                    <a:pt x="455" y="670"/>
                    <a:pt x="455" y="670"/>
                  </a:cubicBezTo>
                  <a:lnTo>
                    <a:pt x="359" y="0"/>
                  </a:lnTo>
                  <a:lnTo>
                    <a:pt x="359" y="0"/>
                  </a:lnTo>
                  <a:cubicBezTo>
                    <a:pt x="302" y="0"/>
                    <a:pt x="255" y="20"/>
                    <a:pt x="255" y="40"/>
                  </a:cubicBezTo>
                  <a:cubicBezTo>
                    <a:pt x="255" y="42"/>
                    <a:pt x="255" y="42"/>
                    <a:pt x="255" y="42"/>
                  </a:cubicBezTo>
                  <a:cubicBezTo>
                    <a:pt x="252" y="42"/>
                    <a:pt x="252" y="42"/>
                    <a:pt x="252" y="42"/>
                  </a:cubicBezTo>
                  <a:cubicBezTo>
                    <a:pt x="252" y="118"/>
                    <a:pt x="252" y="118"/>
                    <a:pt x="252" y="118"/>
                  </a:cubicBezTo>
                  <a:cubicBezTo>
                    <a:pt x="255" y="118"/>
                    <a:pt x="255" y="118"/>
                    <a:pt x="255" y="118"/>
                  </a:cubicBezTo>
                  <a:cubicBezTo>
                    <a:pt x="257" y="127"/>
                    <a:pt x="263" y="135"/>
                    <a:pt x="286" y="141"/>
                  </a:cubicBezTo>
                  <a:cubicBezTo>
                    <a:pt x="286" y="178"/>
                    <a:pt x="286" y="283"/>
                    <a:pt x="286" y="311"/>
                  </a:cubicBezTo>
                  <a:cubicBezTo>
                    <a:pt x="286" y="342"/>
                    <a:pt x="263" y="350"/>
                    <a:pt x="263" y="350"/>
                  </a:cubicBezTo>
                  <a:cubicBezTo>
                    <a:pt x="223" y="373"/>
                    <a:pt x="0" y="599"/>
                    <a:pt x="96" y="667"/>
                  </a:cubicBezTo>
                  <a:cubicBezTo>
                    <a:pt x="172" y="718"/>
                    <a:pt x="288" y="724"/>
                    <a:pt x="339" y="724"/>
                  </a:cubicBezTo>
                  <a:cubicBezTo>
                    <a:pt x="348" y="724"/>
                    <a:pt x="356" y="724"/>
                    <a:pt x="359" y="724"/>
                  </a:cubicBezTo>
                  <a:cubicBezTo>
                    <a:pt x="365" y="724"/>
                    <a:pt x="370" y="724"/>
                    <a:pt x="382" y="724"/>
                  </a:cubicBezTo>
                  <a:cubicBezTo>
                    <a:pt x="433" y="724"/>
                    <a:pt x="548" y="718"/>
                    <a:pt x="622" y="667"/>
                  </a:cubicBezTo>
                  <a:cubicBezTo>
                    <a:pt x="718" y="599"/>
                    <a:pt x="500" y="373"/>
                    <a:pt x="461" y="350"/>
                  </a:cubicBezTo>
                  <a:cubicBezTo>
                    <a:pt x="461" y="350"/>
                    <a:pt x="444" y="342"/>
                    <a:pt x="444" y="311"/>
                  </a:cubicBezTo>
                  <a:cubicBezTo>
                    <a:pt x="444" y="283"/>
                    <a:pt x="444" y="175"/>
                    <a:pt x="444" y="138"/>
                  </a:cubicBezTo>
                  <a:cubicBezTo>
                    <a:pt x="455" y="133"/>
                    <a:pt x="461" y="127"/>
                    <a:pt x="461" y="118"/>
                  </a:cubicBezTo>
                  <a:cubicBezTo>
                    <a:pt x="467" y="118"/>
                    <a:pt x="467" y="118"/>
                    <a:pt x="467" y="118"/>
                  </a:cubicBezTo>
                  <a:cubicBezTo>
                    <a:pt x="467" y="42"/>
                    <a:pt x="467" y="42"/>
                    <a:pt x="467" y="42"/>
                  </a:cubicBezTo>
                  <a:cubicBezTo>
                    <a:pt x="461" y="42"/>
                    <a:pt x="461" y="42"/>
                    <a:pt x="461" y="42"/>
                  </a:cubicBezTo>
                  <a:cubicBezTo>
                    <a:pt x="461" y="42"/>
                    <a:pt x="461" y="42"/>
                    <a:pt x="461" y="40"/>
                  </a:cubicBezTo>
                  <a:cubicBezTo>
                    <a:pt x="461" y="20"/>
                    <a:pt x="416" y="0"/>
                    <a:pt x="359" y="0"/>
                  </a:cubicBezTo>
                  <a:lnTo>
                    <a:pt x="455" y="67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2" name="Freeform 117"/>
            <p:cNvSpPr>
              <a:spLocks noChangeArrowheads="1"/>
            </p:cNvSpPr>
            <p:nvPr/>
          </p:nvSpPr>
          <p:spPr bwMode="auto">
            <a:xfrm>
              <a:off x="5011" y="949"/>
              <a:ext cx="203" cy="203"/>
            </a:xfrm>
            <a:custGeom>
              <a:avLst/>
              <a:gdLst>
                <a:gd name="T0" fmla="*/ 473 w 901"/>
                <a:gd name="T1" fmla="*/ 0 h 900"/>
                <a:gd name="T2" fmla="*/ 473 w 901"/>
                <a:gd name="T3" fmla="*/ 0 h 900"/>
                <a:gd name="T4" fmla="*/ 23 w 901"/>
                <a:gd name="T5" fmla="*/ 449 h 900"/>
                <a:gd name="T6" fmla="*/ 473 w 901"/>
                <a:gd name="T7" fmla="*/ 899 h 900"/>
                <a:gd name="T8" fmla="*/ 691 w 901"/>
                <a:gd name="T9" fmla="*/ 842 h 900"/>
                <a:gd name="T10" fmla="*/ 507 w 901"/>
                <a:gd name="T11" fmla="*/ 888 h 900"/>
                <a:gd name="T12" fmla="*/ 501 w 901"/>
                <a:gd name="T13" fmla="*/ 888 h 900"/>
                <a:gd name="T14" fmla="*/ 657 w 901"/>
                <a:gd name="T15" fmla="*/ 840 h 900"/>
                <a:gd name="T16" fmla="*/ 648 w 901"/>
                <a:gd name="T17" fmla="*/ 840 h 900"/>
                <a:gd name="T18" fmla="*/ 473 w 901"/>
                <a:gd name="T19" fmla="*/ 876 h 900"/>
                <a:gd name="T20" fmla="*/ 329 w 901"/>
                <a:gd name="T21" fmla="*/ 851 h 900"/>
                <a:gd name="T22" fmla="*/ 433 w 901"/>
                <a:gd name="T23" fmla="*/ 888 h 900"/>
                <a:gd name="T24" fmla="*/ 43 w 901"/>
                <a:gd name="T25" fmla="*/ 390 h 900"/>
                <a:gd name="T26" fmla="*/ 49 w 901"/>
                <a:gd name="T27" fmla="*/ 387 h 900"/>
                <a:gd name="T28" fmla="*/ 49 w 901"/>
                <a:gd name="T29" fmla="*/ 393 h 900"/>
                <a:gd name="T30" fmla="*/ 69 w 901"/>
                <a:gd name="T31" fmla="*/ 308 h 900"/>
                <a:gd name="T32" fmla="*/ 69 w 901"/>
                <a:gd name="T33" fmla="*/ 308 h 900"/>
                <a:gd name="T34" fmla="*/ 86 w 901"/>
                <a:gd name="T35" fmla="*/ 263 h 900"/>
                <a:gd name="T36" fmla="*/ 86 w 901"/>
                <a:gd name="T37" fmla="*/ 268 h 900"/>
                <a:gd name="T38" fmla="*/ 241 w 901"/>
                <a:gd name="T39" fmla="*/ 90 h 900"/>
                <a:gd name="T40" fmla="*/ 156 w 901"/>
                <a:gd name="T41" fmla="*/ 158 h 900"/>
                <a:gd name="T42" fmla="*/ 411 w 901"/>
                <a:gd name="T43" fmla="*/ 19 h 900"/>
                <a:gd name="T44" fmla="*/ 481 w 901"/>
                <a:gd name="T45" fmla="*/ 17 h 900"/>
                <a:gd name="T46" fmla="*/ 487 w 901"/>
                <a:gd name="T47" fmla="*/ 22 h 900"/>
                <a:gd name="T48" fmla="*/ 877 w 901"/>
                <a:gd name="T49" fmla="*/ 308 h 900"/>
                <a:gd name="T50" fmla="*/ 880 w 901"/>
                <a:gd name="T51" fmla="*/ 311 h 900"/>
                <a:gd name="T52" fmla="*/ 886 w 901"/>
                <a:gd name="T53" fmla="*/ 325 h 900"/>
                <a:gd name="T54" fmla="*/ 897 w 901"/>
                <a:gd name="T55" fmla="*/ 339 h 900"/>
                <a:gd name="T56" fmla="*/ 900 w 901"/>
                <a:gd name="T57" fmla="*/ 336 h 900"/>
                <a:gd name="T58" fmla="*/ 609 w 901"/>
                <a:gd name="T59" fmla="*/ 31 h 900"/>
                <a:gd name="T60" fmla="*/ 809 w 901"/>
                <a:gd name="T61" fmla="*/ 152 h 900"/>
                <a:gd name="T62" fmla="*/ 473 w 901"/>
                <a:gd name="T63"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1" h="900">
                  <a:moveTo>
                    <a:pt x="473" y="0"/>
                  </a:moveTo>
                  <a:lnTo>
                    <a:pt x="473" y="0"/>
                  </a:lnTo>
                  <a:cubicBezTo>
                    <a:pt x="227" y="0"/>
                    <a:pt x="23" y="200"/>
                    <a:pt x="23" y="449"/>
                  </a:cubicBezTo>
                  <a:cubicBezTo>
                    <a:pt x="23" y="698"/>
                    <a:pt x="227" y="899"/>
                    <a:pt x="473" y="899"/>
                  </a:cubicBezTo>
                  <a:cubicBezTo>
                    <a:pt x="552" y="899"/>
                    <a:pt x="626" y="879"/>
                    <a:pt x="691" y="842"/>
                  </a:cubicBezTo>
                  <a:cubicBezTo>
                    <a:pt x="603" y="885"/>
                    <a:pt x="527" y="888"/>
                    <a:pt x="507" y="888"/>
                  </a:cubicBezTo>
                  <a:cubicBezTo>
                    <a:pt x="501" y="888"/>
                    <a:pt x="501" y="888"/>
                    <a:pt x="501" y="888"/>
                  </a:cubicBezTo>
                  <a:cubicBezTo>
                    <a:pt x="609" y="888"/>
                    <a:pt x="657" y="840"/>
                    <a:pt x="657" y="840"/>
                  </a:cubicBezTo>
                  <a:cubicBezTo>
                    <a:pt x="657" y="840"/>
                    <a:pt x="654" y="840"/>
                    <a:pt x="648" y="840"/>
                  </a:cubicBezTo>
                  <a:cubicBezTo>
                    <a:pt x="594" y="865"/>
                    <a:pt x="535" y="876"/>
                    <a:pt x="473" y="876"/>
                  </a:cubicBezTo>
                  <a:cubicBezTo>
                    <a:pt x="422" y="876"/>
                    <a:pt x="374" y="868"/>
                    <a:pt x="329" y="851"/>
                  </a:cubicBezTo>
                  <a:cubicBezTo>
                    <a:pt x="348" y="871"/>
                    <a:pt x="433" y="888"/>
                    <a:pt x="433" y="888"/>
                  </a:cubicBezTo>
                  <a:cubicBezTo>
                    <a:pt x="0" y="825"/>
                    <a:pt x="43" y="390"/>
                    <a:pt x="43" y="390"/>
                  </a:cubicBezTo>
                  <a:cubicBezTo>
                    <a:pt x="49" y="387"/>
                    <a:pt x="49" y="387"/>
                    <a:pt x="49" y="387"/>
                  </a:cubicBezTo>
                  <a:cubicBezTo>
                    <a:pt x="49" y="387"/>
                    <a:pt x="49" y="390"/>
                    <a:pt x="49" y="393"/>
                  </a:cubicBezTo>
                  <a:cubicBezTo>
                    <a:pt x="54" y="364"/>
                    <a:pt x="60" y="336"/>
                    <a:pt x="69" y="308"/>
                  </a:cubicBezTo>
                  <a:lnTo>
                    <a:pt x="69" y="308"/>
                  </a:lnTo>
                  <a:cubicBezTo>
                    <a:pt x="74" y="288"/>
                    <a:pt x="86" y="263"/>
                    <a:pt x="86" y="263"/>
                  </a:cubicBezTo>
                  <a:cubicBezTo>
                    <a:pt x="86" y="263"/>
                    <a:pt x="86" y="266"/>
                    <a:pt x="86" y="268"/>
                  </a:cubicBezTo>
                  <a:cubicBezTo>
                    <a:pt x="120" y="195"/>
                    <a:pt x="173" y="133"/>
                    <a:pt x="241" y="90"/>
                  </a:cubicBezTo>
                  <a:cubicBezTo>
                    <a:pt x="198" y="113"/>
                    <a:pt x="156" y="158"/>
                    <a:pt x="156" y="158"/>
                  </a:cubicBezTo>
                  <a:cubicBezTo>
                    <a:pt x="258" y="39"/>
                    <a:pt x="411" y="19"/>
                    <a:pt x="411" y="19"/>
                  </a:cubicBezTo>
                  <a:cubicBezTo>
                    <a:pt x="425" y="17"/>
                    <a:pt x="481" y="17"/>
                    <a:pt x="481" y="17"/>
                  </a:cubicBezTo>
                  <a:cubicBezTo>
                    <a:pt x="487" y="22"/>
                    <a:pt x="487" y="22"/>
                    <a:pt x="487" y="22"/>
                  </a:cubicBezTo>
                  <a:cubicBezTo>
                    <a:pt x="668" y="25"/>
                    <a:pt x="821" y="144"/>
                    <a:pt x="877" y="308"/>
                  </a:cubicBezTo>
                  <a:cubicBezTo>
                    <a:pt x="877" y="308"/>
                    <a:pt x="880" y="308"/>
                    <a:pt x="880" y="311"/>
                  </a:cubicBezTo>
                  <a:cubicBezTo>
                    <a:pt x="886" y="317"/>
                    <a:pt x="880" y="317"/>
                    <a:pt x="886" y="325"/>
                  </a:cubicBezTo>
                  <a:cubicBezTo>
                    <a:pt x="892" y="336"/>
                    <a:pt x="892" y="334"/>
                    <a:pt x="897" y="339"/>
                  </a:cubicBezTo>
                  <a:cubicBezTo>
                    <a:pt x="900" y="336"/>
                    <a:pt x="900" y="336"/>
                    <a:pt x="900" y="336"/>
                  </a:cubicBezTo>
                  <a:cubicBezTo>
                    <a:pt x="838" y="116"/>
                    <a:pt x="609" y="31"/>
                    <a:pt x="609" y="31"/>
                  </a:cubicBezTo>
                  <a:cubicBezTo>
                    <a:pt x="691" y="59"/>
                    <a:pt x="758" y="102"/>
                    <a:pt x="809" y="152"/>
                  </a:cubicBezTo>
                  <a:cubicBezTo>
                    <a:pt x="727" y="59"/>
                    <a:pt x="609" y="0"/>
                    <a:pt x="47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3" name="Freeform 118"/>
            <p:cNvSpPr>
              <a:spLocks noChangeArrowheads="1"/>
            </p:cNvSpPr>
            <p:nvPr/>
          </p:nvSpPr>
          <p:spPr bwMode="auto">
            <a:xfrm>
              <a:off x="5011" y="953"/>
              <a:ext cx="220" cy="197"/>
            </a:xfrm>
            <a:custGeom>
              <a:avLst/>
              <a:gdLst>
                <a:gd name="T0" fmla="*/ 295 w 974"/>
                <a:gd name="T1" fmla="*/ 62 h 872"/>
                <a:gd name="T2" fmla="*/ 275 w 974"/>
                <a:gd name="T3" fmla="*/ 113 h 872"/>
                <a:gd name="T4" fmla="*/ 258 w 974"/>
                <a:gd name="T5" fmla="*/ 116 h 872"/>
                <a:gd name="T6" fmla="*/ 235 w 974"/>
                <a:gd name="T7" fmla="*/ 133 h 872"/>
                <a:gd name="T8" fmla="*/ 204 w 974"/>
                <a:gd name="T9" fmla="*/ 141 h 872"/>
                <a:gd name="T10" fmla="*/ 159 w 974"/>
                <a:gd name="T11" fmla="*/ 183 h 872"/>
                <a:gd name="T12" fmla="*/ 108 w 974"/>
                <a:gd name="T13" fmla="*/ 254 h 872"/>
                <a:gd name="T14" fmla="*/ 111 w 974"/>
                <a:gd name="T15" fmla="*/ 294 h 872"/>
                <a:gd name="T16" fmla="*/ 122 w 974"/>
                <a:gd name="T17" fmla="*/ 311 h 872"/>
                <a:gd name="T18" fmla="*/ 100 w 974"/>
                <a:gd name="T19" fmla="*/ 302 h 872"/>
                <a:gd name="T20" fmla="*/ 91 w 974"/>
                <a:gd name="T21" fmla="*/ 285 h 872"/>
                <a:gd name="T22" fmla="*/ 86 w 974"/>
                <a:gd name="T23" fmla="*/ 251 h 872"/>
                <a:gd name="T24" fmla="*/ 74 w 974"/>
                <a:gd name="T25" fmla="*/ 319 h 872"/>
                <a:gd name="T26" fmla="*/ 88 w 974"/>
                <a:gd name="T27" fmla="*/ 359 h 872"/>
                <a:gd name="T28" fmla="*/ 117 w 974"/>
                <a:gd name="T29" fmla="*/ 362 h 872"/>
                <a:gd name="T30" fmla="*/ 170 w 974"/>
                <a:gd name="T31" fmla="*/ 401 h 872"/>
                <a:gd name="T32" fmla="*/ 218 w 974"/>
                <a:gd name="T33" fmla="*/ 461 h 872"/>
                <a:gd name="T34" fmla="*/ 278 w 974"/>
                <a:gd name="T35" fmla="*/ 503 h 872"/>
                <a:gd name="T36" fmla="*/ 258 w 974"/>
                <a:gd name="T37" fmla="*/ 608 h 872"/>
                <a:gd name="T38" fmla="*/ 213 w 974"/>
                <a:gd name="T39" fmla="*/ 723 h 872"/>
                <a:gd name="T40" fmla="*/ 232 w 974"/>
                <a:gd name="T41" fmla="*/ 772 h 872"/>
                <a:gd name="T42" fmla="*/ 164 w 974"/>
                <a:gd name="T43" fmla="*/ 690 h 872"/>
                <a:gd name="T44" fmla="*/ 125 w 974"/>
                <a:gd name="T45" fmla="*/ 593 h 872"/>
                <a:gd name="T46" fmla="*/ 60 w 974"/>
                <a:gd name="T47" fmla="*/ 398 h 872"/>
                <a:gd name="T48" fmla="*/ 326 w 974"/>
                <a:gd name="T49" fmla="*/ 831 h 872"/>
                <a:gd name="T50" fmla="*/ 371 w 974"/>
                <a:gd name="T51" fmla="*/ 806 h 872"/>
                <a:gd name="T52" fmla="*/ 467 w 974"/>
                <a:gd name="T53" fmla="*/ 800 h 872"/>
                <a:gd name="T54" fmla="*/ 464 w 974"/>
                <a:gd name="T55" fmla="*/ 825 h 872"/>
                <a:gd name="T56" fmla="*/ 535 w 974"/>
                <a:gd name="T57" fmla="*/ 825 h 872"/>
                <a:gd name="T58" fmla="*/ 614 w 974"/>
                <a:gd name="T59" fmla="*/ 814 h 872"/>
                <a:gd name="T60" fmla="*/ 507 w 974"/>
                <a:gd name="T61" fmla="*/ 871 h 872"/>
                <a:gd name="T62" fmla="*/ 886 w 974"/>
                <a:gd name="T63" fmla="*/ 308 h 872"/>
                <a:gd name="T64" fmla="*/ 832 w 974"/>
                <a:gd name="T65" fmla="*/ 243 h 872"/>
                <a:gd name="T66" fmla="*/ 804 w 974"/>
                <a:gd name="T67" fmla="*/ 331 h 872"/>
                <a:gd name="T68" fmla="*/ 741 w 974"/>
                <a:gd name="T69" fmla="*/ 268 h 872"/>
                <a:gd name="T70" fmla="*/ 773 w 974"/>
                <a:gd name="T71" fmla="*/ 331 h 872"/>
                <a:gd name="T72" fmla="*/ 804 w 974"/>
                <a:gd name="T73" fmla="*/ 356 h 872"/>
                <a:gd name="T74" fmla="*/ 804 w 974"/>
                <a:gd name="T75" fmla="*/ 444 h 872"/>
                <a:gd name="T76" fmla="*/ 767 w 974"/>
                <a:gd name="T77" fmla="*/ 576 h 872"/>
                <a:gd name="T78" fmla="*/ 677 w 974"/>
                <a:gd name="T79" fmla="*/ 673 h 872"/>
                <a:gd name="T80" fmla="*/ 628 w 974"/>
                <a:gd name="T81" fmla="*/ 616 h 872"/>
                <a:gd name="T82" fmla="*/ 617 w 974"/>
                <a:gd name="T83" fmla="*/ 503 h 872"/>
                <a:gd name="T84" fmla="*/ 597 w 974"/>
                <a:gd name="T85" fmla="*/ 441 h 872"/>
                <a:gd name="T86" fmla="*/ 549 w 974"/>
                <a:gd name="T87" fmla="*/ 396 h 872"/>
                <a:gd name="T88" fmla="*/ 439 w 974"/>
                <a:gd name="T89" fmla="*/ 401 h 872"/>
                <a:gd name="T90" fmla="*/ 408 w 974"/>
                <a:gd name="T91" fmla="*/ 353 h 872"/>
                <a:gd name="T92" fmla="*/ 408 w 974"/>
                <a:gd name="T93" fmla="*/ 266 h 872"/>
                <a:gd name="T94" fmla="*/ 498 w 974"/>
                <a:gd name="T95" fmla="*/ 189 h 872"/>
                <a:gd name="T96" fmla="*/ 538 w 974"/>
                <a:gd name="T97" fmla="*/ 183 h 872"/>
                <a:gd name="T98" fmla="*/ 577 w 974"/>
                <a:gd name="T99" fmla="*/ 206 h 872"/>
                <a:gd name="T100" fmla="*/ 648 w 974"/>
                <a:gd name="T101" fmla="*/ 206 h 872"/>
                <a:gd name="T102" fmla="*/ 705 w 974"/>
                <a:gd name="T103" fmla="*/ 203 h 872"/>
                <a:gd name="T104" fmla="*/ 705 w 974"/>
                <a:gd name="T105" fmla="*/ 192 h 872"/>
                <a:gd name="T106" fmla="*/ 657 w 974"/>
                <a:gd name="T107" fmla="*/ 175 h 872"/>
                <a:gd name="T108" fmla="*/ 685 w 974"/>
                <a:gd name="T109" fmla="*/ 155 h 872"/>
                <a:gd name="T110" fmla="*/ 648 w 974"/>
                <a:gd name="T111" fmla="*/ 144 h 872"/>
                <a:gd name="T112" fmla="*/ 575 w 974"/>
                <a:gd name="T113" fmla="*/ 141 h 872"/>
                <a:gd name="T114" fmla="*/ 518 w 974"/>
                <a:gd name="T115" fmla="*/ 158 h 872"/>
                <a:gd name="T116" fmla="*/ 507 w 974"/>
                <a:gd name="T117" fmla="*/ 107 h 872"/>
                <a:gd name="T118" fmla="*/ 436 w 974"/>
                <a:gd name="T119" fmla="*/ 79 h 872"/>
                <a:gd name="T120" fmla="*/ 425 w 974"/>
                <a:gd name="T121" fmla="*/ 48 h 872"/>
                <a:gd name="T122" fmla="*/ 481 w 974"/>
                <a:gd name="T123" fmla="*/ 17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872">
                  <a:moveTo>
                    <a:pt x="481" y="0"/>
                  </a:moveTo>
                  <a:lnTo>
                    <a:pt x="481" y="0"/>
                  </a:lnTo>
                  <a:cubicBezTo>
                    <a:pt x="481" y="0"/>
                    <a:pt x="425" y="0"/>
                    <a:pt x="411" y="2"/>
                  </a:cubicBezTo>
                  <a:cubicBezTo>
                    <a:pt x="411" y="2"/>
                    <a:pt x="258" y="22"/>
                    <a:pt x="156" y="141"/>
                  </a:cubicBezTo>
                  <a:cubicBezTo>
                    <a:pt x="156" y="141"/>
                    <a:pt x="198" y="96"/>
                    <a:pt x="241" y="73"/>
                  </a:cubicBezTo>
                  <a:cubicBezTo>
                    <a:pt x="255" y="65"/>
                    <a:pt x="269" y="59"/>
                    <a:pt x="283" y="59"/>
                  </a:cubicBezTo>
                  <a:cubicBezTo>
                    <a:pt x="295" y="62"/>
                    <a:pt x="295" y="62"/>
                    <a:pt x="295" y="62"/>
                  </a:cubicBezTo>
                  <a:lnTo>
                    <a:pt x="292" y="68"/>
                  </a:lnTo>
                  <a:cubicBezTo>
                    <a:pt x="289" y="70"/>
                    <a:pt x="283" y="79"/>
                    <a:pt x="283" y="82"/>
                  </a:cubicBezTo>
                  <a:lnTo>
                    <a:pt x="283" y="90"/>
                  </a:lnTo>
                  <a:cubicBezTo>
                    <a:pt x="281" y="96"/>
                    <a:pt x="281" y="96"/>
                    <a:pt x="281" y="96"/>
                  </a:cubicBezTo>
                  <a:cubicBezTo>
                    <a:pt x="281" y="96"/>
                    <a:pt x="278" y="96"/>
                    <a:pt x="275" y="99"/>
                  </a:cubicBezTo>
                  <a:cubicBezTo>
                    <a:pt x="275" y="99"/>
                    <a:pt x="272" y="99"/>
                    <a:pt x="272" y="105"/>
                  </a:cubicBezTo>
                  <a:cubicBezTo>
                    <a:pt x="272" y="107"/>
                    <a:pt x="275" y="113"/>
                    <a:pt x="275" y="113"/>
                  </a:cubicBezTo>
                  <a:cubicBezTo>
                    <a:pt x="275" y="121"/>
                    <a:pt x="275" y="121"/>
                    <a:pt x="275" y="121"/>
                  </a:cubicBezTo>
                  <a:cubicBezTo>
                    <a:pt x="272" y="124"/>
                    <a:pt x="272" y="124"/>
                    <a:pt x="272" y="124"/>
                  </a:cubicBezTo>
                  <a:cubicBezTo>
                    <a:pt x="264" y="130"/>
                    <a:pt x="264" y="130"/>
                    <a:pt x="264" y="130"/>
                  </a:cubicBezTo>
                  <a:cubicBezTo>
                    <a:pt x="264" y="130"/>
                    <a:pt x="261" y="130"/>
                    <a:pt x="258" y="130"/>
                  </a:cubicBezTo>
                  <a:cubicBezTo>
                    <a:pt x="255" y="130"/>
                    <a:pt x="255" y="130"/>
                    <a:pt x="255" y="130"/>
                  </a:cubicBezTo>
                  <a:cubicBezTo>
                    <a:pt x="249" y="127"/>
                    <a:pt x="249" y="121"/>
                    <a:pt x="249" y="121"/>
                  </a:cubicBezTo>
                  <a:cubicBezTo>
                    <a:pt x="258" y="116"/>
                    <a:pt x="258" y="116"/>
                    <a:pt x="258" y="116"/>
                  </a:cubicBezTo>
                  <a:cubicBezTo>
                    <a:pt x="258" y="116"/>
                    <a:pt x="261" y="116"/>
                    <a:pt x="258" y="113"/>
                  </a:cubicBezTo>
                  <a:cubicBezTo>
                    <a:pt x="255" y="113"/>
                    <a:pt x="255" y="107"/>
                    <a:pt x="252" y="107"/>
                  </a:cubicBezTo>
                  <a:lnTo>
                    <a:pt x="249" y="107"/>
                  </a:lnTo>
                  <a:cubicBezTo>
                    <a:pt x="247" y="107"/>
                    <a:pt x="238" y="116"/>
                    <a:pt x="238" y="116"/>
                  </a:cubicBezTo>
                  <a:cubicBezTo>
                    <a:pt x="230" y="119"/>
                    <a:pt x="230" y="119"/>
                    <a:pt x="230" y="119"/>
                  </a:cubicBezTo>
                  <a:cubicBezTo>
                    <a:pt x="230" y="119"/>
                    <a:pt x="227" y="130"/>
                    <a:pt x="230" y="130"/>
                  </a:cubicBezTo>
                  <a:lnTo>
                    <a:pt x="235" y="133"/>
                  </a:lnTo>
                  <a:lnTo>
                    <a:pt x="235" y="135"/>
                  </a:lnTo>
                  <a:cubicBezTo>
                    <a:pt x="235" y="138"/>
                    <a:pt x="232" y="144"/>
                    <a:pt x="232" y="144"/>
                  </a:cubicBezTo>
                  <a:cubicBezTo>
                    <a:pt x="232" y="144"/>
                    <a:pt x="232" y="147"/>
                    <a:pt x="230" y="147"/>
                  </a:cubicBezTo>
                  <a:cubicBezTo>
                    <a:pt x="227" y="147"/>
                    <a:pt x="227" y="147"/>
                    <a:pt x="227" y="147"/>
                  </a:cubicBezTo>
                  <a:cubicBezTo>
                    <a:pt x="221" y="144"/>
                    <a:pt x="215" y="144"/>
                    <a:pt x="213" y="144"/>
                  </a:cubicBezTo>
                  <a:cubicBezTo>
                    <a:pt x="210" y="141"/>
                    <a:pt x="210" y="141"/>
                    <a:pt x="207" y="141"/>
                  </a:cubicBezTo>
                  <a:cubicBezTo>
                    <a:pt x="204" y="141"/>
                    <a:pt x="204" y="141"/>
                    <a:pt x="204" y="141"/>
                  </a:cubicBezTo>
                  <a:cubicBezTo>
                    <a:pt x="201" y="141"/>
                    <a:pt x="198" y="144"/>
                    <a:pt x="198" y="144"/>
                  </a:cubicBezTo>
                  <a:cubicBezTo>
                    <a:pt x="198" y="147"/>
                    <a:pt x="187" y="152"/>
                    <a:pt x="187" y="152"/>
                  </a:cubicBezTo>
                  <a:lnTo>
                    <a:pt x="184" y="155"/>
                  </a:lnTo>
                  <a:cubicBezTo>
                    <a:pt x="184" y="158"/>
                    <a:pt x="181" y="166"/>
                    <a:pt x="181" y="166"/>
                  </a:cubicBezTo>
                  <a:cubicBezTo>
                    <a:pt x="181" y="166"/>
                    <a:pt x="179" y="169"/>
                    <a:pt x="170" y="172"/>
                  </a:cubicBezTo>
                  <a:cubicBezTo>
                    <a:pt x="164" y="172"/>
                    <a:pt x="162" y="175"/>
                    <a:pt x="162" y="175"/>
                  </a:cubicBezTo>
                  <a:cubicBezTo>
                    <a:pt x="159" y="183"/>
                    <a:pt x="159" y="183"/>
                    <a:pt x="159" y="183"/>
                  </a:cubicBezTo>
                  <a:cubicBezTo>
                    <a:pt x="159" y="183"/>
                    <a:pt x="153" y="186"/>
                    <a:pt x="151" y="192"/>
                  </a:cubicBezTo>
                  <a:cubicBezTo>
                    <a:pt x="148" y="195"/>
                    <a:pt x="137" y="203"/>
                    <a:pt x="134" y="203"/>
                  </a:cubicBezTo>
                  <a:cubicBezTo>
                    <a:pt x="134" y="203"/>
                    <a:pt x="128" y="209"/>
                    <a:pt x="128" y="212"/>
                  </a:cubicBezTo>
                  <a:cubicBezTo>
                    <a:pt x="125" y="217"/>
                    <a:pt x="125" y="223"/>
                    <a:pt x="125" y="226"/>
                  </a:cubicBezTo>
                  <a:cubicBezTo>
                    <a:pt x="122" y="229"/>
                    <a:pt x="122" y="234"/>
                    <a:pt x="120" y="237"/>
                  </a:cubicBezTo>
                  <a:cubicBezTo>
                    <a:pt x="120" y="240"/>
                    <a:pt x="117" y="246"/>
                    <a:pt x="117" y="249"/>
                  </a:cubicBezTo>
                  <a:cubicBezTo>
                    <a:pt x="114" y="249"/>
                    <a:pt x="111" y="251"/>
                    <a:pt x="108" y="254"/>
                  </a:cubicBezTo>
                  <a:cubicBezTo>
                    <a:pt x="108" y="254"/>
                    <a:pt x="97" y="257"/>
                    <a:pt x="94" y="260"/>
                  </a:cubicBezTo>
                  <a:cubicBezTo>
                    <a:pt x="91" y="260"/>
                    <a:pt x="91" y="266"/>
                    <a:pt x="91" y="268"/>
                  </a:cubicBezTo>
                  <a:cubicBezTo>
                    <a:pt x="91" y="268"/>
                    <a:pt x="94" y="274"/>
                    <a:pt x="97" y="274"/>
                  </a:cubicBezTo>
                  <a:lnTo>
                    <a:pt x="103" y="274"/>
                  </a:lnTo>
                  <a:cubicBezTo>
                    <a:pt x="103" y="274"/>
                    <a:pt x="103" y="283"/>
                    <a:pt x="103" y="285"/>
                  </a:cubicBezTo>
                  <a:cubicBezTo>
                    <a:pt x="103" y="285"/>
                    <a:pt x="100" y="294"/>
                    <a:pt x="103" y="294"/>
                  </a:cubicBezTo>
                  <a:cubicBezTo>
                    <a:pt x="105" y="294"/>
                    <a:pt x="111" y="294"/>
                    <a:pt x="111" y="294"/>
                  </a:cubicBezTo>
                  <a:cubicBezTo>
                    <a:pt x="120" y="297"/>
                    <a:pt x="120" y="297"/>
                    <a:pt x="120" y="297"/>
                  </a:cubicBezTo>
                  <a:cubicBezTo>
                    <a:pt x="125" y="302"/>
                    <a:pt x="125" y="302"/>
                    <a:pt x="125" y="302"/>
                  </a:cubicBezTo>
                  <a:cubicBezTo>
                    <a:pt x="131" y="305"/>
                    <a:pt x="131" y="305"/>
                    <a:pt x="131" y="305"/>
                  </a:cubicBezTo>
                  <a:cubicBezTo>
                    <a:pt x="131" y="305"/>
                    <a:pt x="131" y="308"/>
                    <a:pt x="128" y="311"/>
                  </a:cubicBezTo>
                  <a:lnTo>
                    <a:pt x="125" y="314"/>
                  </a:lnTo>
                  <a:lnTo>
                    <a:pt x="125" y="314"/>
                  </a:lnTo>
                  <a:cubicBezTo>
                    <a:pt x="122" y="314"/>
                    <a:pt x="122" y="314"/>
                    <a:pt x="122" y="311"/>
                  </a:cubicBezTo>
                  <a:cubicBezTo>
                    <a:pt x="120" y="308"/>
                    <a:pt x="120" y="305"/>
                    <a:pt x="117" y="305"/>
                  </a:cubicBezTo>
                  <a:lnTo>
                    <a:pt x="117" y="305"/>
                  </a:lnTo>
                  <a:cubicBezTo>
                    <a:pt x="114" y="305"/>
                    <a:pt x="114" y="305"/>
                    <a:pt x="111" y="305"/>
                  </a:cubicBezTo>
                  <a:lnTo>
                    <a:pt x="108" y="305"/>
                  </a:lnTo>
                  <a:lnTo>
                    <a:pt x="108" y="305"/>
                  </a:lnTo>
                  <a:cubicBezTo>
                    <a:pt x="105" y="305"/>
                    <a:pt x="103" y="305"/>
                    <a:pt x="103" y="302"/>
                  </a:cubicBezTo>
                  <a:cubicBezTo>
                    <a:pt x="100" y="302"/>
                    <a:pt x="100" y="302"/>
                    <a:pt x="100" y="302"/>
                  </a:cubicBezTo>
                  <a:lnTo>
                    <a:pt x="100" y="302"/>
                  </a:lnTo>
                  <a:lnTo>
                    <a:pt x="100" y="302"/>
                  </a:lnTo>
                  <a:cubicBezTo>
                    <a:pt x="100" y="302"/>
                    <a:pt x="100" y="302"/>
                    <a:pt x="100" y="300"/>
                  </a:cubicBezTo>
                  <a:cubicBezTo>
                    <a:pt x="100" y="297"/>
                    <a:pt x="103" y="294"/>
                    <a:pt x="100" y="291"/>
                  </a:cubicBezTo>
                  <a:cubicBezTo>
                    <a:pt x="100" y="288"/>
                    <a:pt x="97" y="285"/>
                    <a:pt x="94" y="285"/>
                  </a:cubicBezTo>
                  <a:lnTo>
                    <a:pt x="94" y="285"/>
                  </a:lnTo>
                  <a:cubicBezTo>
                    <a:pt x="94" y="285"/>
                    <a:pt x="94" y="285"/>
                    <a:pt x="91" y="285"/>
                  </a:cubicBezTo>
                  <a:cubicBezTo>
                    <a:pt x="88" y="280"/>
                    <a:pt x="88" y="280"/>
                    <a:pt x="86" y="280"/>
                  </a:cubicBezTo>
                  <a:lnTo>
                    <a:pt x="86" y="280"/>
                  </a:lnTo>
                  <a:lnTo>
                    <a:pt x="83" y="280"/>
                  </a:lnTo>
                  <a:cubicBezTo>
                    <a:pt x="83" y="280"/>
                    <a:pt x="83" y="280"/>
                    <a:pt x="83" y="277"/>
                  </a:cubicBezTo>
                  <a:cubicBezTo>
                    <a:pt x="83" y="274"/>
                    <a:pt x="83" y="271"/>
                    <a:pt x="83" y="268"/>
                  </a:cubicBezTo>
                  <a:cubicBezTo>
                    <a:pt x="83" y="266"/>
                    <a:pt x="86" y="260"/>
                    <a:pt x="86" y="260"/>
                  </a:cubicBezTo>
                  <a:cubicBezTo>
                    <a:pt x="86" y="257"/>
                    <a:pt x="86" y="254"/>
                    <a:pt x="86" y="251"/>
                  </a:cubicBezTo>
                  <a:cubicBezTo>
                    <a:pt x="86" y="249"/>
                    <a:pt x="86" y="246"/>
                    <a:pt x="86" y="246"/>
                  </a:cubicBezTo>
                  <a:cubicBezTo>
                    <a:pt x="86" y="246"/>
                    <a:pt x="74" y="271"/>
                    <a:pt x="69" y="291"/>
                  </a:cubicBezTo>
                  <a:lnTo>
                    <a:pt x="69" y="291"/>
                  </a:lnTo>
                  <a:lnTo>
                    <a:pt x="69" y="291"/>
                  </a:lnTo>
                  <a:cubicBezTo>
                    <a:pt x="71" y="291"/>
                    <a:pt x="74" y="291"/>
                    <a:pt x="74" y="294"/>
                  </a:cubicBezTo>
                  <a:cubicBezTo>
                    <a:pt x="74" y="300"/>
                    <a:pt x="74" y="302"/>
                    <a:pt x="74" y="305"/>
                  </a:cubicBezTo>
                  <a:cubicBezTo>
                    <a:pt x="74" y="308"/>
                    <a:pt x="74" y="308"/>
                    <a:pt x="74" y="319"/>
                  </a:cubicBezTo>
                  <a:cubicBezTo>
                    <a:pt x="74" y="331"/>
                    <a:pt x="77" y="333"/>
                    <a:pt x="74" y="336"/>
                  </a:cubicBezTo>
                  <a:cubicBezTo>
                    <a:pt x="74" y="339"/>
                    <a:pt x="71" y="344"/>
                    <a:pt x="71" y="347"/>
                  </a:cubicBezTo>
                  <a:cubicBezTo>
                    <a:pt x="71" y="353"/>
                    <a:pt x="74" y="362"/>
                    <a:pt x="74" y="364"/>
                  </a:cubicBezTo>
                  <a:cubicBezTo>
                    <a:pt x="77" y="367"/>
                    <a:pt x="77" y="367"/>
                    <a:pt x="80" y="370"/>
                  </a:cubicBezTo>
                  <a:lnTo>
                    <a:pt x="77" y="376"/>
                  </a:lnTo>
                  <a:cubicBezTo>
                    <a:pt x="77" y="376"/>
                    <a:pt x="80" y="373"/>
                    <a:pt x="80" y="370"/>
                  </a:cubicBezTo>
                  <a:cubicBezTo>
                    <a:pt x="86" y="364"/>
                    <a:pt x="88" y="359"/>
                    <a:pt x="88" y="359"/>
                  </a:cubicBezTo>
                  <a:cubicBezTo>
                    <a:pt x="91" y="356"/>
                    <a:pt x="91" y="356"/>
                    <a:pt x="91" y="356"/>
                  </a:cubicBezTo>
                  <a:cubicBezTo>
                    <a:pt x="91" y="356"/>
                    <a:pt x="91" y="350"/>
                    <a:pt x="97" y="350"/>
                  </a:cubicBezTo>
                  <a:cubicBezTo>
                    <a:pt x="97" y="350"/>
                    <a:pt x="97" y="350"/>
                    <a:pt x="100" y="350"/>
                  </a:cubicBezTo>
                  <a:cubicBezTo>
                    <a:pt x="105" y="353"/>
                    <a:pt x="105" y="350"/>
                    <a:pt x="108" y="353"/>
                  </a:cubicBezTo>
                  <a:cubicBezTo>
                    <a:pt x="111" y="356"/>
                    <a:pt x="105" y="364"/>
                    <a:pt x="108" y="364"/>
                  </a:cubicBezTo>
                  <a:lnTo>
                    <a:pt x="108" y="364"/>
                  </a:lnTo>
                  <a:cubicBezTo>
                    <a:pt x="111" y="364"/>
                    <a:pt x="114" y="364"/>
                    <a:pt x="117" y="362"/>
                  </a:cubicBezTo>
                  <a:cubicBezTo>
                    <a:pt x="120" y="362"/>
                    <a:pt x="122" y="362"/>
                    <a:pt x="125" y="362"/>
                  </a:cubicBezTo>
                  <a:lnTo>
                    <a:pt x="125" y="362"/>
                  </a:lnTo>
                  <a:cubicBezTo>
                    <a:pt x="128" y="362"/>
                    <a:pt x="131" y="362"/>
                    <a:pt x="134" y="367"/>
                  </a:cubicBezTo>
                  <a:cubicBezTo>
                    <a:pt x="134" y="373"/>
                    <a:pt x="137" y="378"/>
                    <a:pt x="139" y="381"/>
                  </a:cubicBezTo>
                  <a:cubicBezTo>
                    <a:pt x="142" y="381"/>
                    <a:pt x="142" y="387"/>
                    <a:pt x="142" y="393"/>
                  </a:cubicBezTo>
                  <a:cubicBezTo>
                    <a:pt x="145" y="396"/>
                    <a:pt x="153" y="398"/>
                    <a:pt x="156" y="398"/>
                  </a:cubicBezTo>
                  <a:cubicBezTo>
                    <a:pt x="156" y="398"/>
                    <a:pt x="167" y="401"/>
                    <a:pt x="170" y="401"/>
                  </a:cubicBezTo>
                  <a:cubicBezTo>
                    <a:pt x="173" y="404"/>
                    <a:pt x="170" y="407"/>
                    <a:pt x="176" y="410"/>
                  </a:cubicBezTo>
                  <a:cubicBezTo>
                    <a:pt x="181" y="410"/>
                    <a:pt x="181" y="421"/>
                    <a:pt x="181" y="421"/>
                  </a:cubicBezTo>
                  <a:cubicBezTo>
                    <a:pt x="181" y="421"/>
                    <a:pt x="184" y="432"/>
                    <a:pt x="181" y="435"/>
                  </a:cubicBezTo>
                  <a:cubicBezTo>
                    <a:pt x="181" y="438"/>
                    <a:pt x="181" y="441"/>
                    <a:pt x="184" y="441"/>
                  </a:cubicBezTo>
                  <a:cubicBezTo>
                    <a:pt x="190" y="444"/>
                    <a:pt x="198" y="444"/>
                    <a:pt x="198" y="444"/>
                  </a:cubicBezTo>
                  <a:cubicBezTo>
                    <a:pt x="198" y="444"/>
                    <a:pt x="193" y="452"/>
                    <a:pt x="201" y="455"/>
                  </a:cubicBezTo>
                  <a:cubicBezTo>
                    <a:pt x="207" y="458"/>
                    <a:pt x="215" y="461"/>
                    <a:pt x="218" y="461"/>
                  </a:cubicBezTo>
                  <a:cubicBezTo>
                    <a:pt x="218" y="461"/>
                    <a:pt x="213" y="466"/>
                    <a:pt x="221" y="466"/>
                  </a:cubicBezTo>
                  <a:lnTo>
                    <a:pt x="221" y="466"/>
                  </a:lnTo>
                  <a:cubicBezTo>
                    <a:pt x="227" y="466"/>
                    <a:pt x="230" y="466"/>
                    <a:pt x="235" y="466"/>
                  </a:cubicBezTo>
                  <a:cubicBezTo>
                    <a:pt x="238" y="466"/>
                    <a:pt x="241" y="466"/>
                    <a:pt x="244" y="469"/>
                  </a:cubicBezTo>
                  <a:cubicBezTo>
                    <a:pt x="247" y="472"/>
                    <a:pt x="244" y="478"/>
                    <a:pt x="255" y="483"/>
                  </a:cubicBezTo>
                  <a:cubicBezTo>
                    <a:pt x="267" y="489"/>
                    <a:pt x="269" y="492"/>
                    <a:pt x="272" y="492"/>
                  </a:cubicBezTo>
                  <a:cubicBezTo>
                    <a:pt x="275" y="495"/>
                    <a:pt x="281" y="495"/>
                    <a:pt x="278" y="503"/>
                  </a:cubicBezTo>
                  <a:cubicBezTo>
                    <a:pt x="278" y="512"/>
                    <a:pt x="275" y="514"/>
                    <a:pt x="272" y="520"/>
                  </a:cubicBezTo>
                  <a:cubicBezTo>
                    <a:pt x="269" y="523"/>
                    <a:pt x="264" y="534"/>
                    <a:pt x="261" y="537"/>
                  </a:cubicBezTo>
                  <a:cubicBezTo>
                    <a:pt x="258" y="540"/>
                    <a:pt x="255" y="545"/>
                    <a:pt x="258" y="551"/>
                  </a:cubicBezTo>
                  <a:cubicBezTo>
                    <a:pt x="261" y="557"/>
                    <a:pt x="264" y="562"/>
                    <a:pt x="264" y="568"/>
                  </a:cubicBezTo>
                  <a:cubicBezTo>
                    <a:pt x="264" y="571"/>
                    <a:pt x="264" y="579"/>
                    <a:pt x="264" y="585"/>
                  </a:cubicBezTo>
                  <a:cubicBezTo>
                    <a:pt x="261" y="588"/>
                    <a:pt x="255" y="596"/>
                    <a:pt x="255" y="596"/>
                  </a:cubicBezTo>
                  <a:cubicBezTo>
                    <a:pt x="255" y="596"/>
                    <a:pt x="264" y="602"/>
                    <a:pt x="258" y="608"/>
                  </a:cubicBezTo>
                  <a:cubicBezTo>
                    <a:pt x="252" y="613"/>
                    <a:pt x="244" y="619"/>
                    <a:pt x="241" y="622"/>
                  </a:cubicBezTo>
                  <a:cubicBezTo>
                    <a:pt x="235" y="622"/>
                    <a:pt x="227" y="630"/>
                    <a:pt x="227" y="630"/>
                  </a:cubicBezTo>
                  <a:cubicBezTo>
                    <a:pt x="227" y="630"/>
                    <a:pt x="230" y="647"/>
                    <a:pt x="227" y="650"/>
                  </a:cubicBezTo>
                  <a:cubicBezTo>
                    <a:pt x="227" y="653"/>
                    <a:pt x="213" y="681"/>
                    <a:pt x="218" y="687"/>
                  </a:cubicBezTo>
                  <a:cubicBezTo>
                    <a:pt x="221" y="695"/>
                    <a:pt x="224" y="701"/>
                    <a:pt x="221" y="704"/>
                  </a:cubicBezTo>
                  <a:cubicBezTo>
                    <a:pt x="221" y="710"/>
                    <a:pt x="218" y="710"/>
                    <a:pt x="218" y="712"/>
                  </a:cubicBezTo>
                  <a:cubicBezTo>
                    <a:pt x="215" y="715"/>
                    <a:pt x="204" y="712"/>
                    <a:pt x="213" y="723"/>
                  </a:cubicBezTo>
                  <a:cubicBezTo>
                    <a:pt x="218" y="732"/>
                    <a:pt x="221" y="735"/>
                    <a:pt x="224" y="740"/>
                  </a:cubicBezTo>
                  <a:cubicBezTo>
                    <a:pt x="227" y="743"/>
                    <a:pt x="227" y="746"/>
                    <a:pt x="230" y="752"/>
                  </a:cubicBezTo>
                  <a:cubicBezTo>
                    <a:pt x="235" y="757"/>
                    <a:pt x="235" y="763"/>
                    <a:pt x="241" y="769"/>
                  </a:cubicBezTo>
                  <a:cubicBezTo>
                    <a:pt x="247" y="772"/>
                    <a:pt x="252" y="774"/>
                    <a:pt x="252" y="780"/>
                  </a:cubicBezTo>
                  <a:cubicBezTo>
                    <a:pt x="252" y="783"/>
                    <a:pt x="258" y="788"/>
                    <a:pt x="255" y="788"/>
                  </a:cubicBezTo>
                  <a:cubicBezTo>
                    <a:pt x="255" y="788"/>
                    <a:pt x="252" y="788"/>
                    <a:pt x="249" y="786"/>
                  </a:cubicBezTo>
                  <a:cubicBezTo>
                    <a:pt x="238" y="777"/>
                    <a:pt x="247" y="786"/>
                    <a:pt x="232" y="772"/>
                  </a:cubicBezTo>
                  <a:cubicBezTo>
                    <a:pt x="215" y="760"/>
                    <a:pt x="213" y="766"/>
                    <a:pt x="204" y="757"/>
                  </a:cubicBezTo>
                  <a:cubicBezTo>
                    <a:pt x="204" y="754"/>
                    <a:pt x="204" y="754"/>
                    <a:pt x="204" y="754"/>
                  </a:cubicBezTo>
                  <a:cubicBezTo>
                    <a:pt x="201" y="754"/>
                    <a:pt x="201" y="757"/>
                    <a:pt x="201" y="757"/>
                  </a:cubicBezTo>
                  <a:cubicBezTo>
                    <a:pt x="204" y="760"/>
                    <a:pt x="204" y="760"/>
                    <a:pt x="204" y="760"/>
                  </a:cubicBezTo>
                  <a:cubicBezTo>
                    <a:pt x="201" y="760"/>
                    <a:pt x="201" y="757"/>
                    <a:pt x="196" y="743"/>
                  </a:cubicBezTo>
                  <a:cubicBezTo>
                    <a:pt x="181" y="710"/>
                    <a:pt x="179" y="712"/>
                    <a:pt x="176" y="707"/>
                  </a:cubicBezTo>
                  <a:cubicBezTo>
                    <a:pt x="173" y="698"/>
                    <a:pt x="176" y="707"/>
                    <a:pt x="164" y="690"/>
                  </a:cubicBezTo>
                  <a:cubicBezTo>
                    <a:pt x="156" y="673"/>
                    <a:pt x="164" y="684"/>
                    <a:pt x="156" y="673"/>
                  </a:cubicBezTo>
                  <a:cubicBezTo>
                    <a:pt x="153" y="667"/>
                    <a:pt x="151" y="667"/>
                    <a:pt x="151" y="667"/>
                  </a:cubicBezTo>
                  <a:lnTo>
                    <a:pt x="148" y="667"/>
                  </a:lnTo>
                  <a:lnTo>
                    <a:pt x="148" y="667"/>
                  </a:lnTo>
                  <a:cubicBezTo>
                    <a:pt x="148" y="667"/>
                    <a:pt x="145" y="667"/>
                    <a:pt x="142" y="656"/>
                  </a:cubicBezTo>
                  <a:cubicBezTo>
                    <a:pt x="139" y="636"/>
                    <a:pt x="139" y="650"/>
                    <a:pt x="134" y="627"/>
                  </a:cubicBezTo>
                  <a:cubicBezTo>
                    <a:pt x="128" y="605"/>
                    <a:pt x="137" y="605"/>
                    <a:pt x="125" y="593"/>
                  </a:cubicBezTo>
                  <a:cubicBezTo>
                    <a:pt x="111" y="582"/>
                    <a:pt x="114" y="588"/>
                    <a:pt x="108" y="579"/>
                  </a:cubicBezTo>
                  <a:cubicBezTo>
                    <a:pt x="105" y="571"/>
                    <a:pt x="111" y="579"/>
                    <a:pt x="100" y="559"/>
                  </a:cubicBezTo>
                  <a:cubicBezTo>
                    <a:pt x="88" y="540"/>
                    <a:pt x="74" y="534"/>
                    <a:pt x="74" y="500"/>
                  </a:cubicBezTo>
                  <a:cubicBezTo>
                    <a:pt x="74" y="466"/>
                    <a:pt x="74" y="461"/>
                    <a:pt x="74" y="461"/>
                  </a:cubicBezTo>
                  <a:cubicBezTo>
                    <a:pt x="74" y="461"/>
                    <a:pt x="57" y="449"/>
                    <a:pt x="63" y="430"/>
                  </a:cubicBezTo>
                  <a:cubicBezTo>
                    <a:pt x="69" y="410"/>
                    <a:pt x="71" y="415"/>
                    <a:pt x="69" y="410"/>
                  </a:cubicBezTo>
                  <a:cubicBezTo>
                    <a:pt x="66" y="404"/>
                    <a:pt x="66" y="404"/>
                    <a:pt x="60" y="398"/>
                  </a:cubicBezTo>
                  <a:cubicBezTo>
                    <a:pt x="54" y="390"/>
                    <a:pt x="54" y="390"/>
                    <a:pt x="52" y="387"/>
                  </a:cubicBezTo>
                  <a:cubicBezTo>
                    <a:pt x="52" y="384"/>
                    <a:pt x="49" y="378"/>
                    <a:pt x="49" y="376"/>
                  </a:cubicBezTo>
                  <a:cubicBezTo>
                    <a:pt x="49" y="373"/>
                    <a:pt x="49" y="370"/>
                    <a:pt x="49" y="370"/>
                  </a:cubicBezTo>
                  <a:cubicBezTo>
                    <a:pt x="43" y="373"/>
                    <a:pt x="43" y="373"/>
                    <a:pt x="43" y="373"/>
                  </a:cubicBezTo>
                  <a:cubicBezTo>
                    <a:pt x="43" y="373"/>
                    <a:pt x="0" y="808"/>
                    <a:pt x="433" y="871"/>
                  </a:cubicBezTo>
                  <a:cubicBezTo>
                    <a:pt x="433" y="871"/>
                    <a:pt x="348" y="854"/>
                    <a:pt x="329" y="834"/>
                  </a:cubicBezTo>
                  <a:cubicBezTo>
                    <a:pt x="326" y="834"/>
                    <a:pt x="326" y="831"/>
                    <a:pt x="326" y="831"/>
                  </a:cubicBezTo>
                  <a:cubicBezTo>
                    <a:pt x="326" y="831"/>
                    <a:pt x="323" y="811"/>
                    <a:pt x="326" y="811"/>
                  </a:cubicBezTo>
                  <a:cubicBezTo>
                    <a:pt x="329" y="811"/>
                    <a:pt x="332" y="814"/>
                    <a:pt x="334" y="814"/>
                  </a:cubicBezTo>
                  <a:cubicBezTo>
                    <a:pt x="337" y="814"/>
                    <a:pt x="340" y="811"/>
                    <a:pt x="343" y="811"/>
                  </a:cubicBezTo>
                  <a:cubicBezTo>
                    <a:pt x="348" y="806"/>
                    <a:pt x="357" y="800"/>
                    <a:pt x="357" y="800"/>
                  </a:cubicBezTo>
                  <a:cubicBezTo>
                    <a:pt x="357" y="806"/>
                    <a:pt x="357" y="806"/>
                    <a:pt x="357" y="806"/>
                  </a:cubicBezTo>
                  <a:lnTo>
                    <a:pt x="357" y="808"/>
                  </a:lnTo>
                  <a:cubicBezTo>
                    <a:pt x="357" y="808"/>
                    <a:pt x="360" y="806"/>
                    <a:pt x="371" y="806"/>
                  </a:cubicBezTo>
                  <a:cubicBezTo>
                    <a:pt x="391" y="803"/>
                    <a:pt x="391" y="803"/>
                    <a:pt x="396" y="800"/>
                  </a:cubicBezTo>
                  <a:cubicBezTo>
                    <a:pt x="402" y="797"/>
                    <a:pt x="411" y="788"/>
                    <a:pt x="413" y="788"/>
                  </a:cubicBezTo>
                  <a:cubicBezTo>
                    <a:pt x="416" y="788"/>
                    <a:pt x="416" y="788"/>
                    <a:pt x="416" y="791"/>
                  </a:cubicBezTo>
                  <a:cubicBezTo>
                    <a:pt x="422" y="800"/>
                    <a:pt x="411" y="797"/>
                    <a:pt x="422" y="800"/>
                  </a:cubicBezTo>
                  <a:cubicBezTo>
                    <a:pt x="425" y="803"/>
                    <a:pt x="428" y="803"/>
                    <a:pt x="430" y="803"/>
                  </a:cubicBezTo>
                  <a:cubicBezTo>
                    <a:pt x="439" y="803"/>
                    <a:pt x="447" y="800"/>
                    <a:pt x="447" y="800"/>
                  </a:cubicBezTo>
                  <a:cubicBezTo>
                    <a:pt x="447" y="800"/>
                    <a:pt x="459" y="800"/>
                    <a:pt x="467" y="800"/>
                  </a:cubicBezTo>
                  <a:cubicBezTo>
                    <a:pt x="473" y="800"/>
                    <a:pt x="479" y="800"/>
                    <a:pt x="481" y="797"/>
                  </a:cubicBezTo>
                  <a:cubicBezTo>
                    <a:pt x="484" y="794"/>
                    <a:pt x="484" y="791"/>
                    <a:pt x="487" y="791"/>
                  </a:cubicBezTo>
                  <a:lnTo>
                    <a:pt x="490" y="791"/>
                  </a:lnTo>
                  <a:cubicBezTo>
                    <a:pt x="496" y="791"/>
                    <a:pt x="498" y="800"/>
                    <a:pt x="498" y="800"/>
                  </a:cubicBezTo>
                  <a:cubicBezTo>
                    <a:pt x="481" y="808"/>
                    <a:pt x="481" y="808"/>
                    <a:pt x="481" y="808"/>
                  </a:cubicBezTo>
                  <a:cubicBezTo>
                    <a:pt x="464" y="820"/>
                    <a:pt x="464" y="820"/>
                    <a:pt x="464" y="820"/>
                  </a:cubicBezTo>
                  <a:cubicBezTo>
                    <a:pt x="464" y="820"/>
                    <a:pt x="459" y="823"/>
                    <a:pt x="464" y="825"/>
                  </a:cubicBezTo>
                  <a:cubicBezTo>
                    <a:pt x="470" y="828"/>
                    <a:pt x="473" y="828"/>
                    <a:pt x="481" y="828"/>
                  </a:cubicBezTo>
                  <a:cubicBezTo>
                    <a:pt x="487" y="828"/>
                    <a:pt x="498" y="837"/>
                    <a:pt x="504" y="837"/>
                  </a:cubicBezTo>
                  <a:cubicBezTo>
                    <a:pt x="507" y="837"/>
                    <a:pt x="510" y="837"/>
                    <a:pt x="510" y="834"/>
                  </a:cubicBezTo>
                  <a:cubicBezTo>
                    <a:pt x="515" y="825"/>
                    <a:pt x="515" y="825"/>
                    <a:pt x="518" y="820"/>
                  </a:cubicBezTo>
                  <a:cubicBezTo>
                    <a:pt x="521" y="814"/>
                    <a:pt x="521" y="808"/>
                    <a:pt x="527" y="808"/>
                  </a:cubicBezTo>
                  <a:cubicBezTo>
                    <a:pt x="535" y="808"/>
                    <a:pt x="541" y="811"/>
                    <a:pt x="541" y="811"/>
                  </a:cubicBezTo>
                  <a:cubicBezTo>
                    <a:pt x="535" y="825"/>
                    <a:pt x="535" y="825"/>
                    <a:pt x="535" y="825"/>
                  </a:cubicBezTo>
                  <a:cubicBezTo>
                    <a:pt x="535" y="825"/>
                    <a:pt x="549" y="823"/>
                    <a:pt x="552" y="823"/>
                  </a:cubicBezTo>
                  <a:cubicBezTo>
                    <a:pt x="558" y="823"/>
                    <a:pt x="558" y="828"/>
                    <a:pt x="560" y="828"/>
                  </a:cubicBezTo>
                  <a:cubicBezTo>
                    <a:pt x="563" y="828"/>
                    <a:pt x="563" y="825"/>
                    <a:pt x="566" y="825"/>
                  </a:cubicBezTo>
                  <a:cubicBezTo>
                    <a:pt x="575" y="817"/>
                    <a:pt x="575" y="817"/>
                    <a:pt x="583" y="817"/>
                  </a:cubicBezTo>
                  <a:cubicBezTo>
                    <a:pt x="589" y="814"/>
                    <a:pt x="597" y="814"/>
                    <a:pt x="600" y="814"/>
                  </a:cubicBezTo>
                  <a:lnTo>
                    <a:pt x="603" y="814"/>
                  </a:lnTo>
                  <a:cubicBezTo>
                    <a:pt x="606" y="814"/>
                    <a:pt x="611" y="814"/>
                    <a:pt x="614" y="814"/>
                  </a:cubicBezTo>
                  <a:cubicBezTo>
                    <a:pt x="617" y="814"/>
                    <a:pt x="631" y="825"/>
                    <a:pt x="634" y="825"/>
                  </a:cubicBezTo>
                  <a:cubicBezTo>
                    <a:pt x="637" y="825"/>
                    <a:pt x="637" y="825"/>
                    <a:pt x="637" y="825"/>
                  </a:cubicBezTo>
                  <a:cubicBezTo>
                    <a:pt x="637" y="823"/>
                    <a:pt x="643" y="823"/>
                    <a:pt x="648" y="823"/>
                  </a:cubicBezTo>
                  <a:lnTo>
                    <a:pt x="648" y="823"/>
                  </a:lnTo>
                  <a:cubicBezTo>
                    <a:pt x="654" y="823"/>
                    <a:pt x="657" y="823"/>
                    <a:pt x="657" y="823"/>
                  </a:cubicBezTo>
                  <a:cubicBezTo>
                    <a:pt x="657" y="823"/>
                    <a:pt x="609" y="871"/>
                    <a:pt x="501" y="871"/>
                  </a:cubicBezTo>
                  <a:cubicBezTo>
                    <a:pt x="501" y="871"/>
                    <a:pt x="501" y="871"/>
                    <a:pt x="507" y="871"/>
                  </a:cubicBezTo>
                  <a:cubicBezTo>
                    <a:pt x="527" y="871"/>
                    <a:pt x="603" y="868"/>
                    <a:pt x="691" y="825"/>
                  </a:cubicBezTo>
                  <a:cubicBezTo>
                    <a:pt x="753" y="794"/>
                    <a:pt x="821" y="740"/>
                    <a:pt x="874" y="650"/>
                  </a:cubicBezTo>
                  <a:cubicBezTo>
                    <a:pt x="973" y="481"/>
                    <a:pt x="951" y="274"/>
                    <a:pt x="809" y="135"/>
                  </a:cubicBezTo>
                  <a:cubicBezTo>
                    <a:pt x="758" y="85"/>
                    <a:pt x="691" y="42"/>
                    <a:pt x="609" y="14"/>
                  </a:cubicBezTo>
                  <a:cubicBezTo>
                    <a:pt x="609" y="14"/>
                    <a:pt x="838" y="99"/>
                    <a:pt x="900" y="319"/>
                  </a:cubicBezTo>
                  <a:cubicBezTo>
                    <a:pt x="897" y="322"/>
                    <a:pt x="897" y="322"/>
                    <a:pt x="897" y="322"/>
                  </a:cubicBezTo>
                  <a:cubicBezTo>
                    <a:pt x="892" y="317"/>
                    <a:pt x="892" y="319"/>
                    <a:pt x="886" y="308"/>
                  </a:cubicBezTo>
                  <a:cubicBezTo>
                    <a:pt x="880" y="300"/>
                    <a:pt x="886" y="300"/>
                    <a:pt x="880" y="294"/>
                  </a:cubicBezTo>
                  <a:cubicBezTo>
                    <a:pt x="880" y="291"/>
                    <a:pt x="877" y="291"/>
                    <a:pt x="877" y="291"/>
                  </a:cubicBezTo>
                  <a:cubicBezTo>
                    <a:pt x="877" y="288"/>
                    <a:pt x="877" y="288"/>
                    <a:pt x="872" y="285"/>
                  </a:cubicBezTo>
                  <a:cubicBezTo>
                    <a:pt x="866" y="277"/>
                    <a:pt x="866" y="277"/>
                    <a:pt x="863" y="274"/>
                  </a:cubicBezTo>
                  <a:cubicBezTo>
                    <a:pt x="858" y="268"/>
                    <a:pt x="855" y="257"/>
                    <a:pt x="852" y="251"/>
                  </a:cubicBezTo>
                  <a:cubicBezTo>
                    <a:pt x="846" y="249"/>
                    <a:pt x="838" y="246"/>
                    <a:pt x="835" y="246"/>
                  </a:cubicBezTo>
                  <a:cubicBezTo>
                    <a:pt x="832" y="246"/>
                    <a:pt x="832" y="243"/>
                    <a:pt x="832" y="243"/>
                  </a:cubicBezTo>
                  <a:cubicBezTo>
                    <a:pt x="832" y="243"/>
                    <a:pt x="829" y="243"/>
                    <a:pt x="829" y="246"/>
                  </a:cubicBezTo>
                  <a:cubicBezTo>
                    <a:pt x="829" y="251"/>
                    <a:pt x="835" y="257"/>
                    <a:pt x="835" y="257"/>
                  </a:cubicBezTo>
                  <a:cubicBezTo>
                    <a:pt x="835" y="274"/>
                    <a:pt x="835" y="274"/>
                    <a:pt x="835" y="274"/>
                  </a:cubicBezTo>
                  <a:cubicBezTo>
                    <a:pt x="835" y="274"/>
                    <a:pt x="843" y="291"/>
                    <a:pt x="843" y="294"/>
                  </a:cubicBezTo>
                  <a:cubicBezTo>
                    <a:pt x="843" y="300"/>
                    <a:pt x="838" y="311"/>
                    <a:pt x="838" y="311"/>
                  </a:cubicBezTo>
                  <a:cubicBezTo>
                    <a:pt x="838" y="311"/>
                    <a:pt x="835" y="322"/>
                    <a:pt x="832" y="325"/>
                  </a:cubicBezTo>
                  <a:cubicBezTo>
                    <a:pt x="826" y="325"/>
                    <a:pt x="804" y="331"/>
                    <a:pt x="804" y="331"/>
                  </a:cubicBezTo>
                  <a:cubicBezTo>
                    <a:pt x="804" y="331"/>
                    <a:pt x="795" y="322"/>
                    <a:pt x="792" y="314"/>
                  </a:cubicBezTo>
                  <a:cubicBezTo>
                    <a:pt x="787" y="308"/>
                    <a:pt x="775" y="305"/>
                    <a:pt x="773" y="302"/>
                  </a:cubicBezTo>
                  <a:cubicBezTo>
                    <a:pt x="770" y="300"/>
                    <a:pt x="775" y="294"/>
                    <a:pt x="770" y="285"/>
                  </a:cubicBezTo>
                  <a:cubicBezTo>
                    <a:pt x="764" y="277"/>
                    <a:pt x="770" y="280"/>
                    <a:pt x="761" y="271"/>
                  </a:cubicBezTo>
                  <a:cubicBezTo>
                    <a:pt x="753" y="266"/>
                    <a:pt x="753" y="266"/>
                    <a:pt x="753" y="266"/>
                  </a:cubicBezTo>
                  <a:cubicBezTo>
                    <a:pt x="753" y="266"/>
                    <a:pt x="747" y="263"/>
                    <a:pt x="744" y="263"/>
                  </a:cubicBezTo>
                  <a:cubicBezTo>
                    <a:pt x="739" y="263"/>
                    <a:pt x="739" y="263"/>
                    <a:pt x="741" y="268"/>
                  </a:cubicBezTo>
                  <a:cubicBezTo>
                    <a:pt x="747" y="280"/>
                    <a:pt x="739" y="291"/>
                    <a:pt x="744" y="291"/>
                  </a:cubicBezTo>
                  <a:lnTo>
                    <a:pt x="747" y="291"/>
                  </a:lnTo>
                  <a:lnTo>
                    <a:pt x="747" y="291"/>
                  </a:lnTo>
                  <a:cubicBezTo>
                    <a:pt x="750" y="291"/>
                    <a:pt x="750" y="291"/>
                    <a:pt x="750" y="291"/>
                  </a:cubicBezTo>
                  <a:cubicBezTo>
                    <a:pt x="753" y="291"/>
                    <a:pt x="755" y="291"/>
                    <a:pt x="755" y="297"/>
                  </a:cubicBezTo>
                  <a:cubicBezTo>
                    <a:pt x="761" y="308"/>
                    <a:pt x="761" y="311"/>
                    <a:pt x="764" y="314"/>
                  </a:cubicBezTo>
                  <a:cubicBezTo>
                    <a:pt x="767" y="317"/>
                    <a:pt x="770" y="331"/>
                    <a:pt x="773" y="331"/>
                  </a:cubicBezTo>
                  <a:cubicBezTo>
                    <a:pt x="778" y="333"/>
                    <a:pt x="789" y="331"/>
                    <a:pt x="787" y="336"/>
                  </a:cubicBezTo>
                  <a:cubicBezTo>
                    <a:pt x="787" y="342"/>
                    <a:pt x="781" y="347"/>
                    <a:pt x="787" y="350"/>
                  </a:cubicBezTo>
                  <a:cubicBezTo>
                    <a:pt x="795" y="353"/>
                    <a:pt x="795" y="356"/>
                    <a:pt x="798" y="356"/>
                  </a:cubicBezTo>
                  <a:lnTo>
                    <a:pt x="801" y="356"/>
                  </a:lnTo>
                  <a:lnTo>
                    <a:pt x="801" y="356"/>
                  </a:lnTo>
                  <a:cubicBezTo>
                    <a:pt x="804" y="356"/>
                    <a:pt x="804" y="356"/>
                    <a:pt x="804" y="356"/>
                  </a:cubicBezTo>
                  <a:lnTo>
                    <a:pt x="804" y="356"/>
                  </a:lnTo>
                  <a:cubicBezTo>
                    <a:pt x="804" y="356"/>
                    <a:pt x="807" y="353"/>
                    <a:pt x="809" y="353"/>
                  </a:cubicBezTo>
                  <a:cubicBezTo>
                    <a:pt x="818" y="350"/>
                    <a:pt x="823" y="350"/>
                    <a:pt x="823" y="350"/>
                  </a:cubicBezTo>
                  <a:cubicBezTo>
                    <a:pt x="823" y="350"/>
                    <a:pt x="835" y="356"/>
                    <a:pt x="835" y="359"/>
                  </a:cubicBezTo>
                  <a:cubicBezTo>
                    <a:pt x="835" y="364"/>
                    <a:pt x="832" y="381"/>
                    <a:pt x="832" y="381"/>
                  </a:cubicBezTo>
                  <a:cubicBezTo>
                    <a:pt x="821" y="398"/>
                    <a:pt x="821" y="398"/>
                    <a:pt x="821" y="398"/>
                  </a:cubicBezTo>
                  <a:cubicBezTo>
                    <a:pt x="821" y="398"/>
                    <a:pt x="823" y="430"/>
                    <a:pt x="818" y="430"/>
                  </a:cubicBezTo>
                  <a:cubicBezTo>
                    <a:pt x="812" y="430"/>
                    <a:pt x="807" y="444"/>
                    <a:pt x="804" y="444"/>
                  </a:cubicBezTo>
                  <a:cubicBezTo>
                    <a:pt x="801" y="446"/>
                    <a:pt x="798" y="466"/>
                    <a:pt x="798" y="466"/>
                  </a:cubicBezTo>
                  <a:cubicBezTo>
                    <a:pt x="789" y="478"/>
                    <a:pt x="789" y="478"/>
                    <a:pt x="789" y="478"/>
                  </a:cubicBezTo>
                  <a:cubicBezTo>
                    <a:pt x="789" y="478"/>
                    <a:pt x="789" y="495"/>
                    <a:pt x="789" y="498"/>
                  </a:cubicBezTo>
                  <a:cubicBezTo>
                    <a:pt x="789" y="503"/>
                    <a:pt x="792" y="520"/>
                    <a:pt x="789" y="526"/>
                  </a:cubicBezTo>
                  <a:cubicBezTo>
                    <a:pt x="789" y="534"/>
                    <a:pt x="778" y="542"/>
                    <a:pt x="778" y="542"/>
                  </a:cubicBezTo>
                  <a:cubicBezTo>
                    <a:pt x="778" y="542"/>
                    <a:pt x="792" y="557"/>
                    <a:pt x="784" y="559"/>
                  </a:cubicBezTo>
                  <a:cubicBezTo>
                    <a:pt x="775" y="562"/>
                    <a:pt x="767" y="574"/>
                    <a:pt x="767" y="576"/>
                  </a:cubicBezTo>
                  <a:cubicBezTo>
                    <a:pt x="764" y="579"/>
                    <a:pt x="764" y="588"/>
                    <a:pt x="761" y="588"/>
                  </a:cubicBezTo>
                  <a:cubicBezTo>
                    <a:pt x="755" y="588"/>
                    <a:pt x="744" y="591"/>
                    <a:pt x="744" y="593"/>
                  </a:cubicBezTo>
                  <a:cubicBezTo>
                    <a:pt x="744" y="596"/>
                    <a:pt x="744" y="608"/>
                    <a:pt x="744" y="608"/>
                  </a:cubicBezTo>
                  <a:cubicBezTo>
                    <a:pt x="730" y="633"/>
                    <a:pt x="730" y="633"/>
                    <a:pt x="730" y="633"/>
                  </a:cubicBezTo>
                  <a:cubicBezTo>
                    <a:pt x="711" y="647"/>
                    <a:pt x="711" y="647"/>
                    <a:pt x="711" y="647"/>
                  </a:cubicBezTo>
                  <a:cubicBezTo>
                    <a:pt x="711" y="647"/>
                    <a:pt x="711" y="659"/>
                    <a:pt x="705" y="661"/>
                  </a:cubicBezTo>
                  <a:cubicBezTo>
                    <a:pt x="699" y="661"/>
                    <a:pt x="679" y="670"/>
                    <a:pt x="677" y="673"/>
                  </a:cubicBezTo>
                  <a:cubicBezTo>
                    <a:pt x="674" y="676"/>
                    <a:pt x="657" y="684"/>
                    <a:pt x="651" y="684"/>
                  </a:cubicBezTo>
                  <a:cubicBezTo>
                    <a:pt x="648" y="684"/>
                    <a:pt x="651" y="690"/>
                    <a:pt x="651" y="690"/>
                  </a:cubicBezTo>
                  <a:cubicBezTo>
                    <a:pt x="651" y="690"/>
                    <a:pt x="648" y="687"/>
                    <a:pt x="645" y="684"/>
                  </a:cubicBezTo>
                  <a:cubicBezTo>
                    <a:pt x="640" y="670"/>
                    <a:pt x="645" y="679"/>
                    <a:pt x="637" y="661"/>
                  </a:cubicBezTo>
                  <a:cubicBezTo>
                    <a:pt x="631" y="644"/>
                    <a:pt x="631" y="659"/>
                    <a:pt x="631" y="644"/>
                  </a:cubicBezTo>
                  <a:cubicBezTo>
                    <a:pt x="631" y="633"/>
                    <a:pt x="631" y="644"/>
                    <a:pt x="631" y="633"/>
                  </a:cubicBezTo>
                  <a:cubicBezTo>
                    <a:pt x="628" y="622"/>
                    <a:pt x="634" y="630"/>
                    <a:pt x="628" y="616"/>
                  </a:cubicBezTo>
                  <a:cubicBezTo>
                    <a:pt x="620" y="602"/>
                    <a:pt x="623" y="608"/>
                    <a:pt x="614" y="599"/>
                  </a:cubicBezTo>
                  <a:cubicBezTo>
                    <a:pt x="606" y="591"/>
                    <a:pt x="600" y="599"/>
                    <a:pt x="606" y="585"/>
                  </a:cubicBezTo>
                  <a:cubicBezTo>
                    <a:pt x="609" y="571"/>
                    <a:pt x="606" y="585"/>
                    <a:pt x="609" y="571"/>
                  </a:cubicBezTo>
                  <a:cubicBezTo>
                    <a:pt x="611" y="559"/>
                    <a:pt x="609" y="557"/>
                    <a:pt x="617" y="551"/>
                  </a:cubicBezTo>
                  <a:cubicBezTo>
                    <a:pt x="626" y="545"/>
                    <a:pt x="631" y="542"/>
                    <a:pt x="631" y="534"/>
                  </a:cubicBezTo>
                  <a:cubicBezTo>
                    <a:pt x="631" y="526"/>
                    <a:pt x="631" y="523"/>
                    <a:pt x="628" y="520"/>
                  </a:cubicBezTo>
                  <a:cubicBezTo>
                    <a:pt x="626" y="514"/>
                    <a:pt x="617" y="506"/>
                    <a:pt x="617" y="503"/>
                  </a:cubicBezTo>
                  <a:cubicBezTo>
                    <a:pt x="617" y="500"/>
                    <a:pt x="617" y="500"/>
                    <a:pt x="609" y="492"/>
                  </a:cubicBezTo>
                  <a:cubicBezTo>
                    <a:pt x="603" y="483"/>
                    <a:pt x="600" y="478"/>
                    <a:pt x="600" y="478"/>
                  </a:cubicBezTo>
                  <a:cubicBezTo>
                    <a:pt x="600" y="478"/>
                    <a:pt x="597" y="455"/>
                    <a:pt x="597" y="446"/>
                  </a:cubicBezTo>
                  <a:lnTo>
                    <a:pt x="597" y="444"/>
                  </a:lnTo>
                  <a:cubicBezTo>
                    <a:pt x="597" y="444"/>
                    <a:pt x="597" y="444"/>
                    <a:pt x="597" y="446"/>
                  </a:cubicBezTo>
                  <a:cubicBezTo>
                    <a:pt x="597" y="446"/>
                    <a:pt x="597" y="446"/>
                    <a:pt x="594" y="446"/>
                  </a:cubicBezTo>
                  <a:cubicBezTo>
                    <a:pt x="594" y="446"/>
                    <a:pt x="597" y="444"/>
                    <a:pt x="597" y="441"/>
                  </a:cubicBezTo>
                  <a:cubicBezTo>
                    <a:pt x="600" y="427"/>
                    <a:pt x="600" y="418"/>
                    <a:pt x="600" y="418"/>
                  </a:cubicBezTo>
                  <a:cubicBezTo>
                    <a:pt x="600" y="418"/>
                    <a:pt x="586" y="410"/>
                    <a:pt x="580" y="410"/>
                  </a:cubicBezTo>
                  <a:lnTo>
                    <a:pt x="580" y="410"/>
                  </a:lnTo>
                  <a:cubicBezTo>
                    <a:pt x="575" y="410"/>
                    <a:pt x="575" y="415"/>
                    <a:pt x="572" y="415"/>
                  </a:cubicBezTo>
                  <a:cubicBezTo>
                    <a:pt x="569" y="415"/>
                    <a:pt x="569" y="412"/>
                    <a:pt x="566" y="412"/>
                  </a:cubicBezTo>
                  <a:cubicBezTo>
                    <a:pt x="555" y="404"/>
                    <a:pt x="558" y="398"/>
                    <a:pt x="555" y="398"/>
                  </a:cubicBezTo>
                  <a:cubicBezTo>
                    <a:pt x="555" y="396"/>
                    <a:pt x="552" y="396"/>
                    <a:pt x="549" y="396"/>
                  </a:cubicBezTo>
                  <a:cubicBezTo>
                    <a:pt x="546" y="396"/>
                    <a:pt x="543" y="396"/>
                    <a:pt x="541" y="398"/>
                  </a:cubicBezTo>
                  <a:cubicBezTo>
                    <a:pt x="535" y="401"/>
                    <a:pt x="524" y="401"/>
                    <a:pt x="515" y="407"/>
                  </a:cubicBezTo>
                  <a:cubicBezTo>
                    <a:pt x="510" y="410"/>
                    <a:pt x="504" y="410"/>
                    <a:pt x="501" y="410"/>
                  </a:cubicBezTo>
                  <a:cubicBezTo>
                    <a:pt x="498" y="410"/>
                    <a:pt x="496" y="410"/>
                    <a:pt x="490" y="410"/>
                  </a:cubicBezTo>
                  <a:cubicBezTo>
                    <a:pt x="481" y="410"/>
                    <a:pt x="473" y="412"/>
                    <a:pt x="467" y="412"/>
                  </a:cubicBezTo>
                  <a:cubicBezTo>
                    <a:pt x="462" y="412"/>
                    <a:pt x="459" y="410"/>
                    <a:pt x="453" y="410"/>
                  </a:cubicBezTo>
                  <a:cubicBezTo>
                    <a:pt x="445" y="404"/>
                    <a:pt x="445" y="410"/>
                    <a:pt x="439" y="401"/>
                  </a:cubicBezTo>
                  <a:cubicBezTo>
                    <a:pt x="436" y="390"/>
                    <a:pt x="439" y="390"/>
                    <a:pt x="430" y="387"/>
                  </a:cubicBezTo>
                  <a:cubicBezTo>
                    <a:pt x="422" y="381"/>
                    <a:pt x="419" y="384"/>
                    <a:pt x="419" y="376"/>
                  </a:cubicBezTo>
                  <a:cubicBezTo>
                    <a:pt x="416" y="367"/>
                    <a:pt x="422" y="367"/>
                    <a:pt x="416" y="359"/>
                  </a:cubicBezTo>
                  <a:cubicBezTo>
                    <a:pt x="413" y="359"/>
                    <a:pt x="413" y="356"/>
                    <a:pt x="413" y="356"/>
                  </a:cubicBezTo>
                  <a:cubicBezTo>
                    <a:pt x="413" y="356"/>
                    <a:pt x="413" y="356"/>
                    <a:pt x="413" y="359"/>
                  </a:cubicBezTo>
                  <a:lnTo>
                    <a:pt x="413" y="359"/>
                  </a:lnTo>
                  <a:cubicBezTo>
                    <a:pt x="413" y="359"/>
                    <a:pt x="413" y="356"/>
                    <a:pt x="408" y="353"/>
                  </a:cubicBezTo>
                  <a:cubicBezTo>
                    <a:pt x="396" y="339"/>
                    <a:pt x="394" y="350"/>
                    <a:pt x="396" y="339"/>
                  </a:cubicBezTo>
                  <a:cubicBezTo>
                    <a:pt x="399" y="331"/>
                    <a:pt x="405" y="336"/>
                    <a:pt x="405" y="322"/>
                  </a:cubicBezTo>
                  <a:cubicBezTo>
                    <a:pt x="405" y="319"/>
                    <a:pt x="408" y="319"/>
                    <a:pt x="411" y="319"/>
                  </a:cubicBezTo>
                  <a:lnTo>
                    <a:pt x="411" y="319"/>
                  </a:lnTo>
                  <a:lnTo>
                    <a:pt x="411" y="319"/>
                  </a:lnTo>
                  <a:cubicBezTo>
                    <a:pt x="413" y="319"/>
                    <a:pt x="416" y="317"/>
                    <a:pt x="411" y="302"/>
                  </a:cubicBezTo>
                  <a:cubicBezTo>
                    <a:pt x="399" y="280"/>
                    <a:pt x="396" y="285"/>
                    <a:pt x="408" y="266"/>
                  </a:cubicBezTo>
                  <a:cubicBezTo>
                    <a:pt x="419" y="246"/>
                    <a:pt x="430" y="240"/>
                    <a:pt x="433" y="237"/>
                  </a:cubicBezTo>
                  <a:cubicBezTo>
                    <a:pt x="436" y="232"/>
                    <a:pt x="439" y="223"/>
                    <a:pt x="445" y="220"/>
                  </a:cubicBezTo>
                  <a:cubicBezTo>
                    <a:pt x="447" y="217"/>
                    <a:pt x="445" y="215"/>
                    <a:pt x="450" y="215"/>
                  </a:cubicBezTo>
                  <a:cubicBezTo>
                    <a:pt x="453" y="215"/>
                    <a:pt x="453" y="215"/>
                    <a:pt x="453" y="215"/>
                  </a:cubicBezTo>
                  <a:cubicBezTo>
                    <a:pt x="456" y="215"/>
                    <a:pt x="456" y="215"/>
                    <a:pt x="456" y="215"/>
                  </a:cubicBezTo>
                  <a:cubicBezTo>
                    <a:pt x="464" y="215"/>
                    <a:pt x="476" y="209"/>
                    <a:pt x="479" y="203"/>
                  </a:cubicBezTo>
                  <a:cubicBezTo>
                    <a:pt x="487" y="198"/>
                    <a:pt x="496" y="189"/>
                    <a:pt x="498" y="189"/>
                  </a:cubicBezTo>
                  <a:lnTo>
                    <a:pt x="501" y="189"/>
                  </a:lnTo>
                  <a:lnTo>
                    <a:pt x="501" y="189"/>
                  </a:lnTo>
                  <a:lnTo>
                    <a:pt x="504" y="189"/>
                  </a:lnTo>
                  <a:cubicBezTo>
                    <a:pt x="504" y="189"/>
                    <a:pt x="507" y="189"/>
                    <a:pt x="510" y="186"/>
                  </a:cubicBezTo>
                  <a:cubicBezTo>
                    <a:pt x="518" y="186"/>
                    <a:pt x="521" y="183"/>
                    <a:pt x="527" y="183"/>
                  </a:cubicBezTo>
                  <a:cubicBezTo>
                    <a:pt x="530" y="183"/>
                    <a:pt x="530" y="183"/>
                    <a:pt x="530" y="183"/>
                  </a:cubicBezTo>
                  <a:cubicBezTo>
                    <a:pt x="530" y="183"/>
                    <a:pt x="532" y="183"/>
                    <a:pt x="538" y="183"/>
                  </a:cubicBezTo>
                  <a:cubicBezTo>
                    <a:pt x="555" y="180"/>
                    <a:pt x="552" y="180"/>
                    <a:pt x="555" y="180"/>
                  </a:cubicBezTo>
                  <a:cubicBezTo>
                    <a:pt x="560" y="180"/>
                    <a:pt x="558" y="180"/>
                    <a:pt x="566" y="183"/>
                  </a:cubicBezTo>
                  <a:lnTo>
                    <a:pt x="566" y="183"/>
                  </a:lnTo>
                  <a:cubicBezTo>
                    <a:pt x="569" y="183"/>
                    <a:pt x="569" y="180"/>
                    <a:pt x="569" y="178"/>
                  </a:cubicBezTo>
                  <a:cubicBezTo>
                    <a:pt x="572" y="178"/>
                    <a:pt x="572" y="175"/>
                    <a:pt x="572" y="175"/>
                  </a:cubicBezTo>
                  <a:cubicBezTo>
                    <a:pt x="572" y="175"/>
                    <a:pt x="572" y="178"/>
                    <a:pt x="572" y="183"/>
                  </a:cubicBezTo>
                  <a:cubicBezTo>
                    <a:pt x="575" y="198"/>
                    <a:pt x="566" y="206"/>
                    <a:pt x="577" y="206"/>
                  </a:cubicBezTo>
                  <a:cubicBezTo>
                    <a:pt x="592" y="209"/>
                    <a:pt x="577" y="209"/>
                    <a:pt x="592" y="209"/>
                  </a:cubicBezTo>
                  <a:cubicBezTo>
                    <a:pt x="603" y="209"/>
                    <a:pt x="600" y="209"/>
                    <a:pt x="606" y="212"/>
                  </a:cubicBezTo>
                  <a:cubicBezTo>
                    <a:pt x="611" y="217"/>
                    <a:pt x="617" y="220"/>
                    <a:pt x="626" y="220"/>
                  </a:cubicBezTo>
                  <a:cubicBezTo>
                    <a:pt x="631" y="220"/>
                    <a:pt x="628" y="226"/>
                    <a:pt x="628" y="226"/>
                  </a:cubicBezTo>
                  <a:cubicBezTo>
                    <a:pt x="628" y="226"/>
                    <a:pt x="631" y="226"/>
                    <a:pt x="634" y="220"/>
                  </a:cubicBezTo>
                  <a:cubicBezTo>
                    <a:pt x="645" y="209"/>
                    <a:pt x="631" y="206"/>
                    <a:pt x="637" y="206"/>
                  </a:cubicBezTo>
                  <a:cubicBezTo>
                    <a:pt x="640" y="206"/>
                    <a:pt x="643" y="206"/>
                    <a:pt x="648" y="206"/>
                  </a:cubicBezTo>
                  <a:cubicBezTo>
                    <a:pt x="668" y="209"/>
                    <a:pt x="674" y="212"/>
                    <a:pt x="677" y="212"/>
                  </a:cubicBezTo>
                  <a:lnTo>
                    <a:pt x="679" y="212"/>
                  </a:lnTo>
                  <a:cubicBezTo>
                    <a:pt x="679" y="212"/>
                    <a:pt x="679" y="212"/>
                    <a:pt x="682" y="212"/>
                  </a:cubicBezTo>
                  <a:lnTo>
                    <a:pt x="682" y="212"/>
                  </a:lnTo>
                  <a:lnTo>
                    <a:pt x="685" y="212"/>
                  </a:lnTo>
                  <a:cubicBezTo>
                    <a:pt x="688" y="212"/>
                    <a:pt x="691" y="212"/>
                    <a:pt x="694" y="209"/>
                  </a:cubicBezTo>
                  <a:cubicBezTo>
                    <a:pt x="699" y="206"/>
                    <a:pt x="702" y="203"/>
                    <a:pt x="705" y="203"/>
                  </a:cubicBezTo>
                  <a:cubicBezTo>
                    <a:pt x="708" y="203"/>
                    <a:pt x="708" y="206"/>
                    <a:pt x="711" y="206"/>
                  </a:cubicBezTo>
                  <a:cubicBezTo>
                    <a:pt x="713" y="206"/>
                    <a:pt x="713" y="212"/>
                    <a:pt x="716" y="212"/>
                  </a:cubicBezTo>
                  <a:cubicBezTo>
                    <a:pt x="716" y="212"/>
                    <a:pt x="716" y="212"/>
                    <a:pt x="719" y="209"/>
                  </a:cubicBezTo>
                  <a:cubicBezTo>
                    <a:pt x="722" y="198"/>
                    <a:pt x="730" y="200"/>
                    <a:pt x="719" y="195"/>
                  </a:cubicBezTo>
                  <a:cubicBezTo>
                    <a:pt x="713" y="192"/>
                    <a:pt x="708" y="192"/>
                    <a:pt x="705" y="192"/>
                  </a:cubicBezTo>
                  <a:lnTo>
                    <a:pt x="705" y="192"/>
                  </a:lnTo>
                  <a:lnTo>
                    <a:pt x="705" y="192"/>
                  </a:lnTo>
                  <a:cubicBezTo>
                    <a:pt x="702" y="192"/>
                    <a:pt x="699" y="192"/>
                    <a:pt x="699" y="189"/>
                  </a:cubicBezTo>
                  <a:cubicBezTo>
                    <a:pt x="696" y="180"/>
                    <a:pt x="711" y="183"/>
                    <a:pt x="696" y="180"/>
                  </a:cubicBezTo>
                  <a:cubicBezTo>
                    <a:pt x="685" y="178"/>
                    <a:pt x="688" y="178"/>
                    <a:pt x="677" y="175"/>
                  </a:cubicBezTo>
                  <a:cubicBezTo>
                    <a:pt x="677" y="175"/>
                    <a:pt x="677" y="175"/>
                    <a:pt x="674" y="175"/>
                  </a:cubicBezTo>
                  <a:cubicBezTo>
                    <a:pt x="671" y="175"/>
                    <a:pt x="668" y="175"/>
                    <a:pt x="665" y="175"/>
                  </a:cubicBezTo>
                  <a:cubicBezTo>
                    <a:pt x="665" y="178"/>
                    <a:pt x="662" y="178"/>
                    <a:pt x="659" y="178"/>
                  </a:cubicBezTo>
                  <a:cubicBezTo>
                    <a:pt x="659" y="178"/>
                    <a:pt x="657" y="178"/>
                    <a:pt x="657" y="175"/>
                  </a:cubicBezTo>
                  <a:cubicBezTo>
                    <a:pt x="654" y="172"/>
                    <a:pt x="654" y="172"/>
                    <a:pt x="651" y="172"/>
                  </a:cubicBezTo>
                  <a:lnTo>
                    <a:pt x="648" y="172"/>
                  </a:lnTo>
                  <a:cubicBezTo>
                    <a:pt x="645" y="172"/>
                    <a:pt x="645" y="172"/>
                    <a:pt x="645" y="172"/>
                  </a:cubicBezTo>
                  <a:cubicBezTo>
                    <a:pt x="645" y="172"/>
                    <a:pt x="645" y="172"/>
                    <a:pt x="654" y="166"/>
                  </a:cubicBezTo>
                  <a:cubicBezTo>
                    <a:pt x="668" y="152"/>
                    <a:pt x="665" y="147"/>
                    <a:pt x="671" y="147"/>
                  </a:cubicBezTo>
                  <a:lnTo>
                    <a:pt x="674" y="147"/>
                  </a:lnTo>
                  <a:cubicBezTo>
                    <a:pt x="682" y="149"/>
                    <a:pt x="682" y="155"/>
                    <a:pt x="685" y="155"/>
                  </a:cubicBezTo>
                  <a:cubicBezTo>
                    <a:pt x="688" y="155"/>
                    <a:pt x="688" y="155"/>
                    <a:pt x="691" y="155"/>
                  </a:cubicBezTo>
                  <a:cubicBezTo>
                    <a:pt x="696" y="147"/>
                    <a:pt x="711" y="144"/>
                    <a:pt x="696" y="135"/>
                  </a:cubicBezTo>
                  <a:cubicBezTo>
                    <a:pt x="685" y="124"/>
                    <a:pt x="694" y="130"/>
                    <a:pt x="679" y="124"/>
                  </a:cubicBezTo>
                  <a:lnTo>
                    <a:pt x="677" y="121"/>
                  </a:lnTo>
                  <a:cubicBezTo>
                    <a:pt x="671" y="121"/>
                    <a:pt x="665" y="127"/>
                    <a:pt x="659" y="133"/>
                  </a:cubicBezTo>
                  <a:cubicBezTo>
                    <a:pt x="657" y="138"/>
                    <a:pt x="651" y="144"/>
                    <a:pt x="648" y="144"/>
                  </a:cubicBezTo>
                  <a:lnTo>
                    <a:pt x="648" y="144"/>
                  </a:lnTo>
                  <a:cubicBezTo>
                    <a:pt x="643" y="141"/>
                    <a:pt x="640" y="138"/>
                    <a:pt x="637" y="138"/>
                  </a:cubicBezTo>
                  <a:lnTo>
                    <a:pt x="634" y="138"/>
                  </a:lnTo>
                  <a:cubicBezTo>
                    <a:pt x="631" y="141"/>
                    <a:pt x="631" y="152"/>
                    <a:pt x="628" y="158"/>
                  </a:cubicBezTo>
                  <a:cubicBezTo>
                    <a:pt x="628" y="164"/>
                    <a:pt x="631" y="166"/>
                    <a:pt x="631" y="166"/>
                  </a:cubicBezTo>
                  <a:cubicBezTo>
                    <a:pt x="631" y="166"/>
                    <a:pt x="628" y="166"/>
                    <a:pt x="623" y="164"/>
                  </a:cubicBezTo>
                  <a:cubicBezTo>
                    <a:pt x="609" y="158"/>
                    <a:pt x="637" y="161"/>
                    <a:pt x="609" y="149"/>
                  </a:cubicBezTo>
                  <a:cubicBezTo>
                    <a:pt x="592" y="144"/>
                    <a:pt x="583" y="141"/>
                    <a:pt x="575" y="141"/>
                  </a:cubicBezTo>
                  <a:cubicBezTo>
                    <a:pt x="569" y="141"/>
                    <a:pt x="566" y="144"/>
                    <a:pt x="563" y="144"/>
                  </a:cubicBezTo>
                  <a:cubicBezTo>
                    <a:pt x="560" y="149"/>
                    <a:pt x="552" y="147"/>
                    <a:pt x="549" y="152"/>
                  </a:cubicBezTo>
                  <a:cubicBezTo>
                    <a:pt x="546" y="152"/>
                    <a:pt x="552" y="158"/>
                    <a:pt x="552" y="158"/>
                  </a:cubicBezTo>
                  <a:cubicBezTo>
                    <a:pt x="552" y="158"/>
                    <a:pt x="552" y="155"/>
                    <a:pt x="546" y="155"/>
                  </a:cubicBezTo>
                  <a:cubicBezTo>
                    <a:pt x="543" y="152"/>
                    <a:pt x="541" y="152"/>
                    <a:pt x="538" y="152"/>
                  </a:cubicBezTo>
                  <a:cubicBezTo>
                    <a:pt x="530" y="152"/>
                    <a:pt x="521" y="158"/>
                    <a:pt x="521" y="158"/>
                  </a:cubicBezTo>
                  <a:cubicBezTo>
                    <a:pt x="521" y="158"/>
                    <a:pt x="521" y="158"/>
                    <a:pt x="518" y="158"/>
                  </a:cubicBezTo>
                  <a:cubicBezTo>
                    <a:pt x="518" y="158"/>
                    <a:pt x="515" y="158"/>
                    <a:pt x="513" y="161"/>
                  </a:cubicBezTo>
                  <a:cubicBezTo>
                    <a:pt x="510" y="164"/>
                    <a:pt x="501" y="166"/>
                    <a:pt x="496" y="166"/>
                  </a:cubicBezTo>
                  <a:cubicBezTo>
                    <a:pt x="496" y="166"/>
                    <a:pt x="493" y="166"/>
                    <a:pt x="490" y="166"/>
                  </a:cubicBezTo>
                  <a:cubicBezTo>
                    <a:pt x="484" y="164"/>
                    <a:pt x="473" y="166"/>
                    <a:pt x="484" y="152"/>
                  </a:cubicBezTo>
                  <a:cubicBezTo>
                    <a:pt x="496" y="138"/>
                    <a:pt x="487" y="147"/>
                    <a:pt x="504" y="141"/>
                  </a:cubicBezTo>
                  <a:cubicBezTo>
                    <a:pt x="521" y="133"/>
                    <a:pt x="546" y="133"/>
                    <a:pt x="524" y="127"/>
                  </a:cubicBezTo>
                  <a:cubicBezTo>
                    <a:pt x="501" y="121"/>
                    <a:pt x="538" y="121"/>
                    <a:pt x="507" y="107"/>
                  </a:cubicBezTo>
                  <a:cubicBezTo>
                    <a:pt x="498" y="102"/>
                    <a:pt x="490" y="102"/>
                    <a:pt x="487" y="102"/>
                  </a:cubicBezTo>
                  <a:cubicBezTo>
                    <a:pt x="484" y="102"/>
                    <a:pt x="481" y="102"/>
                    <a:pt x="481" y="102"/>
                  </a:cubicBezTo>
                  <a:cubicBezTo>
                    <a:pt x="479" y="102"/>
                    <a:pt x="479" y="102"/>
                    <a:pt x="479" y="102"/>
                  </a:cubicBezTo>
                  <a:cubicBezTo>
                    <a:pt x="476" y="102"/>
                    <a:pt x="476" y="102"/>
                    <a:pt x="476" y="93"/>
                  </a:cubicBezTo>
                  <a:cubicBezTo>
                    <a:pt x="479" y="76"/>
                    <a:pt x="476" y="73"/>
                    <a:pt x="470" y="73"/>
                  </a:cubicBezTo>
                  <a:cubicBezTo>
                    <a:pt x="470" y="73"/>
                    <a:pt x="470" y="73"/>
                    <a:pt x="467" y="73"/>
                  </a:cubicBezTo>
                  <a:cubicBezTo>
                    <a:pt x="462" y="73"/>
                    <a:pt x="445" y="79"/>
                    <a:pt x="436" y="79"/>
                  </a:cubicBezTo>
                  <a:cubicBezTo>
                    <a:pt x="433" y="79"/>
                    <a:pt x="433" y="82"/>
                    <a:pt x="433" y="82"/>
                  </a:cubicBezTo>
                  <a:cubicBezTo>
                    <a:pt x="430" y="82"/>
                    <a:pt x="430" y="82"/>
                    <a:pt x="425" y="79"/>
                  </a:cubicBezTo>
                  <a:cubicBezTo>
                    <a:pt x="419" y="76"/>
                    <a:pt x="416" y="76"/>
                    <a:pt x="413" y="76"/>
                  </a:cubicBezTo>
                  <a:cubicBezTo>
                    <a:pt x="413" y="76"/>
                    <a:pt x="413" y="76"/>
                    <a:pt x="411" y="76"/>
                  </a:cubicBezTo>
                  <a:lnTo>
                    <a:pt x="411" y="76"/>
                  </a:lnTo>
                  <a:cubicBezTo>
                    <a:pt x="408" y="76"/>
                    <a:pt x="408" y="76"/>
                    <a:pt x="411" y="70"/>
                  </a:cubicBezTo>
                  <a:cubicBezTo>
                    <a:pt x="416" y="56"/>
                    <a:pt x="416" y="56"/>
                    <a:pt x="425" y="48"/>
                  </a:cubicBezTo>
                  <a:cubicBezTo>
                    <a:pt x="433" y="42"/>
                    <a:pt x="433" y="22"/>
                    <a:pt x="445" y="22"/>
                  </a:cubicBezTo>
                  <a:cubicBezTo>
                    <a:pt x="447" y="22"/>
                    <a:pt x="450" y="22"/>
                    <a:pt x="453" y="25"/>
                  </a:cubicBezTo>
                  <a:cubicBezTo>
                    <a:pt x="473" y="34"/>
                    <a:pt x="464" y="31"/>
                    <a:pt x="481" y="34"/>
                  </a:cubicBezTo>
                  <a:cubicBezTo>
                    <a:pt x="484" y="34"/>
                    <a:pt x="484" y="34"/>
                    <a:pt x="487" y="34"/>
                  </a:cubicBezTo>
                  <a:cubicBezTo>
                    <a:pt x="498" y="34"/>
                    <a:pt x="504" y="31"/>
                    <a:pt x="504" y="28"/>
                  </a:cubicBezTo>
                  <a:cubicBezTo>
                    <a:pt x="504" y="25"/>
                    <a:pt x="487" y="17"/>
                    <a:pt x="487" y="17"/>
                  </a:cubicBezTo>
                  <a:cubicBezTo>
                    <a:pt x="487" y="17"/>
                    <a:pt x="484" y="17"/>
                    <a:pt x="481" y="17"/>
                  </a:cubicBezTo>
                  <a:cubicBezTo>
                    <a:pt x="481" y="17"/>
                    <a:pt x="481" y="17"/>
                    <a:pt x="481" y="14"/>
                  </a:cubicBezTo>
                  <a:cubicBezTo>
                    <a:pt x="484" y="11"/>
                    <a:pt x="487" y="5"/>
                    <a:pt x="487" y="5"/>
                  </a:cubicBezTo>
                  <a:lnTo>
                    <a:pt x="487" y="5"/>
                  </a:lnTo>
                  <a:cubicBezTo>
                    <a:pt x="481" y="0"/>
                    <a:pt x="481" y="0"/>
                    <a:pt x="4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4" name="Freeform 119"/>
            <p:cNvSpPr>
              <a:spLocks noChangeArrowheads="1"/>
            </p:cNvSpPr>
            <p:nvPr/>
          </p:nvSpPr>
          <p:spPr bwMode="auto">
            <a:xfrm>
              <a:off x="6580" y="1551"/>
              <a:ext cx="202" cy="203"/>
            </a:xfrm>
            <a:custGeom>
              <a:avLst/>
              <a:gdLst>
                <a:gd name="T0" fmla="*/ 472 w 897"/>
                <a:gd name="T1" fmla="*/ 0 h 900"/>
                <a:gd name="T2" fmla="*/ 472 w 897"/>
                <a:gd name="T3" fmla="*/ 0 h 900"/>
                <a:gd name="T4" fmla="*/ 22 w 897"/>
                <a:gd name="T5" fmla="*/ 449 h 900"/>
                <a:gd name="T6" fmla="*/ 472 w 897"/>
                <a:gd name="T7" fmla="*/ 899 h 900"/>
                <a:gd name="T8" fmla="*/ 687 w 897"/>
                <a:gd name="T9" fmla="*/ 845 h 900"/>
                <a:gd name="T10" fmla="*/ 503 w 897"/>
                <a:gd name="T11" fmla="*/ 891 h 900"/>
                <a:gd name="T12" fmla="*/ 501 w 897"/>
                <a:gd name="T13" fmla="*/ 891 h 900"/>
                <a:gd name="T14" fmla="*/ 656 w 897"/>
                <a:gd name="T15" fmla="*/ 840 h 900"/>
                <a:gd name="T16" fmla="*/ 647 w 897"/>
                <a:gd name="T17" fmla="*/ 840 h 900"/>
                <a:gd name="T18" fmla="*/ 472 w 897"/>
                <a:gd name="T19" fmla="*/ 879 h 900"/>
                <a:gd name="T20" fmla="*/ 325 w 897"/>
                <a:gd name="T21" fmla="*/ 854 h 900"/>
                <a:gd name="T22" fmla="*/ 432 w 897"/>
                <a:gd name="T23" fmla="*/ 891 h 900"/>
                <a:gd name="T24" fmla="*/ 42 w 897"/>
                <a:gd name="T25" fmla="*/ 393 h 900"/>
                <a:gd name="T26" fmla="*/ 48 w 897"/>
                <a:gd name="T27" fmla="*/ 387 h 900"/>
                <a:gd name="T28" fmla="*/ 48 w 897"/>
                <a:gd name="T29" fmla="*/ 393 h 900"/>
                <a:gd name="T30" fmla="*/ 68 w 897"/>
                <a:gd name="T31" fmla="*/ 311 h 900"/>
                <a:gd name="T32" fmla="*/ 68 w 897"/>
                <a:gd name="T33" fmla="*/ 311 h 900"/>
                <a:gd name="T34" fmla="*/ 85 w 897"/>
                <a:gd name="T35" fmla="*/ 263 h 900"/>
                <a:gd name="T36" fmla="*/ 85 w 897"/>
                <a:gd name="T37" fmla="*/ 268 h 900"/>
                <a:gd name="T38" fmla="*/ 240 w 897"/>
                <a:gd name="T39" fmla="*/ 90 h 900"/>
                <a:gd name="T40" fmla="*/ 155 w 897"/>
                <a:gd name="T41" fmla="*/ 158 h 900"/>
                <a:gd name="T42" fmla="*/ 410 w 897"/>
                <a:gd name="T43" fmla="*/ 19 h 900"/>
                <a:gd name="T44" fmla="*/ 481 w 897"/>
                <a:gd name="T45" fmla="*/ 17 h 900"/>
                <a:gd name="T46" fmla="*/ 486 w 897"/>
                <a:gd name="T47" fmla="*/ 22 h 900"/>
                <a:gd name="T48" fmla="*/ 877 w 897"/>
                <a:gd name="T49" fmla="*/ 308 h 900"/>
                <a:gd name="T50" fmla="*/ 879 w 897"/>
                <a:gd name="T51" fmla="*/ 311 h 900"/>
                <a:gd name="T52" fmla="*/ 885 w 897"/>
                <a:gd name="T53" fmla="*/ 325 h 900"/>
                <a:gd name="T54" fmla="*/ 896 w 897"/>
                <a:gd name="T55" fmla="*/ 339 h 900"/>
                <a:gd name="T56" fmla="*/ 896 w 897"/>
                <a:gd name="T57" fmla="*/ 336 h 900"/>
                <a:gd name="T58" fmla="*/ 608 w 897"/>
                <a:gd name="T59" fmla="*/ 31 h 900"/>
                <a:gd name="T60" fmla="*/ 809 w 897"/>
                <a:gd name="T61" fmla="*/ 153 h 900"/>
                <a:gd name="T62" fmla="*/ 472 w 897"/>
                <a:gd name="T63"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97" h="900">
                  <a:moveTo>
                    <a:pt x="472" y="0"/>
                  </a:moveTo>
                  <a:lnTo>
                    <a:pt x="472" y="0"/>
                  </a:lnTo>
                  <a:cubicBezTo>
                    <a:pt x="223" y="0"/>
                    <a:pt x="22" y="200"/>
                    <a:pt x="22" y="449"/>
                  </a:cubicBezTo>
                  <a:cubicBezTo>
                    <a:pt x="22" y="698"/>
                    <a:pt x="223" y="899"/>
                    <a:pt x="472" y="899"/>
                  </a:cubicBezTo>
                  <a:cubicBezTo>
                    <a:pt x="551" y="899"/>
                    <a:pt x="625" y="879"/>
                    <a:pt x="687" y="845"/>
                  </a:cubicBezTo>
                  <a:cubicBezTo>
                    <a:pt x="602" y="888"/>
                    <a:pt x="526" y="891"/>
                    <a:pt x="503" y="891"/>
                  </a:cubicBezTo>
                  <a:cubicBezTo>
                    <a:pt x="501" y="891"/>
                    <a:pt x="501" y="891"/>
                    <a:pt x="501" y="891"/>
                  </a:cubicBezTo>
                  <a:cubicBezTo>
                    <a:pt x="605" y="888"/>
                    <a:pt x="656" y="840"/>
                    <a:pt x="656" y="840"/>
                  </a:cubicBezTo>
                  <a:cubicBezTo>
                    <a:pt x="656" y="840"/>
                    <a:pt x="653" y="840"/>
                    <a:pt x="647" y="840"/>
                  </a:cubicBezTo>
                  <a:cubicBezTo>
                    <a:pt x="594" y="865"/>
                    <a:pt x="534" y="879"/>
                    <a:pt x="472" y="879"/>
                  </a:cubicBezTo>
                  <a:cubicBezTo>
                    <a:pt x="421" y="879"/>
                    <a:pt x="373" y="868"/>
                    <a:pt x="325" y="854"/>
                  </a:cubicBezTo>
                  <a:cubicBezTo>
                    <a:pt x="345" y="871"/>
                    <a:pt x="432" y="891"/>
                    <a:pt x="432" y="891"/>
                  </a:cubicBezTo>
                  <a:cubicBezTo>
                    <a:pt x="0" y="825"/>
                    <a:pt x="42" y="393"/>
                    <a:pt x="42" y="393"/>
                  </a:cubicBezTo>
                  <a:cubicBezTo>
                    <a:pt x="48" y="387"/>
                    <a:pt x="48" y="387"/>
                    <a:pt x="48" y="387"/>
                  </a:cubicBezTo>
                  <a:cubicBezTo>
                    <a:pt x="48" y="387"/>
                    <a:pt x="48" y="390"/>
                    <a:pt x="48" y="393"/>
                  </a:cubicBezTo>
                  <a:cubicBezTo>
                    <a:pt x="51" y="365"/>
                    <a:pt x="59" y="336"/>
                    <a:pt x="68" y="311"/>
                  </a:cubicBezTo>
                  <a:lnTo>
                    <a:pt x="68" y="311"/>
                  </a:lnTo>
                  <a:cubicBezTo>
                    <a:pt x="71" y="288"/>
                    <a:pt x="85" y="263"/>
                    <a:pt x="85" y="263"/>
                  </a:cubicBezTo>
                  <a:cubicBezTo>
                    <a:pt x="85" y="263"/>
                    <a:pt x="85" y="265"/>
                    <a:pt x="85" y="268"/>
                  </a:cubicBezTo>
                  <a:cubicBezTo>
                    <a:pt x="119" y="195"/>
                    <a:pt x="172" y="133"/>
                    <a:pt x="240" y="90"/>
                  </a:cubicBezTo>
                  <a:cubicBezTo>
                    <a:pt x="198" y="113"/>
                    <a:pt x="155" y="158"/>
                    <a:pt x="155" y="158"/>
                  </a:cubicBezTo>
                  <a:cubicBezTo>
                    <a:pt x="257" y="39"/>
                    <a:pt x="410" y="19"/>
                    <a:pt x="410" y="19"/>
                  </a:cubicBezTo>
                  <a:cubicBezTo>
                    <a:pt x="424" y="17"/>
                    <a:pt x="481" y="17"/>
                    <a:pt x="481" y="17"/>
                  </a:cubicBezTo>
                  <a:cubicBezTo>
                    <a:pt x="486" y="22"/>
                    <a:pt x="486" y="22"/>
                    <a:pt x="486" y="22"/>
                  </a:cubicBezTo>
                  <a:cubicBezTo>
                    <a:pt x="667" y="28"/>
                    <a:pt x="820" y="144"/>
                    <a:pt x="877" y="308"/>
                  </a:cubicBezTo>
                  <a:cubicBezTo>
                    <a:pt x="877" y="308"/>
                    <a:pt x="877" y="308"/>
                    <a:pt x="879" y="311"/>
                  </a:cubicBezTo>
                  <a:cubicBezTo>
                    <a:pt x="882" y="319"/>
                    <a:pt x="879" y="317"/>
                    <a:pt x="885" y="325"/>
                  </a:cubicBezTo>
                  <a:cubicBezTo>
                    <a:pt x="891" y="336"/>
                    <a:pt x="891" y="334"/>
                    <a:pt x="896" y="339"/>
                  </a:cubicBezTo>
                  <a:cubicBezTo>
                    <a:pt x="896" y="336"/>
                    <a:pt x="896" y="336"/>
                    <a:pt x="896" y="336"/>
                  </a:cubicBezTo>
                  <a:cubicBezTo>
                    <a:pt x="837" y="116"/>
                    <a:pt x="608" y="31"/>
                    <a:pt x="608" y="31"/>
                  </a:cubicBezTo>
                  <a:cubicBezTo>
                    <a:pt x="690" y="59"/>
                    <a:pt x="758" y="102"/>
                    <a:pt x="809" y="153"/>
                  </a:cubicBezTo>
                  <a:cubicBezTo>
                    <a:pt x="727" y="59"/>
                    <a:pt x="605" y="0"/>
                    <a:pt x="4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5" name="Freeform 120"/>
            <p:cNvSpPr>
              <a:spLocks noChangeArrowheads="1"/>
            </p:cNvSpPr>
            <p:nvPr/>
          </p:nvSpPr>
          <p:spPr bwMode="auto">
            <a:xfrm>
              <a:off x="6580" y="1555"/>
              <a:ext cx="220" cy="197"/>
            </a:xfrm>
            <a:custGeom>
              <a:avLst/>
              <a:gdLst>
                <a:gd name="T0" fmla="*/ 294 w 974"/>
                <a:gd name="T1" fmla="*/ 65 h 875"/>
                <a:gd name="T2" fmla="*/ 271 w 974"/>
                <a:gd name="T3" fmla="*/ 113 h 875"/>
                <a:gd name="T4" fmla="*/ 257 w 974"/>
                <a:gd name="T5" fmla="*/ 116 h 875"/>
                <a:gd name="T6" fmla="*/ 232 w 974"/>
                <a:gd name="T7" fmla="*/ 133 h 875"/>
                <a:gd name="T8" fmla="*/ 203 w 974"/>
                <a:gd name="T9" fmla="*/ 141 h 875"/>
                <a:gd name="T10" fmla="*/ 158 w 974"/>
                <a:gd name="T11" fmla="*/ 183 h 875"/>
                <a:gd name="T12" fmla="*/ 108 w 974"/>
                <a:gd name="T13" fmla="*/ 254 h 875"/>
                <a:gd name="T14" fmla="*/ 110 w 974"/>
                <a:gd name="T15" fmla="*/ 294 h 875"/>
                <a:gd name="T16" fmla="*/ 119 w 974"/>
                <a:gd name="T17" fmla="*/ 311 h 875"/>
                <a:gd name="T18" fmla="*/ 99 w 974"/>
                <a:gd name="T19" fmla="*/ 302 h 875"/>
                <a:gd name="T20" fmla="*/ 90 w 974"/>
                <a:gd name="T21" fmla="*/ 285 h 875"/>
                <a:gd name="T22" fmla="*/ 85 w 974"/>
                <a:gd name="T23" fmla="*/ 251 h 875"/>
                <a:gd name="T24" fmla="*/ 74 w 974"/>
                <a:gd name="T25" fmla="*/ 319 h 875"/>
                <a:gd name="T26" fmla="*/ 88 w 974"/>
                <a:gd name="T27" fmla="*/ 362 h 875"/>
                <a:gd name="T28" fmla="*/ 116 w 974"/>
                <a:gd name="T29" fmla="*/ 365 h 875"/>
                <a:gd name="T30" fmla="*/ 169 w 974"/>
                <a:gd name="T31" fmla="*/ 401 h 875"/>
                <a:gd name="T32" fmla="*/ 218 w 974"/>
                <a:gd name="T33" fmla="*/ 461 h 875"/>
                <a:gd name="T34" fmla="*/ 277 w 974"/>
                <a:gd name="T35" fmla="*/ 503 h 875"/>
                <a:gd name="T36" fmla="*/ 257 w 974"/>
                <a:gd name="T37" fmla="*/ 608 h 875"/>
                <a:gd name="T38" fmla="*/ 209 w 974"/>
                <a:gd name="T39" fmla="*/ 724 h 875"/>
                <a:gd name="T40" fmla="*/ 232 w 974"/>
                <a:gd name="T41" fmla="*/ 774 h 875"/>
                <a:gd name="T42" fmla="*/ 164 w 974"/>
                <a:gd name="T43" fmla="*/ 690 h 875"/>
                <a:gd name="T44" fmla="*/ 125 w 974"/>
                <a:gd name="T45" fmla="*/ 593 h 875"/>
                <a:gd name="T46" fmla="*/ 59 w 974"/>
                <a:gd name="T47" fmla="*/ 398 h 875"/>
                <a:gd name="T48" fmla="*/ 323 w 974"/>
                <a:gd name="T49" fmla="*/ 831 h 875"/>
                <a:gd name="T50" fmla="*/ 370 w 974"/>
                <a:gd name="T51" fmla="*/ 806 h 875"/>
                <a:gd name="T52" fmla="*/ 467 w 974"/>
                <a:gd name="T53" fmla="*/ 800 h 875"/>
                <a:gd name="T54" fmla="*/ 464 w 974"/>
                <a:gd name="T55" fmla="*/ 825 h 875"/>
                <a:gd name="T56" fmla="*/ 534 w 974"/>
                <a:gd name="T57" fmla="*/ 825 h 875"/>
                <a:gd name="T58" fmla="*/ 613 w 974"/>
                <a:gd name="T59" fmla="*/ 817 h 875"/>
                <a:gd name="T60" fmla="*/ 503 w 974"/>
                <a:gd name="T61" fmla="*/ 874 h 875"/>
                <a:gd name="T62" fmla="*/ 885 w 974"/>
                <a:gd name="T63" fmla="*/ 308 h 875"/>
                <a:gd name="T64" fmla="*/ 828 w 974"/>
                <a:gd name="T65" fmla="*/ 243 h 875"/>
                <a:gd name="T66" fmla="*/ 803 w 974"/>
                <a:gd name="T67" fmla="*/ 331 h 875"/>
                <a:gd name="T68" fmla="*/ 738 w 974"/>
                <a:gd name="T69" fmla="*/ 268 h 875"/>
                <a:gd name="T70" fmla="*/ 772 w 974"/>
                <a:gd name="T71" fmla="*/ 331 h 875"/>
                <a:gd name="T72" fmla="*/ 803 w 974"/>
                <a:gd name="T73" fmla="*/ 356 h 875"/>
                <a:gd name="T74" fmla="*/ 803 w 974"/>
                <a:gd name="T75" fmla="*/ 446 h 875"/>
                <a:gd name="T76" fmla="*/ 763 w 974"/>
                <a:gd name="T77" fmla="*/ 576 h 875"/>
                <a:gd name="T78" fmla="*/ 673 w 974"/>
                <a:gd name="T79" fmla="*/ 673 h 875"/>
                <a:gd name="T80" fmla="*/ 625 w 974"/>
                <a:gd name="T81" fmla="*/ 616 h 875"/>
                <a:gd name="T82" fmla="*/ 616 w 974"/>
                <a:gd name="T83" fmla="*/ 503 h 875"/>
                <a:gd name="T84" fmla="*/ 596 w 974"/>
                <a:gd name="T85" fmla="*/ 441 h 875"/>
                <a:gd name="T86" fmla="*/ 548 w 974"/>
                <a:gd name="T87" fmla="*/ 395 h 875"/>
                <a:gd name="T88" fmla="*/ 438 w 974"/>
                <a:gd name="T89" fmla="*/ 401 h 875"/>
                <a:gd name="T90" fmla="*/ 407 w 974"/>
                <a:gd name="T91" fmla="*/ 353 h 875"/>
                <a:gd name="T92" fmla="*/ 407 w 974"/>
                <a:gd name="T93" fmla="*/ 266 h 875"/>
                <a:gd name="T94" fmla="*/ 498 w 974"/>
                <a:gd name="T95" fmla="*/ 189 h 875"/>
                <a:gd name="T96" fmla="*/ 537 w 974"/>
                <a:gd name="T97" fmla="*/ 183 h 875"/>
                <a:gd name="T98" fmla="*/ 577 w 974"/>
                <a:gd name="T99" fmla="*/ 206 h 875"/>
                <a:gd name="T100" fmla="*/ 647 w 974"/>
                <a:gd name="T101" fmla="*/ 206 h 875"/>
                <a:gd name="T102" fmla="*/ 704 w 974"/>
                <a:gd name="T103" fmla="*/ 206 h 875"/>
                <a:gd name="T104" fmla="*/ 704 w 974"/>
                <a:gd name="T105" fmla="*/ 192 h 875"/>
                <a:gd name="T106" fmla="*/ 656 w 974"/>
                <a:gd name="T107" fmla="*/ 175 h 875"/>
                <a:gd name="T108" fmla="*/ 684 w 974"/>
                <a:gd name="T109" fmla="*/ 158 h 875"/>
                <a:gd name="T110" fmla="*/ 647 w 974"/>
                <a:gd name="T111" fmla="*/ 144 h 875"/>
                <a:gd name="T112" fmla="*/ 574 w 974"/>
                <a:gd name="T113" fmla="*/ 141 h 875"/>
                <a:gd name="T114" fmla="*/ 518 w 974"/>
                <a:gd name="T115" fmla="*/ 158 h 875"/>
                <a:gd name="T116" fmla="*/ 506 w 974"/>
                <a:gd name="T117" fmla="*/ 107 h 875"/>
                <a:gd name="T118" fmla="*/ 435 w 974"/>
                <a:gd name="T119" fmla="*/ 79 h 875"/>
                <a:gd name="T120" fmla="*/ 424 w 974"/>
                <a:gd name="T121" fmla="*/ 48 h 875"/>
                <a:gd name="T122" fmla="*/ 481 w 974"/>
                <a:gd name="T123" fmla="*/ 17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875">
                  <a:moveTo>
                    <a:pt x="481" y="0"/>
                  </a:moveTo>
                  <a:lnTo>
                    <a:pt x="481" y="0"/>
                  </a:lnTo>
                  <a:cubicBezTo>
                    <a:pt x="481" y="0"/>
                    <a:pt x="424" y="0"/>
                    <a:pt x="410" y="2"/>
                  </a:cubicBezTo>
                  <a:cubicBezTo>
                    <a:pt x="410" y="2"/>
                    <a:pt x="257" y="22"/>
                    <a:pt x="155" y="141"/>
                  </a:cubicBezTo>
                  <a:cubicBezTo>
                    <a:pt x="155" y="141"/>
                    <a:pt x="198" y="96"/>
                    <a:pt x="240" y="73"/>
                  </a:cubicBezTo>
                  <a:cubicBezTo>
                    <a:pt x="254" y="65"/>
                    <a:pt x="269" y="59"/>
                    <a:pt x="283" y="59"/>
                  </a:cubicBezTo>
                  <a:cubicBezTo>
                    <a:pt x="294" y="65"/>
                    <a:pt x="294" y="65"/>
                    <a:pt x="294" y="65"/>
                  </a:cubicBezTo>
                  <a:cubicBezTo>
                    <a:pt x="294" y="65"/>
                    <a:pt x="291" y="68"/>
                    <a:pt x="288" y="70"/>
                  </a:cubicBezTo>
                  <a:cubicBezTo>
                    <a:pt x="288" y="70"/>
                    <a:pt x="283" y="79"/>
                    <a:pt x="283" y="82"/>
                  </a:cubicBezTo>
                  <a:cubicBezTo>
                    <a:pt x="283" y="85"/>
                    <a:pt x="283" y="90"/>
                    <a:pt x="283" y="90"/>
                  </a:cubicBezTo>
                  <a:cubicBezTo>
                    <a:pt x="280" y="96"/>
                    <a:pt x="280" y="96"/>
                    <a:pt x="280" y="96"/>
                  </a:cubicBezTo>
                  <a:cubicBezTo>
                    <a:pt x="280" y="96"/>
                    <a:pt x="274" y="96"/>
                    <a:pt x="274" y="99"/>
                  </a:cubicBezTo>
                  <a:cubicBezTo>
                    <a:pt x="274" y="99"/>
                    <a:pt x="271" y="102"/>
                    <a:pt x="271" y="104"/>
                  </a:cubicBezTo>
                  <a:cubicBezTo>
                    <a:pt x="271" y="107"/>
                    <a:pt x="271" y="113"/>
                    <a:pt x="271" y="113"/>
                  </a:cubicBezTo>
                  <a:cubicBezTo>
                    <a:pt x="271" y="121"/>
                    <a:pt x="271" y="121"/>
                    <a:pt x="271" y="121"/>
                  </a:cubicBezTo>
                  <a:cubicBezTo>
                    <a:pt x="271" y="127"/>
                    <a:pt x="271" y="127"/>
                    <a:pt x="271" y="127"/>
                  </a:cubicBezTo>
                  <a:cubicBezTo>
                    <a:pt x="263" y="130"/>
                    <a:pt x="263" y="130"/>
                    <a:pt x="263" y="130"/>
                  </a:cubicBezTo>
                  <a:cubicBezTo>
                    <a:pt x="263" y="130"/>
                    <a:pt x="260" y="130"/>
                    <a:pt x="257" y="130"/>
                  </a:cubicBezTo>
                  <a:cubicBezTo>
                    <a:pt x="254" y="130"/>
                    <a:pt x="254" y="130"/>
                    <a:pt x="252" y="130"/>
                  </a:cubicBezTo>
                  <a:cubicBezTo>
                    <a:pt x="249" y="130"/>
                    <a:pt x="249" y="121"/>
                    <a:pt x="249" y="121"/>
                  </a:cubicBezTo>
                  <a:cubicBezTo>
                    <a:pt x="257" y="116"/>
                    <a:pt x="257" y="116"/>
                    <a:pt x="257" y="116"/>
                  </a:cubicBezTo>
                  <a:cubicBezTo>
                    <a:pt x="257" y="116"/>
                    <a:pt x="257" y="116"/>
                    <a:pt x="254" y="113"/>
                  </a:cubicBezTo>
                  <a:cubicBezTo>
                    <a:pt x="254" y="113"/>
                    <a:pt x="254" y="107"/>
                    <a:pt x="252" y="107"/>
                  </a:cubicBezTo>
                  <a:cubicBezTo>
                    <a:pt x="249" y="107"/>
                    <a:pt x="249" y="107"/>
                    <a:pt x="249" y="107"/>
                  </a:cubicBezTo>
                  <a:cubicBezTo>
                    <a:pt x="243" y="110"/>
                    <a:pt x="237" y="116"/>
                    <a:pt x="237" y="116"/>
                  </a:cubicBezTo>
                  <a:cubicBezTo>
                    <a:pt x="229" y="121"/>
                    <a:pt x="229" y="121"/>
                    <a:pt x="229" y="121"/>
                  </a:cubicBezTo>
                  <a:lnTo>
                    <a:pt x="226" y="130"/>
                  </a:lnTo>
                  <a:cubicBezTo>
                    <a:pt x="229" y="130"/>
                    <a:pt x="232" y="133"/>
                    <a:pt x="232" y="133"/>
                  </a:cubicBezTo>
                  <a:cubicBezTo>
                    <a:pt x="232" y="133"/>
                    <a:pt x="235" y="136"/>
                    <a:pt x="235" y="139"/>
                  </a:cubicBezTo>
                  <a:cubicBezTo>
                    <a:pt x="235" y="141"/>
                    <a:pt x="232" y="144"/>
                    <a:pt x="232" y="144"/>
                  </a:cubicBezTo>
                  <a:cubicBezTo>
                    <a:pt x="232" y="144"/>
                    <a:pt x="232" y="147"/>
                    <a:pt x="226" y="147"/>
                  </a:cubicBezTo>
                  <a:lnTo>
                    <a:pt x="226" y="147"/>
                  </a:lnTo>
                  <a:cubicBezTo>
                    <a:pt x="220" y="147"/>
                    <a:pt x="215" y="144"/>
                    <a:pt x="212" y="144"/>
                  </a:cubicBezTo>
                  <a:cubicBezTo>
                    <a:pt x="209" y="144"/>
                    <a:pt x="206" y="141"/>
                    <a:pt x="203" y="141"/>
                  </a:cubicBezTo>
                  <a:lnTo>
                    <a:pt x="203" y="141"/>
                  </a:lnTo>
                  <a:cubicBezTo>
                    <a:pt x="201" y="144"/>
                    <a:pt x="198" y="144"/>
                    <a:pt x="198" y="147"/>
                  </a:cubicBezTo>
                  <a:lnTo>
                    <a:pt x="186" y="153"/>
                  </a:lnTo>
                  <a:cubicBezTo>
                    <a:pt x="186" y="153"/>
                    <a:pt x="184" y="155"/>
                    <a:pt x="184" y="158"/>
                  </a:cubicBezTo>
                  <a:lnTo>
                    <a:pt x="181" y="167"/>
                  </a:lnTo>
                  <a:cubicBezTo>
                    <a:pt x="181" y="167"/>
                    <a:pt x="175" y="170"/>
                    <a:pt x="169" y="172"/>
                  </a:cubicBezTo>
                  <a:cubicBezTo>
                    <a:pt x="164" y="172"/>
                    <a:pt x="161" y="175"/>
                    <a:pt x="161" y="175"/>
                  </a:cubicBezTo>
                  <a:cubicBezTo>
                    <a:pt x="158" y="183"/>
                    <a:pt x="158" y="183"/>
                    <a:pt x="158" y="183"/>
                  </a:cubicBezTo>
                  <a:cubicBezTo>
                    <a:pt x="158" y="183"/>
                    <a:pt x="153" y="186"/>
                    <a:pt x="150" y="192"/>
                  </a:cubicBezTo>
                  <a:cubicBezTo>
                    <a:pt x="147" y="195"/>
                    <a:pt x="136" y="203"/>
                    <a:pt x="133" y="203"/>
                  </a:cubicBezTo>
                  <a:cubicBezTo>
                    <a:pt x="133" y="206"/>
                    <a:pt x="127" y="209"/>
                    <a:pt x="127" y="214"/>
                  </a:cubicBezTo>
                  <a:cubicBezTo>
                    <a:pt x="125" y="217"/>
                    <a:pt x="125" y="223"/>
                    <a:pt x="125" y="226"/>
                  </a:cubicBezTo>
                  <a:cubicBezTo>
                    <a:pt x="122" y="229"/>
                    <a:pt x="119" y="234"/>
                    <a:pt x="119" y="237"/>
                  </a:cubicBezTo>
                  <a:cubicBezTo>
                    <a:pt x="119" y="243"/>
                    <a:pt x="116" y="246"/>
                    <a:pt x="113" y="248"/>
                  </a:cubicBezTo>
                  <a:cubicBezTo>
                    <a:pt x="113" y="251"/>
                    <a:pt x="110" y="254"/>
                    <a:pt x="108" y="254"/>
                  </a:cubicBezTo>
                  <a:cubicBezTo>
                    <a:pt x="108" y="254"/>
                    <a:pt x="96" y="257"/>
                    <a:pt x="93" y="260"/>
                  </a:cubicBezTo>
                  <a:cubicBezTo>
                    <a:pt x="90" y="263"/>
                    <a:pt x="88" y="266"/>
                    <a:pt x="88" y="268"/>
                  </a:cubicBezTo>
                  <a:cubicBezTo>
                    <a:pt x="88" y="268"/>
                    <a:pt x="93" y="274"/>
                    <a:pt x="96" y="274"/>
                  </a:cubicBezTo>
                  <a:lnTo>
                    <a:pt x="102" y="274"/>
                  </a:lnTo>
                  <a:cubicBezTo>
                    <a:pt x="102" y="274"/>
                    <a:pt x="102" y="283"/>
                    <a:pt x="102" y="285"/>
                  </a:cubicBezTo>
                  <a:cubicBezTo>
                    <a:pt x="102" y="285"/>
                    <a:pt x="99" y="294"/>
                    <a:pt x="102" y="294"/>
                  </a:cubicBezTo>
                  <a:cubicBezTo>
                    <a:pt x="105" y="294"/>
                    <a:pt x="110" y="294"/>
                    <a:pt x="110" y="294"/>
                  </a:cubicBezTo>
                  <a:cubicBezTo>
                    <a:pt x="119" y="297"/>
                    <a:pt x="119" y="297"/>
                    <a:pt x="119" y="297"/>
                  </a:cubicBezTo>
                  <a:cubicBezTo>
                    <a:pt x="125" y="302"/>
                    <a:pt x="125" y="302"/>
                    <a:pt x="125" y="302"/>
                  </a:cubicBezTo>
                  <a:cubicBezTo>
                    <a:pt x="130" y="305"/>
                    <a:pt x="130" y="305"/>
                    <a:pt x="130" y="305"/>
                  </a:cubicBezTo>
                  <a:cubicBezTo>
                    <a:pt x="130" y="305"/>
                    <a:pt x="127" y="308"/>
                    <a:pt x="127" y="311"/>
                  </a:cubicBezTo>
                  <a:cubicBezTo>
                    <a:pt x="127" y="314"/>
                    <a:pt x="125" y="317"/>
                    <a:pt x="122" y="317"/>
                  </a:cubicBezTo>
                  <a:lnTo>
                    <a:pt x="122" y="317"/>
                  </a:lnTo>
                  <a:cubicBezTo>
                    <a:pt x="122" y="314"/>
                    <a:pt x="122" y="314"/>
                    <a:pt x="119" y="311"/>
                  </a:cubicBezTo>
                  <a:cubicBezTo>
                    <a:pt x="119" y="308"/>
                    <a:pt x="119" y="305"/>
                    <a:pt x="116" y="305"/>
                  </a:cubicBezTo>
                  <a:lnTo>
                    <a:pt x="113" y="305"/>
                  </a:lnTo>
                  <a:lnTo>
                    <a:pt x="110" y="305"/>
                  </a:lnTo>
                  <a:lnTo>
                    <a:pt x="108" y="308"/>
                  </a:lnTo>
                  <a:lnTo>
                    <a:pt x="108" y="308"/>
                  </a:lnTo>
                  <a:cubicBezTo>
                    <a:pt x="105" y="305"/>
                    <a:pt x="102" y="305"/>
                    <a:pt x="99" y="302"/>
                  </a:cubicBezTo>
                  <a:lnTo>
                    <a:pt x="99" y="302"/>
                  </a:lnTo>
                  <a:lnTo>
                    <a:pt x="99" y="302"/>
                  </a:lnTo>
                  <a:cubicBezTo>
                    <a:pt x="96" y="302"/>
                    <a:pt x="96" y="302"/>
                    <a:pt x="96" y="302"/>
                  </a:cubicBezTo>
                  <a:cubicBezTo>
                    <a:pt x="96" y="302"/>
                    <a:pt x="96" y="302"/>
                    <a:pt x="96" y="300"/>
                  </a:cubicBezTo>
                  <a:cubicBezTo>
                    <a:pt x="99" y="297"/>
                    <a:pt x="99" y="294"/>
                    <a:pt x="99" y="291"/>
                  </a:cubicBezTo>
                  <a:cubicBezTo>
                    <a:pt x="99" y="291"/>
                    <a:pt x="96" y="285"/>
                    <a:pt x="93" y="285"/>
                  </a:cubicBezTo>
                  <a:cubicBezTo>
                    <a:pt x="90" y="285"/>
                    <a:pt x="93" y="288"/>
                    <a:pt x="93" y="288"/>
                  </a:cubicBezTo>
                  <a:lnTo>
                    <a:pt x="90" y="285"/>
                  </a:lnTo>
                  <a:cubicBezTo>
                    <a:pt x="88" y="283"/>
                    <a:pt x="85" y="280"/>
                    <a:pt x="85" y="280"/>
                  </a:cubicBezTo>
                  <a:lnTo>
                    <a:pt x="85" y="280"/>
                  </a:lnTo>
                  <a:cubicBezTo>
                    <a:pt x="82" y="280"/>
                    <a:pt x="82" y="280"/>
                    <a:pt x="82" y="280"/>
                  </a:cubicBezTo>
                  <a:lnTo>
                    <a:pt x="79" y="280"/>
                  </a:lnTo>
                  <a:cubicBezTo>
                    <a:pt x="79" y="277"/>
                    <a:pt x="82" y="271"/>
                    <a:pt x="82" y="268"/>
                  </a:cubicBezTo>
                  <a:cubicBezTo>
                    <a:pt x="82" y="266"/>
                    <a:pt x="82" y="263"/>
                    <a:pt x="82" y="260"/>
                  </a:cubicBezTo>
                  <a:cubicBezTo>
                    <a:pt x="82" y="257"/>
                    <a:pt x="85" y="254"/>
                    <a:pt x="85" y="251"/>
                  </a:cubicBezTo>
                  <a:cubicBezTo>
                    <a:pt x="85" y="248"/>
                    <a:pt x="85" y="246"/>
                    <a:pt x="85" y="246"/>
                  </a:cubicBezTo>
                  <a:cubicBezTo>
                    <a:pt x="85" y="246"/>
                    <a:pt x="71" y="271"/>
                    <a:pt x="68" y="294"/>
                  </a:cubicBezTo>
                  <a:lnTo>
                    <a:pt x="68" y="294"/>
                  </a:lnTo>
                  <a:lnTo>
                    <a:pt x="68" y="294"/>
                  </a:lnTo>
                  <a:cubicBezTo>
                    <a:pt x="71" y="294"/>
                    <a:pt x="74" y="294"/>
                    <a:pt x="74" y="297"/>
                  </a:cubicBezTo>
                  <a:cubicBezTo>
                    <a:pt x="74" y="300"/>
                    <a:pt x="74" y="302"/>
                    <a:pt x="74" y="305"/>
                  </a:cubicBezTo>
                  <a:cubicBezTo>
                    <a:pt x="74" y="308"/>
                    <a:pt x="74" y="308"/>
                    <a:pt x="74" y="319"/>
                  </a:cubicBezTo>
                  <a:cubicBezTo>
                    <a:pt x="74" y="331"/>
                    <a:pt x="76" y="334"/>
                    <a:pt x="74" y="336"/>
                  </a:cubicBezTo>
                  <a:cubicBezTo>
                    <a:pt x="74" y="339"/>
                    <a:pt x="71" y="345"/>
                    <a:pt x="71" y="348"/>
                  </a:cubicBezTo>
                  <a:cubicBezTo>
                    <a:pt x="68" y="353"/>
                    <a:pt x="74" y="365"/>
                    <a:pt x="74" y="365"/>
                  </a:cubicBezTo>
                  <a:cubicBezTo>
                    <a:pt x="76" y="367"/>
                    <a:pt x="76" y="367"/>
                    <a:pt x="76" y="370"/>
                  </a:cubicBezTo>
                  <a:cubicBezTo>
                    <a:pt x="79" y="370"/>
                    <a:pt x="76" y="376"/>
                    <a:pt x="76" y="376"/>
                  </a:cubicBezTo>
                  <a:cubicBezTo>
                    <a:pt x="76" y="376"/>
                    <a:pt x="76" y="376"/>
                    <a:pt x="79" y="373"/>
                  </a:cubicBezTo>
                  <a:cubicBezTo>
                    <a:pt x="85" y="365"/>
                    <a:pt x="88" y="362"/>
                    <a:pt x="88" y="362"/>
                  </a:cubicBezTo>
                  <a:cubicBezTo>
                    <a:pt x="90" y="356"/>
                    <a:pt x="90" y="356"/>
                    <a:pt x="90" y="356"/>
                  </a:cubicBezTo>
                  <a:cubicBezTo>
                    <a:pt x="90" y="356"/>
                    <a:pt x="90" y="353"/>
                    <a:pt x="96" y="353"/>
                  </a:cubicBezTo>
                  <a:lnTo>
                    <a:pt x="96" y="353"/>
                  </a:lnTo>
                  <a:cubicBezTo>
                    <a:pt x="105" y="353"/>
                    <a:pt x="105" y="353"/>
                    <a:pt x="108" y="356"/>
                  </a:cubicBezTo>
                  <a:cubicBezTo>
                    <a:pt x="108" y="359"/>
                    <a:pt x="105" y="365"/>
                    <a:pt x="108" y="365"/>
                  </a:cubicBezTo>
                  <a:lnTo>
                    <a:pt x="108" y="365"/>
                  </a:lnTo>
                  <a:cubicBezTo>
                    <a:pt x="110" y="365"/>
                    <a:pt x="113" y="365"/>
                    <a:pt x="116" y="365"/>
                  </a:cubicBezTo>
                  <a:cubicBezTo>
                    <a:pt x="119" y="362"/>
                    <a:pt x="122" y="362"/>
                    <a:pt x="125" y="362"/>
                  </a:cubicBezTo>
                  <a:lnTo>
                    <a:pt x="125" y="362"/>
                  </a:lnTo>
                  <a:cubicBezTo>
                    <a:pt x="127" y="362"/>
                    <a:pt x="130" y="365"/>
                    <a:pt x="130" y="367"/>
                  </a:cubicBezTo>
                  <a:cubicBezTo>
                    <a:pt x="133" y="373"/>
                    <a:pt x="136" y="379"/>
                    <a:pt x="139" y="381"/>
                  </a:cubicBezTo>
                  <a:cubicBezTo>
                    <a:pt x="141" y="381"/>
                    <a:pt x="139" y="390"/>
                    <a:pt x="141" y="393"/>
                  </a:cubicBezTo>
                  <a:cubicBezTo>
                    <a:pt x="141" y="395"/>
                    <a:pt x="153" y="398"/>
                    <a:pt x="153" y="398"/>
                  </a:cubicBezTo>
                  <a:cubicBezTo>
                    <a:pt x="155" y="398"/>
                    <a:pt x="167" y="401"/>
                    <a:pt x="169" y="401"/>
                  </a:cubicBezTo>
                  <a:cubicBezTo>
                    <a:pt x="172" y="404"/>
                    <a:pt x="169" y="410"/>
                    <a:pt x="175" y="410"/>
                  </a:cubicBezTo>
                  <a:cubicBezTo>
                    <a:pt x="178" y="412"/>
                    <a:pt x="181" y="421"/>
                    <a:pt x="181" y="421"/>
                  </a:cubicBezTo>
                  <a:cubicBezTo>
                    <a:pt x="181" y="421"/>
                    <a:pt x="184" y="432"/>
                    <a:pt x="181" y="435"/>
                  </a:cubicBezTo>
                  <a:cubicBezTo>
                    <a:pt x="181" y="438"/>
                    <a:pt x="181" y="441"/>
                    <a:pt x="184" y="444"/>
                  </a:cubicBezTo>
                  <a:cubicBezTo>
                    <a:pt x="186" y="444"/>
                    <a:pt x="198" y="444"/>
                    <a:pt x="198" y="444"/>
                  </a:cubicBezTo>
                  <a:cubicBezTo>
                    <a:pt x="198" y="444"/>
                    <a:pt x="192" y="452"/>
                    <a:pt x="201" y="455"/>
                  </a:cubicBezTo>
                  <a:cubicBezTo>
                    <a:pt x="206" y="458"/>
                    <a:pt x="215" y="461"/>
                    <a:pt x="218" y="461"/>
                  </a:cubicBezTo>
                  <a:cubicBezTo>
                    <a:pt x="218" y="463"/>
                    <a:pt x="212" y="469"/>
                    <a:pt x="220" y="469"/>
                  </a:cubicBezTo>
                  <a:lnTo>
                    <a:pt x="220" y="469"/>
                  </a:lnTo>
                  <a:cubicBezTo>
                    <a:pt x="226" y="469"/>
                    <a:pt x="229" y="466"/>
                    <a:pt x="232" y="466"/>
                  </a:cubicBezTo>
                  <a:cubicBezTo>
                    <a:pt x="237" y="466"/>
                    <a:pt x="240" y="469"/>
                    <a:pt x="243" y="469"/>
                  </a:cubicBezTo>
                  <a:cubicBezTo>
                    <a:pt x="246" y="472"/>
                    <a:pt x="243" y="478"/>
                    <a:pt x="254" y="483"/>
                  </a:cubicBezTo>
                  <a:cubicBezTo>
                    <a:pt x="266" y="489"/>
                    <a:pt x="269" y="492"/>
                    <a:pt x="271" y="495"/>
                  </a:cubicBezTo>
                  <a:cubicBezTo>
                    <a:pt x="274" y="495"/>
                    <a:pt x="280" y="495"/>
                    <a:pt x="277" y="503"/>
                  </a:cubicBezTo>
                  <a:cubicBezTo>
                    <a:pt x="277" y="512"/>
                    <a:pt x="274" y="517"/>
                    <a:pt x="271" y="520"/>
                  </a:cubicBezTo>
                  <a:cubicBezTo>
                    <a:pt x="266" y="523"/>
                    <a:pt x="260" y="534"/>
                    <a:pt x="257" y="537"/>
                  </a:cubicBezTo>
                  <a:cubicBezTo>
                    <a:pt x="254" y="540"/>
                    <a:pt x="252" y="548"/>
                    <a:pt x="254" y="554"/>
                  </a:cubicBezTo>
                  <a:cubicBezTo>
                    <a:pt x="257" y="557"/>
                    <a:pt x="263" y="565"/>
                    <a:pt x="263" y="568"/>
                  </a:cubicBezTo>
                  <a:cubicBezTo>
                    <a:pt x="263" y="571"/>
                    <a:pt x="263" y="582"/>
                    <a:pt x="260" y="585"/>
                  </a:cubicBezTo>
                  <a:cubicBezTo>
                    <a:pt x="260" y="591"/>
                    <a:pt x="254" y="596"/>
                    <a:pt x="254" y="596"/>
                  </a:cubicBezTo>
                  <a:cubicBezTo>
                    <a:pt x="254" y="596"/>
                    <a:pt x="263" y="602"/>
                    <a:pt x="257" y="608"/>
                  </a:cubicBezTo>
                  <a:cubicBezTo>
                    <a:pt x="252" y="613"/>
                    <a:pt x="243" y="622"/>
                    <a:pt x="240" y="622"/>
                  </a:cubicBezTo>
                  <a:cubicBezTo>
                    <a:pt x="235" y="625"/>
                    <a:pt x="226" y="630"/>
                    <a:pt x="226" y="630"/>
                  </a:cubicBezTo>
                  <a:cubicBezTo>
                    <a:pt x="226" y="630"/>
                    <a:pt x="226" y="647"/>
                    <a:pt x="226" y="650"/>
                  </a:cubicBezTo>
                  <a:cubicBezTo>
                    <a:pt x="226" y="656"/>
                    <a:pt x="209" y="681"/>
                    <a:pt x="215" y="690"/>
                  </a:cubicBezTo>
                  <a:cubicBezTo>
                    <a:pt x="220" y="695"/>
                    <a:pt x="223" y="701"/>
                    <a:pt x="220" y="707"/>
                  </a:cubicBezTo>
                  <a:cubicBezTo>
                    <a:pt x="220" y="710"/>
                    <a:pt x="218" y="710"/>
                    <a:pt x="215" y="712"/>
                  </a:cubicBezTo>
                  <a:cubicBezTo>
                    <a:pt x="215" y="715"/>
                    <a:pt x="203" y="712"/>
                    <a:pt x="209" y="724"/>
                  </a:cubicBezTo>
                  <a:cubicBezTo>
                    <a:pt x="218" y="732"/>
                    <a:pt x="220" y="735"/>
                    <a:pt x="223" y="741"/>
                  </a:cubicBezTo>
                  <a:cubicBezTo>
                    <a:pt x="226" y="746"/>
                    <a:pt x="223" y="746"/>
                    <a:pt x="229" y="752"/>
                  </a:cubicBezTo>
                  <a:cubicBezTo>
                    <a:pt x="232" y="757"/>
                    <a:pt x="235" y="763"/>
                    <a:pt x="240" y="769"/>
                  </a:cubicBezTo>
                  <a:cubicBezTo>
                    <a:pt x="246" y="772"/>
                    <a:pt x="249" y="774"/>
                    <a:pt x="249" y="780"/>
                  </a:cubicBezTo>
                  <a:cubicBezTo>
                    <a:pt x="249" y="783"/>
                    <a:pt x="254" y="791"/>
                    <a:pt x="254" y="791"/>
                  </a:cubicBezTo>
                  <a:cubicBezTo>
                    <a:pt x="252" y="791"/>
                    <a:pt x="252" y="788"/>
                    <a:pt x="249" y="788"/>
                  </a:cubicBezTo>
                  <a:cubicBezTo>
                    <a:pt x="235" y="780"/>
                    <a:pt x="246" y="786"/>
                    <a:pt x="232" y="774"/>
                  </a:cubicBezTo>
                  <a:cubicBezTo>
                    <a:pt x="215" y="760"/>
                    <a:pt x="212" y="766"/>
                    <a:pt x="203" y="757"/>
                  </a:cubicBezTo>
                  <a:lnTo>
                    <a:pt x="203" y="757"/>
                  </a:lnTo>
                  <a:cubicBezTo>
                    <a:pt x="201" y="757"/>
                    <a:pt x="201" y="757"/>
                    <a:pt x="201" y="757"/>
                  </a:cubicBezTo>
                  <a:cubicBezTo>
                    <a:pt x="201" y="760"/>
                    <a:pt x="201" y="760"/>
                    <a:pt x="201" y="760"/>
                  </a:cubicBezTo>
                  <a:cubicBezTo>
                    <a:pt x="201" y="760"/>
                    <a:pt x="201" y="757"/>
                    <a:pt x="195" y="744"/>
                  </a:cubicBezTo>
                  <a:cubicBezTo>
                    <a:pt x="181" y="710"/>
                    <a:pt x="178" y="715"/>
                    <a:pt x="175" y="707"/>
                  </a:cubicBezTo>
                  <a:cubicBezTo>
                    <a:pt x="172" y="698"/>
                    <a:pt x="175" y="707"/>
                    <a:pt x="164" y="690"/>
                  </a:cubicBezTo>
                  <a:cubicBezTo>
                    <a:pt x="155" y="673"/>
                    <a:pt x="164" y="684"/>
                    <a:pt x="155" y="673"/>
                  </a:cubicBezTo>
                  <a:cubicBezTo>
                    <a:pt x="153" y="670"/>
                    <a:pt x="150" y="667"/>
                    <a:pt x="147" y="667"/>
                  </a:cubicBezTo>
                  <a:lnTo>
                    <a:pt x="147" y="667"/>
                  </a:lnTo>
                  <a:lnTo>
                    <a:pt x="147" y="667"/>
                  </a:lnTo>
                  <a:cubicBezTo>
                    <a:pt x="144" y="667"/>
                    <a:pt x="144" y="667"/>
                    <a:pt x="141" y="656"/>
                  </a:cubicBezTo>
                  <a:cubicBezTo>
                    <a:pt x="139" y="636"/>
                    <a:pt x="136" y="650"/>
                    <a:pt x="130" y="627"/>
                  </a:cubicBezTo>
                  <a:cubicBezTo>
                    <a:pt x="127" y="605"/>
                    <a:pt x="136" y="605"/>
                    <a:pt x="125" y="593"/>
                  </a:cubicBezTo>
                  <a:cubicBezTo>
                    <a:pt x="110" y="582"/>
                    <a:pt x="110" y="588"/>
                    <a:pt x="108" y="579"/>
                  </a:cubicBezTo>
                  <a:cubicBezTo>
                    <a:pt x="105" y="574"/>
                    <a:pt x="108" y="579"/>
                    <a:pt x="99" y="560"/>
                  </a:cubicBezTo>
                  <a:cubicBezTo>
                    <a:pt x="88" y="540"/>
                    <a:pt x="71" y="534"/>
                    <a:pt x="74" y="500"/>
                  </a:cubicBezTo>
                  <a:cubicBezTo>
                    <a:pt x="74" y="466"/>
                    <a:pt x="74" y="461"/>
                    <a:pt x="74" y="461"/>
                  </a:cubicBezTo>
                  <a:cubicBezTo>
                    <a:pt x="74" y="461"/>
                    <a:pt x="56" y="449"/>
                    <a:pt x="62" y="429"/>
                  </a:cubicBezTo>
                  <a:cubicBezTo>
                    <a:pt x="68" y="410"/>
                    <a:pt x="71" y="415"/>
                    <a:pt x="68" y="410"/>
                  </a:cubicBezTo>
                  <a:cubicBezTo>
                    <a:pt x="65" y="404"/>
                    <a:pt x="62" y="407"/>
                    <a:pt x="59" y="398"/>
                  </a:cubicBezTo>
                  <a:cubicBezTo>
                    <a:pt x="54" y="390"/>
                    <a:pt x="51" y="390"/>
                    <a:pt x="51" y="387"/>
                  </a:cubicBezTo>
                  <a:cubicBezTo>
                    <a:pt x="51" y="384"/>
                    <a:pt x="48" y="379"/>
                    <a:pt x="48" y="376"/>
                  </a:cubicBezTo>
                  <a:cubicBezTo>
                    <a:pt x="48" y="373"/>
                    <a:pt x="48" y="370"/>
                    <a:pt x="48" y="370"/>
                  </a:cubicBezTo>
                  <a:cubicBezTo>
                    <a:pt x="42" y="376"/>
                    <a:pt x="42" y="376"/>
                    <a:pt x="42" y="376"/>
                  </a:cubicBezTo>
                  <a:cubicBezTo>
                    <a:pt x="42" y="376"/>
                    <a:pt x="0" y="808"/>
                    <a:pt x="432" y="874"/>
                  </a:cubicBezTo>
                  <a:cubicBezTo>
                    <a:pt x="432" y="874"/>
                    <a:pt x="345" y="854"/>
                    <a:pt x="325" y="837"/>
                  </a:cubicBezTo>
                  <a:cubicBezTo>
                    <a:pt x="325" y="834"/>
                    <a:pt x="325" y="834"/>
                    <a:pt x="323" y="831"/>
                  </a:cubicBezTo>
                  <a:cubicBezTo>
                    <a:pt x="323" y="831"/>
                    <a:pt x="323" y="811"/>
                    <a:pt x="325" y="811"/>
                  </a:cubicBezTo>
                  <a:cubicBezTo>
                    <a:pt x="328" y="811"/>
                    <a:pt x="331" y="814"/>
                    <a:pt x="334" y="814"/>
                  </a:cubicBezTo>
                  <a:cubicBezTo>
                    <a:pt x="336" y="814"/>
                    <a:pt x="339" y="814"/>
                    <a:pt x="342" y="811"/>
                  </a:cubicBezTo>
                  <a:cubicBezTo>
                    <a:pt x="348" y="806"/>
                    <a:pt x="356" y="800"/>
                    <a:pt x="356" y="800"/>
                  </a:cubicBezTo>
                  <a:cubicBezTo>
                    <a:pt x="356" y="808"/>
                    <a:pt x="356" y="808"/>
                    <a:pt x="356" y="808"/>
                  </a:cubicBezTo>
                  <a:lnTo>
                    <a:pt x="356" y="808"/>
                  </a:lnTo>
                  <a:cubicBezTo>
                    <a:pt x="356" y="808"/>
                    <a:pt x="359" y="808"/>
                    <a:pt x="370" y="806"/>
                  </a:cubicBezTo>
                  <a:cubicBezTo>
                    <a:pt x="390" y="803"/>
                    <a:pt x="390" y="806"/>
                    <a:pt x="396" y="803"/>
                  </a:cubicBezTo>
                  <a:cubicBezTo>
                    <a:pt x="401" y="800"/>
                    <a:pt x="407" y="788"/>
                    <a:pt x="413" y="788"/>
                  </a:cubicBezTo>
                  <a:cubicBezTo>
                    <a:pt x="413" y="788"/>
                    <a:pt x="416" y="788"/>
                    <a:pt x="416" y="791"/>
                  </a:cubicBezTo>
                  <a:cubicBezTo>
                    <a:pt x="421" y="803"/>
                    <a:pt x="410" y="797"/>
                    <a:pt x="421" y="803"/>
                  </a:cubicBezTo>
                  <a:cubicBezTo>
                    <a:pt x="421" y="803"/>
                    <a:pt x="424" y="803"/>
                    <a:pt x="427" y="803"/>
                  </a:cubicBezTo>
                  <a:cubicBezTo>
                    <a:pt x="435" y="803"/>
                    <a:pt x="447" y="800"/>
                    <a:pt x="447" y="800"/>
                  </a:cubicBezTo>
                  <a:cubicBezTo>
                    <a:pt x="447" y="800"/>
                    <a:pt x="455" y="800"/>
                    <a:pt x="467" y="800"/>
                  </a:cubicBezTo>
                  <a:cubicBezTo>
                    <a:pt x="472" y="800"/>
                    <a:pt x="478" y="800"/>
                    <a:pt x="481" y="797"/>
                  </a:cubicBezTo>
                  <a:cubicBezTo>
                    <a:pt x="484" y="794"/>
                    <a:pt x="484" y="791"/>
                    <a:pt x="486" y="791"/>
                  </a:cubicBezTo>
                  <a:cubicBezTo>
                    <a:pt x="486" y="791"/>
                    <a:pt x="486" y="791"/>
                    <a:pt x="489" y="791"/>
                  </a:cubicBezTo>
                  <a:cubicBezTo>
                    <a:pt x="492" y="791"/>
                    <a:pt x="495" y="800"/>
                    <a:pt x="495" y="800"/>
                  </a:cubicBezTo>
                  <a:cubicBezTo>
                    <a:pt x="481" y="808"/>
                    <a:pt x="481" y="808"/>
                    <a:pt x="481" y="808"/>
                  </a:cubicBezTo>
                  <a:cubicBezTo>
                    <a:pt x="464" y="820"/>
                    <a:pt x="464" y="820"/>
                    <a:pt x="464" y="820"/>
                  </a:cubicBezTo>
                  <a:cubicBezTo>
                    <a:pt x="464" y="820"/>
                    <a:pt x="458" y="823"/>
                    <a:pt x="464" y="825"/>
                  </a:cubicBezTo>
                  <a:cubicBezTo>
                    <a:pt x="469" y="828"/>
                    <a:pt x="472" y="828"/>
                    <a:pt x="481" y="828"/>
                  </a:cubicBezTo>
                  <a:cubicBezTo>
                    <a:pt x="486" y="831"/>
                    <a:pt x="498" y="837"/>
                    <a:pt x="503" y="837"/>
                  </a:cubicBezTo>
                  <a:cubicBezTo>
                    <a:pt x="506" y="837"/>
                    <a:pt x="506" y="837"/>
                    <a:pt x="509" y="837"/>
                  </a:cubicBezTo>
                  <a:cubicBezTo>
                    <a:pt x="512" y="828"/>
                    <a:pt x="515" y="825"/>
                    <a:pt x="518" y="820"/>
                  </a:cubicBezTo>
                  <a:cubicBezTo>
                    <a:pt x="520" y="817"/>
                    <a:pt x="518" y="808"/>
                    <a:pt x="526" y="808"/>
                  </a:cubicBezTo>
                  <a:cubicBezTo>
                    <a:pt x="534" y="808"/>
                    <a:pt x="540" y="811"/>
                    <a:pt x="540" y="811"/>
                  </a:cubicBezTo>
                  <a:cubicBezTo>
                    <a:pt x="534" y="825"/>
                    <a:pt x="534" y="825"/>
                    <a:pt x="534" y="825"/>
                  </a:cubicBezTo>
                  <a:cubicBezTo>
                    <a:pt x="534" y="825"/>
                    <a:pt x="545" y="823"/>
                    <a:pt x="551" y="823"/>
                  </a:cubicBezTo>
                  <a:cubicBezTo>
                    <a:pt x="554" y="823"/>
                    <a:pt x="557" y="828"/>
                    <a:pt x="560" y="828"/>
                  </a:cubicBezTo>
                  <a:cubicBezTo>
                    <a:pt x="562" y="828"/>
                    <a:pt x="562" y="828"/>
                    <a:pt x="565" y="825"/>
                  </a:cubicBezTo>
                  <a:cubicBezTo>
                    <a:pt x="571" y="817"/>
                    <a:pt x="574" y="817"/>
                    <a:pt x="579" y="817"/>
                  </a:cubicBezTo>
                  <a:cubicBezTo>
                    <a:pt x="585" y="817"/>
                    <a:pt x="594" y="814"/>
                    <a:pt x="599" y="814"/>
                  </a:cubicBezTo>
                  <a:cubicBezTo>
                    <a:pt x="599" y="814"/>
                    <a:pt x="599" y="814"/>
                    <a:pt x="602" y="814"/>
                  </a:cubicBezTo>
                  <a:cubicBezTo>
                    <a:pt x="605" y="814"/>
                    <a:pt x="611" y="817"/>
                    <a:pt x="613" y="817"/>
                  </a:cubicBezTo>
                  <a:cubicBezTo>
                    <a:pt x="616" y="817"/>
                    <a:pt x="630" y="825"/>
                    <a:pt x="633" y="825"/>
                  </a:cubicBezTo>
                  <a:lnTo>
                    <a:pt x="636" y="825"/>
                  </a:lnTo>
                  <a:cubicBezTo>
                    <a:pt x="636" y="825"/>
                    <a:pt x="642" y="823"/>
                    <a:pt x="647" y="823"/>
                  </a:cubicBezTo>
                  <a:lnTo>
                    <a:pt x="647" y="823"/>
                  </a:lnTo>
                  <a:cubicBezTo>
                    <a:pt x="653" y="823"/>
                    <a:pt x="656" y="823"/>
                    <a:pt x="656" y="823"/>
                  </a:cubicBezTo>
                  <a:cubicBezTo>
                    <a:pt x="656" y="823"/>
                    <a:pt x="605" y="871"/>
                    <a:pt x="501" y="874"/>
                  </a:cubicBezTo>
                  <a:cubicBezTo>
                    <a:pt x="501" y="874"/>
                    <a:pt x="501" y="874"/>
                    <a:pt x="503" y="874"/>
                  </a:cubicBezTo>
                  <a:cubicBezTo>
                    <a:pt x="526" y="874"/>
                    <a:pt x="602" y="871"/>
                    <a:pt x="687" y="828"/>
                  </a:cubicBezTo>
                  <a:cubicBezTo>
                    <a:pt x="752" y="794"/>
                    <a:pt x="820" y="741"/>
                    <a:pt x="874" y="650"/>
                  </a:cubicBezTo>
                  <a:cubicBezTo>
                    <a:pt x="973" y="481"/>
                    <a:pt x="947" y="274"/>
                    <a:pt x="809" y="136"/>
                  </a:cubicBezTo>
                  <a:cubicBezTo>
                    <a:pt x="758" y="85"/>
                    <a:pt x="690" y="42"/>
                    <a:pt x="608" y="14"/>
                  </a:cubicBezTo>
                  <a:cubicBezTo>
                    <a:pt x="608" y="14"/>
                    <a:pt x="837" y="99"/>
                    <a:pt x="896" y="319"/>
                  </a:cubicBezTo>
                  <a:cubicBezTo>
                    <a:pt x="896" y="322"/>
                    <a:pt x="896" y="322"/>
                    <a:pt x="896" y="322"/>
                  </a:cubicBezTo>
                  <a:cubicBezTo>
                    <a:pt x="891" y="317"/>
                    <a:pt x="891" y="319"/>
                    <a:pt x="885" y="308"/>
                  </a:cubicBezTo>
                  <a:cubicBezTo>
                    <a:pt x="879" y="300"/>
                    <a:pt x="882" y="302"/>
                    <a:pt x="879" y="294"/>
                  </a:cubicBezTo>
                  <a:cubicBezTo>
                    <a:pt x="877" y="291"/>
                    <a:pt x="877" y="291"/>
                    <a:pt x="877" y="291"/>
                  </a:cubicBezTo>
                  <a:cubicBezTo>
                    <a:pt x="874" y="288"/>
                    <a:pt x="874" y="291"/>
                    <a:pt x="871" y="285"/>
                  </a:cubicBezTo>
                  <a:cubicBezTo>
                    <a:pt x="865" y="277"/>
                    <a:pt x="865" y="280"/>
                    <a:pt x="860" y="274"/>
                  </a:cubicBezTo>
                  <a:cubicBezTo>
                    <a:pt x="857" y="271"/>
                    <a:pt x="851" y="257"/>
                    <a:pt x="848" y="251"/>
                  </a:cubicBezTo>
                  <a:cubicBezTo>
                    <a:pt x="845" y="248"/>
                    <a:pt x="837" y="248"/>
                    <a:pt x="834" y="246"/>
                  </a:cubicBezTo>
                  <a:cubicBezTo>
                    <a:pt x="831" y="246"/>
                    <a:pt x="831" y="243"/>
                    <a:pt x="828" y="243"/>
                  </a:cubicBezTo>
                  <a:cubicBezTo>
                    <a:pt x="828" y="243"/>
                    <a:pt x="828" y="243"/>
                    <a:pt x="828" y="246"/>
                  </a:cubicBezTo>
                  <a:cubicBezTo>
                    <a:pt x="826" y="251"/>
                    <a:pt x="834" y="260"/>
                    <a:pt x="834" y="260"/>
                  </a:cubicBezTo>
                  <a:cubicBezTo>
                    <a:pt x="834" y="274"/>
                    <a:pt x="834" y="274"/>
                    <a:pt x="834" y="274"/>
                  </a:cubicBezTo>
                  <a:cubicBezTo>
                    <a:pt x="834" y="274"/>
                    <a:pt x="840" y="291"/>
                    <a:pt x="840" y="294"/>
                  </a:cubicBezTo>
                  <a:cubicBezTo>
                    <a:pt x="840" y="300"/>
                    <a:pt x="837" y="311"/>
                    <a:pt x="837" y="311"/>
                  </a:cubicBezTo>
                  <a:cubicBezTo>
                    <a:pt x="837" y="311"/>
                    <a:pt x="834" y="322"/>
                    <a:pt x="828" y="325"/>
                  </a:cubicBezTo>
                  <a:cubicBezTo>
                    <a:pt x="826" y="328"/>
                    <a:pt x="803" y="331"/>
                    <a:pt x="803" y="331"/>
                  </a:cubicBezTo>
                  <a:cubicBezTo>
                    <a:pt x="803" y="331"/>
                    <a:pt x="794" y="322"/>
                    <a:pt x="792" y="317"/>
                  </a:cubicBezTo>
                  <a:cubicBezTo>
                    <a:pt x="786" y="308"/>
                    <a:pt x="772" y="305"/>
                    <a:pt x="772" y="302"/>
                  </a:cubicBezTo>
                  <a:cubicBezTo>
                    <a:pt x="769" y="300"/>
                    <a:pt x="775" y="294"/>
                    <a:pt x="769" y="285"/>
                  </a:cubicBezTo>
                  <a:cubicBezTo>
                    <a:pt x="760" y="277"/>
                    <a:pt x="769" y="280"/>
                    <a:pt x="760" y="271"/>
                  </a:cubicBezTo>
                  <a:cubicBezTo>
                    <a:pt x="752" y="266"/>
                    <a:pt x="752" y="266"/>
                    <a:pt x="752" y="266"/>
                  </a:cubicBezTo>
                  <a:cubicBezTo>
                    <a:pt x="752" y="266"/>
                    <a:pt x="746" y="263"/>
                    <a:pt x="741" y="263"/>
                  </a:cubicBezTo>
                  <a:cubicBezTo>
                    <a:pt x="738" y="263"/>
                    <a:pt x="735" y="266"/>
                    <a:pt x="738" y="268"/>
                  </a:cubicBezTo>
                  <a:cubicBezTo>
                    <a:pt x="746" y="280"/>
                    <a:pt x="738" y="291"/>
                    <a:pt x="743" y="291"/>
                  </a:cubicBezTo>
                  <a:cubicBezTo>
                    <a:pt x="743" y="291"/>
                    <a:pt x="743" y="291"/>
                    <a:pt x="746" y="291"/>
                  </a:cubicBezTo>
                  <a:lnTo>
                    <a:pt x="746" y="291"/>
                  </a:lnTo>
                  <a:lnTo>
                    <a:pt x="749" y="291"/>
                  </a:lnTo>
                  <a:cubicBezTo>
                    <a:pt x="752" y="291"/>
                    <a:pt x="752" y="294"/>
                    <a:pt x="755" y="297"/>
                  </a:cubicBezTo>
                  <a:cubicBezTo>
                    <a:pt x="760" y="308"/>
                    <a:pt x="760" y="311"/>
                    <a:pt x="763" y="314"/>
                  </a:cubicBezTo>
                  <a:cubicBezTo>
                    <a:pt x="766" y="317"/>
                    <a:pt x="769" y="331"/>
                    <a:pt x="772" y="331"/>
                  </a:cubicBezTo>
                  <a:cubicBezTo>
                    <a:pt x="775" y="334"/>
                    <a:pt x="789" y="331"/>
                    <a:pt x="786" y="336"/>
                  </a:cubicBezTo>
                  <a:cubicBezTo>
                    <a:pt x="786" y="342"/>
                    <a:pt x="780" y="351"/>
                    <a:pt x="786" y="351"/>
                  </a:cubicBezTo>
                  <a:cubicBezTo>
                    <a:pt x="792" y="353"/>
                    <a:pt x="794" y="356"/>
                    <a:pt x="797" y="356"/>
                  </a:cubicBezTo>
                  <a:lnTo>
                    <a:pt x="797" y="356"/>
                  </a:lnTo>
                  <a:cubicBezTo>
                    <a:pt x="800" y="356"/>
                    <a:pt x="800" y="356"/>
                    <a:pt x="800" y="356"/>
                  </a:cubicBezTo>
                  <a:lnTo>
                    <a:pt x="800" y="356"/>
                  </a:lnTo>
                  <a:cubicBezTo>
                    <a:pt x="803" y="356"/>
                    <a:pt x="803" y="356"/>
                    <a:pt x="803" y="356"/>
                  </a:cubicBezTo>
                  <a:cubicBezTo>
                    <a:pt x="803" y="356"/>
                    <a:pt x="803" y="356"/>
                    <a:pt x="809" y="353"/>
                  </a:cubicBezTo>
                  <a:cubicBezTo>
                    <a:pt x="814" y="351"/>
                    <a:pt x="823" y="351"/>
                    <a:pt x="823" y="351"/>
                  </a:cubicBezTo>
                  <a:cubicBezTo>
                    <a:pt x="823" y="351"/>
                    <a:pt x="834" y="359"/>
                    <a:pt x="834" y="362"/>
                  </a:cubicBezTo>
                  <a:cubicBezTo>
                    <a:pt x="834" y="365"/>
                    <a:pt x="828" y="381"/>
                    <a:pt x="828" y="381"/>
                  </a:cubicBezTo>
                  <a:cubicBezTo>
                    <a:pt x="820" y="398"/>
                    <a:pt x="820" y="398"/>
                    <a:pt x="820" y="398"/>
                  </a:cubicBezTo>
                  <a:cubicBezTo>
                    <a:pt x="820" y="398"/>
                    <a:pt x="823" y="429"/>
                    <a:pt x="817" y="429"/>
                  </a:cubicBezTo>
                  <a:cubicBezTo>
                    <a:pt x="811" y="429"/>
                    <a:pt x="806" y="444"/>
                    <a:pt x="803" y="446"/>
                  </a:cubicBezTo>
                  <a:cubicBezTo>
                    <a:pt x="797" y="446"/>
                    <a:pt x="797" y="469"/>
                    <a:pt x="797" y="469"/>
                  </a:cubicBezTo>
                  <a:cubicBezTo>
                    <a:pt x="789" y="481"/>
                    <a:pt x="789" y="481"/>
                    <a:pt x="789" y="481"/>
                  </a:cubicBezTo>
                  <a:cubicBezTo>
                    <a:pt x="789" y="481"/>
                    <a:pt x="789" y="495"/>
                    <a:pt x="789" y="497"/>
                  </a:cubicBezTo>
                  <a:cubicBezTo>
                    <a:pt x="789" y="503"/>
                    <a:pt x="792" y="520"/>
                    <a:pt x="789" y="529"/>
                  </a:cubicBezTo>
                  <a:cubicBezTo>
                    <a:pt x="789" y="537"/>
                    <a:pt x="775" y="543"/>
                    <a:pt x="775" y="543"/>
                  </a:cubicBezTo>
                  <a:cubicBezTo>
                    <a:pt x="775" y="543"/>
                    <a:pt x="792" y="560"/>
                    <a:pt x="783" y="560"/>
                  </a:cubicBezTo>
                  <a:cubicBezTo>
                    <a:pt x="775" y="562"/>
                    <a:pt x="766" y="574"/>
                    <a:pt x="763" y="576"/>
                  </a:cubicBezTo>
                  <a:cubicBezTo>
                    <a:pt x="763" y="582"/>
                    <a:pt x="763" y="588"/>
                    <a:pt x="758" y="588"/>
                  </a:cubicBezTo>
                  <a:cubicBezTo>
                    <a:pt x="752" y="591"/>
                    <a:pt x="743" y="591"/>
                    <a:pt x="743" y="593"/>
                  </a:cubicBezTo>
                  <a:cubicBezTo>
                    <a:pt x="743" y="596"/>
                    <a:pt x="743" y="608"/>
                    <a:pt x="743" y="608"/>
                  </a:cubicBezTo>
                  <a:cubicBezTo>
                    <a:pt x="727" y="633"/>
                    <a:pt x="727" y="633"/>
                    <a:pt x="727" y="633"/>
                  </a:cubicBezTo>
                  <a:cubicBezTo>
                    <a:pt x="707" y="650"/>
                    <a:pt x="707" y="650"/>
                    <a:pt x="707" y="650"/>
                  </a:cubicBezTo>
                  <a:cubicBezTo>
                    <a:pt x="707" y="650"/>
                    <a:pt x="710" y="661"/>
                    <a:pt x="704" y="661"/>
                  </a:cubicBezTo>
                  <a:cubicBezTo>
                    <a:pt x="699" y="661"/>
                    <a:pt x="679" y="670"/>
                    <a:pt x="673" y="673"/>
                  </a:cubicBezTo>
                  <a:cubicBezTo>
                    <a:pt x="670" y="676"/>
                    <a:pt x="656" y="684"/>
                    <a:pt x="650" y="684"/>
                  </a:cubicBezTo>
                  <a:cubicBezTo>
                    <a:pt x="647" y="684"/>
                    <a:pt x="650" y="690"/>
                    <a:pt x="650" y="690"/>
                  </a:cubicBezTo>
                  <a:cubicBezTo>
                    <a:pt x="650" y="690"/>
                    <a:pt x="647" y="690"/>
                    <a:pt x="645" y="684"/>
                  </a:cubicBezTo>
                  <a:cubicBezTo>
                    <a:pt x="636" y="670"/>
                    <a:pt x="645" y="678"/>
                    <a:pt x="636" y="661"/>
                  </a:cubicBezTo>
                  <a:cubicBezTo>
                    <a:pt x="628" y="647"/>
                    <a:pt x="628" y="659"/>
                    <a:pt x="628" y="647"/>
                  </a:cubicBezTo>
                  <a:cubicBezTo>
                    <a:pt x="628" y="633"/>
                    <a:pt x="630" y="644"/>
                    <a:pt x="628" y="633"/>
                  </a:cubicBezTo>
                  <a:cubicBezTo>
                    <a:pt x="628" y="622"/>
                    <a:pt x="633" y="630"/>
                    <a:pt x="625" y="616"/>
                  </a:cubicBezTo>
                  <a:cubicBezTo>
                    <a:pt x="619" y="605"/>
                    <a:pt x="622" y="608"/>
                    <a:pt x="613" y="599"/>
                  </a:cubicBezTo>
                  <a:cubicBezTo>
                    <a:pt x="605" y="591"/>
                    <a:pt x="599" y="599"/>
                    <a:pt x="602" y="585"/>
                  </a:cubicBezTo>
                  <a:cubicBezTo>
                    <a:pt x="608" y="574"/>
                    <a:pt x="605" y="585"/>
                    <a:pt x="608" y="574"/>
                  </a:cubicBezTo>
                  <a:cubicBezTo>
                    <a:pt x="611" y="560"/>
                    <a:pt x="608" y="557"/>
                    <a:pt x="616" y="551"/>
                  </a:cubicBezTo>
                  <a:cubicBezTo>
                    <a:pt x="625" y="546"/>
                    <a:pt x="630" y="543"/>
                    <a:pt x="630" y="537"/>
                  </a:cubicBezTo>
                  <a:cubicBezTo>
                    <a:pt x="628" y="529"/>
                    <a:pt x="628" y="526"/>
                    <a:pt x="628" y="520"/>
                  </a:cubicBezTo>
                  <a:cubicBezTo>
                    <a:pt x="625" y="515"/>
                    <a:pt x="616" y="506"/>
                    <a:pt x="616" y="503"/>
                  </a:cubicBezTo>
                  <a:cubicBezTo>
                    <a:pt x="613" y="500"/>
                    <a:pt x="613" y="503"/>
                    <a:pt x="608" y="492"/>
                  </a:cubicBezTo>
                  <a:cubicBezTo>
                    <a:pt x="602" y="483"/>
                    <a:pt x="599" y="478"/>
                    <a:pt x="599" y="478"/>
                  </a:cubicBezTo>
                  <a:cubicBezTo>
                    <a:pt x="599" y="478"/>
                    <a:pt x="596" y="458"/>
                    <a:pt x="596" y="449"/>
                  </a:cubicBezTo>
                  <a:cubicBezTo>
                    <a:pt x="596" y="446"/>
                    <a:pt x="596" y="446"/>
                    <a:pt x="596" y="446"/>
                  </a:cubicBezTo>
                  <a:lnTo>
                    <a:pt x="594" y="446"/>
                  </a:lnTo>
                  <a:lnTo>
                    <a:pt x="594" y="446"/>
                  </a:lnTo>
                  <a:cubicBezTo>
                    <a:pt x="594" y="446"/>
                    <a:pt x="594" y="446"/>
                    <a:pt x="596" y="441"/>
                  </a:cubicBezTo>
                  <a:cubicBezTo>
                    <a:pt x="599" y="427"/>
                    <a:pt x="599" y="418"/>
                    <a:pt x="599" y="418"/>
                  </a:cubicBezTo>
                  <a:cubicBezTo>
                    <a:pt x="599" y="418"/>
                    <a:pt x="585" y="410"/>
                    <a:pt x="579" y="410"/>
                  </a:cubicBezTo>
                  <a:lnTo>
                    <a:pt x="579" y="410"/>
                  </a:lnTo>
                  <a:cubicBezTo>
                    <a:pt x="574" y="410"/>
                    <a:pt x="574" y="415"/>
                    <a:pt x="571" y="415"/>
                  </a:cubicBezTo>
                  <a:cubicBezTo>
                    <a:pt x="568" y="415"/>
                    <a:pt x="565" y="415"/>
                    <a:pt x="562" y="412"/>
                  </a:cubicBezTo>
                  <a:cubicBezTo>
                    <a:pt x="554" y="404"/>
                    <a:pt x="557" y="401"/>
                    <a:pt x="554" y="398"/>
                  </a:cubicBezTo>
                  <a:cubicBezTo>
                    <a:pt x="551" y="395"/>
                    <a:pt x="548" y="395"/>
                    <a:pt x="548" y="395"/>
                  </a:cubicBezTo>
                  <a:cubicBezTo>
                    <a:pt x="545" y="395"/>
                    <a:pt x="543" y="395"/>
                    <a:pt x="540" y="398"/>
                  </a:cubicBezTo>
                  <a:cubicBezTo>
                    <a:pt x="534" y="404"/>
                    <a:pt x="523" y="404"/>
                    <a:pt x="515" y="407"/>
                  </a:cubicBezTo>
                  <a:cubicBezTo>
                    <a:pt x="506" y="410"/>
                    <a:pt x="503" y="410"/>
                    <a:pt x="498" y="410"/>
                  </a:cubicBezTo>
                  <a:cubicBezTo>
                    <a:pt x="498" y="410"/>
                    <a:pt x="492" y="410"/>
                    <a:pt x="489" y="410"/>
                  </a:cubicBezTo>
                  <a:cubicBezTo>
                    <a:pt x="481" y="410"/>
                    <a:pt x="472" y="412"/>
                    <a:pt x="467" y="412"/>
                  </a:cubicBezTo>
                  <a:cubicBezTo>
                    <a:pt x="461" y="412"/>
                    <a:pt x="455" y="410"/>
                    <a:pt x="452" y="410"/>
                  </a:cubicBezTo>
                  <a:cubicBezTo>
                    <a:pt x="444" y="404"/>
                    <a:pt x="444" y="412"/>
                    <a:pt x="438" y="401"/>
                  </a:cubicBezTo>
                  <a:cubicBezTo>
                    <a:pt x="435" y="390"/>
                    <a:pt x="438" y="393"/>
                    <a:pt x="430" y="387"/>
                  </a:cubicBezTo>
                  <a:cubicBezTo>
                    <a:pt x="421" y="381"/>
                    <a:pt x="418" y="384"/>
                    <a:pt x="416" y="376"/>
                  </a:cubicBezTo>
                  <a:cubicBezTo>
                    <a:pt x="416" y="367"/>
                    <a:pt x="421" y="370"/>
                    <a:pt x="413" y="362"/>
                  </a:cubicBezTo>
                  <a:cubicBezTo>
                    <a:pt x="413" y="359"/>
                    <a:pt x="410" y="359"/>
                    <a:pt x="410" y="359"/>
                  </a:cubicBezTo>
                  <a:cubicBezTo>
                    <a:pt x="410" y="359"/>
                    <a:pt x="410" y="359"/>
                    <a:pt x="413" y="359"/>
                  </a:cubicBezTo>
                  <a:lnTo>
                    <a:pt x="413" y="359"/>
                  </a:lnTo>
                  <a:cubicBezTo>
                    <a:pt x="413" y="359"/>
                    <a:pt x="410" y="356"/>
                    <a:pt x="407" y="353"/>
                  </a:cubicBezTo>
                  <a:cubicBezTo>
                    <a:pt x="396" y="339"/>
                    <a:pt x="390" y="351"/>
                    <a:pt x="396" y="339"/>
                  </a:cubicBezTo>
                  <a:cubicBezTo>
                    <a:pt x="398" y="331"/>
                    <a:pt x="401" y="336"/>
                    <a:pt x="401" y="325"/>
                  </a:cubicBezTo>
                  <a:cubicBezTo>
                    <a:pt x="401" y="319"/>
                    <a:pt x="404" y="319"/>
                    <a:pt x="407" y="319"/>
                  </a:cubicBezTo>
                  <a:lnTo>
                    <a:pt x="407" y="319"/>
                  </a:lnTo>
                  <a:cubicBezTo>
                    <a:pt x="410" y="319"/>
                    <a:pt x="410" y="319"/>
                    <a:pt x="410" y="319"/>
                  </a:cubicBezTo>
                  <a:cubicBezTo>
                    <a:pt x="413" y="319"/>
                    <a:pt x="416" y="319"/>
                    <a:pt x="410" y="305"/>
                  </a:cubicBezTo>
                  <a:cubicBezTo>
                    <a:pt x="398" y="280"/>
                    <a:pt x="396" y="285"/>
                    <a:pt x="407" y="266"/>
                  </a:cubicBezTo>
                  <a:cubicBezTo>
                    <a:pt x="416" y="248"/>
                    <a:pt x="430" y="240"/>
                    <a:pt x="432" y="237"/>
                  </a:cubicBezTo>
                  <a:cubicBezTo>
                    <a:pt x="435" y="234"/>
                    <a:pt x="438" y="223"/>
                    <a:pt x="444" y="220"/>
                  </a:cubicBezTo>
                  <a:cubicBezTo>
                    <a:pt x="447" y="217"/>
                    <a:pt x="444" y="214"/>
                    <a:pt x="450" y="214"/>
                  </a:cubicBezTo>
                  <a:lnTo>
                    <a:pt x="452" y="214"/>
                  </a:lnTo>
                  <a:cubicBezTo>
                    <a:pt x="455" y="214"/>
                    <a:pt x="455" y="214"/>
                    <a:pt x="455" y="214"/>
                  </a:cubicBezTo>
                  <a:cubicBezTo>
                    <a:pt x="464" y="214"/>
                    <a:pt x="472" y="212"/>
                    <a:pt x="478" y="206"/>
                  </a:cubicBezTo>
                  <a:cubicBezTo>
                    <a:pt x="484" y="200"/>
                    <a:pt x="492" y="189"/>
                    <a:pt x="498" y="189"/>
                  </a:cubicBezTo>
                  <a:cubicBezTo>
                    <a:pt x="498" y="189"/>
                    <a:pt x="498" y="189"/>
                    <a:pt x="501" y="189"/>
                  </a:cubicBezTo>
                  <a:lnTo>
                    <a:pt x="501" y="189"/>
                  </a:lnTo>
                  <a:cubicBezTo>
                    <a:pt x="501" y="189"/>
                    <a:pt x="501" y="189"/>
                    <a:pt x="503" y="189"/>
                  </a:cubicBezTo>
                  <a:cubicBezTo>
                    <a:pt x="503" y="189"/>
                    <a:pt x="506" y="189"/>
                    <a:pt x="509" y="189"/>
                  </a:cubicBezTo>
                  <a:cubicBezTo>
                    <a:pt x="518" y="186"/>
                    <a:pt x="520" y="183"/>
                    <a:pt x="526" y="183"/>
                  </a:cubicBezTo>
                  <a:cubicBezTo>
                    <a:pt x="529" y="183"/>
                    <a:pt x="526" y="186"/>
                    <a:pt x="529" y="186"/>
                  </a:cubicBezTo>
                  <a:cubicBezTo>
                    <a:pt x="529" y="186"/>
                    <a:pt x="529" y="186"/>
                    <a:pt x="537" y="183"/>
                  </a:cubicBezTo>
                  <a:cubicBezTo>
                    <a:pt x="554" y="181"/>
                    <a:pt x="551" y="181"/>
                    <a:pt x="554" y="181"/>
                  </a:cubicBezTo>
                  <a:cubicBezTo>
                    <a:pt x="560" y="181"/>
                    <a:pt x="557" y="181"/>
                    <a:pt x="562" y="183"/>
                  </a:cubicBezTo>
                  <a:cubicBezTo>
                    <a:pt x="565" y="183"/>
                    <a:pt x="565" y="183"/>
                    <a:pt x="565" y="183"/>
                  </a:cubicBezTo>
                  <a:lnTo>
                    <a:pt x="568" y="181"/>
                  </a:lnTo>
                  <a:cubicBezTo>
                    <a:pt x="571" y="178"/>
                    <a:pt x="571" y="178"/>
                    <a:pt x="571" y="178"/>
                  </a:cubicBezTo>
                  <a:cubicBezTo>
                    <a:pt x="571" y="178"/>
                    <a:pt x="571" y="178"/>
                    <a:pt x="571" y="183"/>
                  </a:cubicBezTo>
                  <a:cubicBezTo>
                    <a:pt x="571" y="200"/>
                    <a:pt x="565" y="206"/>
                    <a:pt x="577" y="206"/>
                  </a:cubicBezTo>
                  <a:cubicBezTo>
                    <a:pt x="591" y="209"/>
                    <a:pt x="577" y="209"/>
                    <a:pt x="591" y="209"/>
                  </a:cubicBezTo>
                  <a:cubicBezTo>
                    <a:pt x="602" y="209"/>
                    <a:pt x="599" y="212"/>
                    <a:pt x="605" y="214"/>
                  </a:cubicBezTo>
                  <a:cubicBezTo>
                    <a:pt x="611" y="217"/>
                    <a:pt x="613" y="220"/>
                    <a:pt x="625" y="220"/>
                  </a:cubicBezTo>
                  <a:cubicBezTo>
                    <a:pt x="630" y="220"/>
                    <a:pt x="625" y="226"/>
                    <a:pt x="628" y="226"/>
                  </a:cubicBezTo>
                  <a:cubicBezTo>
                    <a:pt x="628" y="226"/>
                    <a:pt x="628" y="226"/>
                    <a:pt x="633" y="220"/>
                  </a:cubicBezTo>
                  <a:cubicBezTo>
                    <a:pt x="645" y="209"/>
                    <a:pt x="630" y="206"/>
                    <a:pt x="636" y="206"/>
                  </a:cubicBezTo>
                  <a:cubicBezTo>
                    <a:pt x="639" y="206"/>
                    <a:pt x="642" y="206"/>
                    <a:pt x="647" y="206"/>
                  </a:cubicBezTo>
                  <a:cubicBezTo>
                    <a:pt x="667" y="209"/>
                    <a:pt x="673" y="212"/>
                    <a:pt x="676" y="212"/>
                  </a:cubicBezTo>
                  <a:cubicBezTo>
                    <a:pt x="676" y="212"/>
                    <a:pt x="676" y="212"/>
                    <a:pt x="679" y="212"/>
                  </a:cubicBezTo>
                  <a:lnTo>
                    <a:pt x="679" y="212"/>
                  </a:lnTo>
                  <a:cubicBezTo>
                    <a:pt x="681" y="212"/>
                    <a:pt x="681" y="212"/>
                    <a:pt x="681" y="212"/>
                  </a:cubicBezTo>
                  <a:cubicBezTo>
                    <a:pt x="681" y="212"/>
                    <a:pt x="681" y="212"/>
                    <a:pt x="684" y="212"/>
                  </a:cubicBezTo>
                  <a:cubicBezTo>
                    <a:pt x="684" y="212"/>
                    <a:pt x="687" y="212"/>
                    <a:pt x="693" y="209"/>
                  </a:cubicBezTo>
                  <a:cubicBezTo>
                    <a:pt x="699" y="206"/>
                    <a:pt x="701" y="206"/>
                    <a:pt x="704" y="206"/>
                  </a:cubicBezTo>
                  <a:lnTo>
                    <a:pt x="707" y="206"/>
                  </a:lnTo>
                  <a:cubicBezTo>
                    <a:pt x="710" y="209"/>
                    <a:pt x="713" y="212"/>
                    <a:pt x="713" y="212"/>
                  </a:cubicBezTo>
                  <a:cubicBezTo>
                    <a:pt x="715" y="212"/>
                    <a:pt x="715" y="212"/>
                    <a:pt x="715" y="209"/>
                  </a:cubicBezTo>
                  <a:cubicBezTo>
                    <a:pt x="721" y="200"/>
                    <a:pt x="729" y="203"/>
                    <a:pt x="715" y="195"/>
                  </a:cubicBezTo>
                  <a:cubicBezTo>
                    <a:pt x="710" y="195"/>
                    <a:pt x="707" y="192"/>
                    <a:pt x="704" y="192"/>
                  </a:cubicBezTo>
                  <a:lnTo>
                    <a:pt x="704" y="192"/>
                  </a:lnTo>
                  <a:lnTo>
                    <a:pt x="704" y="192"/>
                  </a:lnTo>
                  <a:cubicBezTo>
                    <a:pt x="701" y="192"/>
                    <a:pt x="699" y="192"/>
                    <a:pt x="699" y="189"/>
                  </a:cubicBezTo>
                  <a:cubicBezTo>
                    <a:pt x="696" y="181"/>
                    <a:pt x="707" y="183"/>
                    <a:pt x="696" y="181"/>
                  </a:cubicBezTo>
                  <a:cubicBezTo>
                    <a:pt x="684" y="178"/>
                    <a:pt x="684" y="178"/>
                    <a:pt x="676" y="175"/>
                  </a:cubicBezTo>
                  <a:lnTo>
                    <a:pt x="673" y="175"/>
                  </a:lnTo>
                  <a:cubicBezTo>
                    <a:pt x="670" y="175"/>
                    <a:pt x="667" y="175"/>
                    <a:pt x="665" y="178"/>
                  </a:cubicBezTo>
                  <a:cubicBezTo>
                    <a:pt x="662" y="178"/>
                    <a:pt x="662" y="178"/>
                    <a:pt x="659" y="178"/>
                  </a:cubicBezTo>
                  <a:cubicBezTo>
                    <a:pt x="656" y="178"/>
                    <a:pt x="656" y="178"/>
                    <a:pt x="656" y="175"/>
                  </a:cubicBezTo>
                  <a:cubicBezTo>
                    <a:pt x="653" y="172"/>
                    <a:pt x="653" y="172"/>
                    <a:pt x="650" y="172"/>
                  </a:cubicBezTo>
                  <a:cubicBezTo>
                    <a:pt x="647" y="172"/>
                    <a:pt x="647" y="172"/>
                    <a:pt x="647" y="172"/>
                  </a:cubicBezTo>
                  <a:cubicBezTo>
                    <a:pt x="645" y="172"/>
                    <a:pt x="645" y="172"/>
                    <a:pt x="645" y="172"/>
                  </a:cubicBezTo>
                  <a:cubicBezTo>
                    <a:pt x="645" y="172"/>
                    <a:pt x="645" y="172"/>
                    <a:pt x="650" y="167"/>
                  </a:cubicBezTo>
                  <a:cubicBezTo>
                    <a:pt x="667" y="153"/>
                    <a:pt x="665" y="147"/>
                    <a:pt x="670" y="147"/>
                  </a:cubicBezTo>
                  <a:cubicBezTo>
                    <a:pt x="670" y="147"/>
                    <a:pt x="670" y="147"/>
                    <a:pt x="673" y="147"/>
                  </a:cubicBezTo>
                  <a:cubicBezTo>
                    <a:pt x="681" y="150"/>
                    <a:pt x="681" y="158"/>
                    <a:pt x="684" y="158"/>
                  </a:cubicBezTo>
                  <a:cubicBezTo>
                    <a:pt x="687" y="158"/>
                    <a:pt x="687" y="155"/>
                    <a:pt x="690" y="155"/>
                  </a:cubicBezTo>
                  <a:cubicBezTo>
                    <a:pt x="696" y="150"/>
                    <a:pt x="710" y="144"/>
                    <a:pt x="696" y="136"/>
                  </a:cubicBezTo>
                  <a:cubicBezTo>
                    <a:pt x="681" y="127"/>
                    <a:pt x="693" y="130"/>
                    <a:pt x="679" y="124"/>
                  </a:cubicBezTo>
                  <a:cubicBezTo>
                    <a:pt x="676" y="124"/>
                    <a:pt x="676" y="124"/>
                    <a:pt x="676" y="124"/>
                  </a:cubicBezTo>
                  <a:cubicBezTo>
                    <a:pt x="670" y="124"/>
                    <a:pt x="665" y="127"/>
                    <a:pt x="659" y="133"/>
                  </a:cubicBezTo>
                  <a:cubicBezTo>
                    <a:pt x="656" y="139"/>
                    <a:pt x="650" y="144"/>
                    <a:pt x="647" y="144"/>
                  </a:cubicBezTo>
                  <a:lnTo>
                    <a:pt x="647" y="144"/>
                  </a:lnTo>
                  <a:cubicBezTo>
                    <a:pt x="642" y="141"/>
                    <a:pt x="639" y="139"/>
                    <a:pt x="636" y="139"/>
                  </a:cubicBezTo>
                  <a:lnTo>
                    <a:pt x="633" y="139"/>
                  </a:lnTo>
                  <a:cubicBezTo>
                    <a:pt x="628" y="141"/>
                    <a:pt x="628" y="153"/>
                    <a:pt x="628" y="161"/>
                  </a:cubicBezTo>
                  <a:cubicBezTo>
                    <a:pt x="628" y="164"/>
                    <a:pt x="630" y="167"/>
                    <a:pt x="630" y="167"/>
                  </a:cubicBezTo>
                  <a:cubicBezTo>
                    <a:pt x="628" y="167"/>
                    <a:pt x="628" y="167"/>
                    <a:pt x="622" y="164"/>
                  </a:cubicBezTo>
                  <a:cubicBezTo>
                    <a:pt x="608" y="158"/>
                    <a:pt x="636" y="161"/>
                    <a:pt x="605" y="150"/>
                  </a:cubicBezTo>
                  <a:cubicBezTo>
                    <a:pt x="591" y="144"/>
                    <a:pt x="579" y="141"/>
                    <a:pt x="574" y="141"/>
                  </a:cubicBezTo>
                  <a:cubicBezTo>
                    <a:pt x="568" y="141"/>
                    <a:pt x="562" y="144"/>
                    <a:pt x="562" y="147"/>
                  </a:cubicBezTo>
                  <a:cubicBezTo>
                    <a:pt x="557" y="150"/>
                    <a:pt x="551" y="150"/>
                    <a:pt x="548" y="153"/>
                  </a:cubicBezTo>
                  <a:cubicBezTo>
                    <a:pt x="545" y="155"/>
                    <a:pt x="551" y="158"/>
                    <a:pt x="551" y="158"/>
                  </a:cubicBezTo>
                  <a:cubicBezTo>
                    <a:pt x="551" y="158"/>
                    <a:pt x="548" y="158"/>
                    <a:pt x="545" y="155"/>
                  </a:cubicBezTo>
                  <a:cubicBezTo>
                    <a:pt x="543" y="153"/>
                    <a:pt x="540" y="153"/>
                    <a:pt x="537" y="153"/>
                  </a:cubicBezTo>
                  <a:cubicBezTo>
                    <a:pt x="529" y="153"/>
                    <a:pt x="520" y="158"/>
                    <a:pt x="520" y="158"/>
                  </a:cubicBezTo>
                  <a:cubicBezTo>
                    <a:pt x="520" y="158"/>
                    <a:pt x="520" y="158"/>
                    <a:pt x="518" y="158"/>
                  </a:cubicBezTo>
                  <a:cubicBezTo>
                    <a:pt x="518" y="158"/>
                    <a:pt x="515" y="158"/>
                    <a:pt x="512" y="161"/>
                  </a:cubicBezTo>
                  <a:cubicBezTo>
                    <a:pt x="509" y="164"/>
                    <a:pt x="501" y="167"/>
                    <a:pt x="495" y="167"/>
                  </a:cubicBezTo>
                  <a:cubicBezTo>
                    <a:pt x="492" y="167"/>
                    <a:pt x="492" y="167"/>
                    <a:pt x="489" y="167"/>
                  </a:cubicBezTo>
                  <a:cubicBezTo>
                    <a:pt x="484" y="164"/>
                    <a:pt x="469" y="170"/>
                    <a:pt x="481" y="155"/>
                  </a:cubicBezTo>
                  <a:cubicBezTo>
                    <a:pt x="492" y="139"/>
                    <a:pt x="484" y="147"/>
                    <a:pt x="503" y="141"/>
                  </a:cubicBezTo>
                  <a:cubicBezTo>
                    <a:pt x="520" y="133"/>
                    <a:pt x="545" y="133"/>
                    <a:pt x="523" y="127"/>
                  </a:cubicBezTo>
                  <a:cubicBezTo>
                    <a:pt x="501" y="121"/>
                    <a:pt x="534" y="121"/>
                    <a:pt x="506" y="107"/>
                  </a:cubicBezTo>
                  <a:cubicBezTo>
                    <a:pt x="495" y="102"/>
                    <a:pt x="489" y="102"/>
                    <a:pt x="484" y="102"/>
                  </a:cubicBezTo>
                  <a:lnTo>
                    <a:pt x="481" y="102"/>
                  </a:lnTo>
                  <a:cubicBezTo>
                    <a:pt x="478" y="102"/>
                    <a:pt x="478" y="102"/>
                    <a:pt x="478" y="102"/>
                  </a:cubicBezTo>
                  <a:cubicBezTo>
                    <a:pt x="475" y="102"/>
                    <a:pt x="475" y="102"/>
                    <a:pt x="475" y="93"/>
                  </a:cubicBezTo>
                  <a:cubicBezTo>
                    <a:pt x="475" y="76"/>
                    <a:pt x="475" y="73"/>
                    <a:pt x="469" y="73"/>
                  </a:cubicBezTo>
                  <a:cubicBezTo>
                    <a:pt x="469" y="73"/>
                    <a:pt x="469" y="73"/>
                    <a:pt x="467" y="73"/>
                  </a:cubicBezTo>
                  <a:cubicBezTo>
                    <a:pt x="461" y="73"/>
                    <a:pt x="444" y="79"/>
                    <a:pt x="435" y="79"/>
                  </a:cubicBezTo>
                  <a:cubicBezTo>
                    <a:pt x="430" y="82"/>
                    <a:pt x="432" y="82"/>
                    <a:pt x="430" y="82"/>
                  </a:cubicBezTo>
                  <a:cubicBezTo>
                    <a:pt x="430" y="82"/>
                    <a:pt x="427" y="82"/>
                    <a:pt x="424" y="79"/>
                  </a:cubicBezTo>
                  <a:cubicBezTo>
                    <a:pt x="418" y="76"/>
                    <a:pt x="416" y="76"/>
                    <a:pt x="413" y="76"/>
                  </a:cubicBezTo>
                  <a:lnTo>
                    <a:pt x="410" y="76"/>
                  </a:lnTo>
                  <a:cubicBezTo>
                    <a:pt x="410" y="76"/>
                    <a:pt x="410" y="76"/>
                    <a:pt x="407" y="76"/>
                  </a:cubicBezTo>
                  <a:cubicBezTo>
                    <a:pt x="407" y="76"/>
                    <a:pt x="407" y="76"/>
                    <a:pt x="410" y="70"/>
                  </a:cubicBezTo>
                  <a:cubicBezTo>
                    <a:pt x="416" y="59"/>
                    <a:pt x="416" y="56"/>
                    <a:pt x="424" y="48"/>
                  </a:cubicBezTo>
                  <a:cubicBezTo>
                    <a:pt x="430" y="42"/>
                    <a:pt x="430" y="22"/>
                    <a:pt x="444" y="22"/>
                  </a:cubicBezTo>
                  <a:cubicBezTo>
                    <a:pt x="444" y="22"/>
                    <a:pt x="447" y="22"/>
                    <a:pt x="450" y="25"/>
                  </a:cubicBezTo>
                  <a:cubicBezTo>
                    <a:pt x="472" y="36"/>
                    <a:pt x="464" y="34"/>
                    <a:pt x="481" y="34"/>
                  </a:cubicBezTo>
                  <a:cubicBezTo>
                    <a:pt x="481" y="34"/>
                    <a:pt x="484" y="34"/>
                    <a:pt x="486" y="34"/>
                  </a:cubicBezTo>
                  <a:cubicBezTo>
                    <a:pt x="498" y="34"/>
                    <a:pt x="503" y="31"/>
                    <a:pt x="503" y="28"/>
                  </a:cubicBezTo>
                  <a:cubicBezTo>
                    <a:pt x="503" y="25"/>
                    <a:pt x="484" y="17"/>
                    <a:pt x="484" y="17"/>
                  </a:cubicBezTo>
                  <a:cubicBezTo>
                    <a:pt x="484" y="17"/>
                    <a:pt x="484" y="17"/>
                    <a:pt x="481" y="17"/>
                  </a:cubicBezTo>
                  <a:cubicBezTo>
                    <a:pt x="481" y="17"/>
                    <a:pt x="481" y="17"/>
                    <a:pt x="481" y="14"/>
                  </a:cubicBezTo>
                  <a:cubicBezTo>
                    <a:pt x="484" y="11"/>
                    <a:pt x="486" y="5"/>
                    <a:pt x="486" y="5"/>
                  </a:cubicBezTo>
                  <a:lnTo>
                    <a:pt x="486" y="5"/>
                  </a:lnTo>
                  <a:cubicBezTo>
                    <a:pt x="481" y="0"/>
                    <a:pt x="481" y="0"/>
                    <a:pt x="4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6" name="Freeform 121"/>
            <p:cNvSpPr>
              <a:spLocks noChangeArrowheads="1"/>
            </p:cNvSpPr>
            <p:nvPr/>
          </p:nvSpPr>
          <p:spPr bwMode="auto">
            <a:xfrm>
              <a:off x="5423" y="1937"/>
              <a:ext cx="247" cy="159"/>
            </a:xfrm>
            <a:custGeom>
              <a:avLst/>
              <a:gdLst>
                <a:gd name="T0" fmla="*/ 563 w 1095"/>
                <a:gd name="T1" fmla="*/ 670 h 705"/>
                <a:gd name="T2" fmla="*/ 563 w 1095"/>
                <a:gd name="T3" fmla="*/ 670 h 705"/>
                <a:gd name="T4" fmla="*/ 486 w 1095"/>
                <a:gd name="T5" fmla="*/ 591 h 705"/>
                <a:gd name="T6" fmla="*/ 563 w 1095"/>
                <a:gd name="T7" fmla="*/ 512 h 705"/>
                <a:gd name="T8" fmla="*/ 642 w 1095"/>
                <a:gd name="T9" fmla="*/ 591 h 705"/>
                <a:gd name="T10" fmla="*/ 563 w 1095"/>
                <a:gd name="T11" fmla="*/ 670 h 705"/>
                <a:gd name="T12" fmla="*/ 435 w 1095"/>
                <a:gd name="T13" fmla="*/ 546 h 705"/>
                <a:gd name="T14" fmla="*/ 435 w 1095"/>
                <a:gd name="T15" fmla="*/ 546 h 705"/>
                <a:gd name="T16" fmla="*/ 362 w 1095"/>
                <a:gd name="T17" fmla="*/ 472 h 705"/>
                <a:gd name="T18" fmla="*/ 435 w 1095"/>
                <a:gd name="T19" fmla="*/ 402 h 705"/>
                <a:gd name="T20" fmla="*/ 506 w 1095"/>
                <a:gd name="T21" fmla="*/ 472 h 705"/>
                <a:gd name="T22" fmla="*/ 435 w 1095"/>
                <a:gd name="T23" fmla="*/ 546 h 705"/>
                <a:gd name="T24" fmla="*/ 390 w 1095"/>
                <a:gd name="T25" fmla="*/ 382 h 705"/>
                <a:gd name="T26" fmla="*/ 390 w 1095"/>
                <a:gd name="T27" fmla="*/ 382 h 705"/>
                <a:gd name="T28" fmla="*/ 328 w 1095"/>
                <a:gd name="T29" fmla="*/ 317 h 705"/>
                <a:gd name="T30" fmla="*/ 390 w 1095"/>
                <a:gd name="T31" fmla="*/ 254 h 705"/>
                <a:gd name="T32" fmla="*/ 452 w 1095"/>
                <a:gd name="T33" fmla="*/ 317 h 705"/>
                <a:gd name="T34" fmla="*/ 390 w 1095"/>
                <a:gd name="T35" fmla="*/ 382 h 705"/>
                <a:gd name="T36" fmla="*/ 438 w 1095"/>
                <a:gd name="T37" fmla="*/ 223 h 705"/>
                <a:gd name="T38" fmla="*/ 438 w 1095"/>
                <a:gd name="T39" fmla="*/ 223 h 705"/>
                <a:gd name="T40" fmla="*/ 390 w 1095"/>
                <a:gd name="T41" fmla="*/ 175 h 705"/>
                <a:gd name="T42" fmla="*/ 438 w 1095"/>
                <a:gd name="T43" fmla="*/ 127 h 705"/>
                <a:gd name="T44" fmla="*/ 483 w 1095"/>
                <a:gd name="T45" fmla="*/ 175 h 705"/>
                <a:gd name="T46" fmla="*/ 438 w 1095"/>
                <a:gd name="T47" fmla="*/ 223 h 705"/>
                <a:gd name="T48" fmla="*/ 882 w 1095"/>
                <a:gd name="T49" fmla="*/ 305 h 705"/>
                <a:gd name="T50" fmla="*/ 882 w 1095"/>
                <a:gd name="T51" fmla="*/ 305 h 705"/>
                <a:gd name="T52" fmla="*/ 789 w 1095"/>
                <a:gd name="T53" fmla="*/ 212 h 705"/>
                <a:gd name="T54" fmla="*/ 882 w 1095"/>
                <a:gd name="T55" fmla="*/ 119 h 705"/>
                <a:gd name="T56" fmla="*/ 975 w 1095"/>
                <a:gd name="T57" fmla="*/ 212 h 705"/>
                <a:gd name="T58" fmla="*/ 882 w 1095"/>
                <a:gd name="T59" fmla="*/ 305 h 705"/>
                <a:gd name="T60" fmla="*/ 812 w 1095"/>
                <a:gd name="T61" fmla="*/ 0 h 705"/>
                <a:gd name="T62" fmla="*/ 812 w 1095"/>
                <a:gd name="T63" fmla="*/ 0 h 705"/>
                <a:gd name="T64" fmla="*/ 531 w 1095"/>
                <a:gd name="T65" fmla="*/ 704 h 705"/>
                <a:gd name="T66" fmla="*/ 548 w 1095"/>
                <a:gd name="T67" fmla="*/ 704 h 705"/>
                <a:gd name="T68" fmla="*/ 842 w 1095"/>
                <a:gd name="T69" fmla="*/ 416 h 705"/>
                <a:gd name="T70" fmla="*/ 1043 w 1095"/>
                <a:gd name="T71" fmla="*/ 158 h 705"/>
                <a:gd name="T72" fmla="*/ 812 w 1095"/>
                <a:gd name="T73" fmla="*/ 0 h 705"/>
                <a:gd name="T74" fmla="*/ 563 w 1095"/>
                <a:gd name="T75" fmla="*/ 67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5" h="705">
                  <a:moveTo>
                    <a:pt x="563" y="670"/>
                  </a:moveTo>
                  <a:lnTo>
                    <a:pt x="563" y="670"/>
                  </a:lnTo>
                  <a:cubicBezTo>
                    <a:pt x="520" y="670"/>
                    <a:pt x="486" y="633"/>
                    <a:pt x="486" y="591"/>
                  </a:cubicBezTo>
                  <a:cubicBezTo>
                    <a:pt x="486" y="546"/>
                    <a:pt x="520" y="512"/>
                    <a:pt x="563" y="512"/>
                  </a:cubicBezTo>
                  <a:cubicBezTo>
                    <a:pt x="608" y="512"/>
                    <a:pt x="642" y="546"/>
                    <a:pt x="642" y="591"/>
                  </a:cubicBezTo>
                  <a:cubicBezTo>
                    <a:pt x="642" y="633"/>
                    <a:pt x="608" y="670"/>
                    <a:pt x="563" y="670"/>
                  </a:cubicBezTo>
                  <a:lnTo>
                    <a:pt x="435" y="546"/>
                  </a:lnTo>
                  <a:lnTo>
                    <a:pt x="435" y="546"/>
                  </a:lnTo>
                  <a:cubicBezTo>
                    <a:pt x="396" y="546"/>
                    <a:pt x="362" y="512"/>
                    <a:pt x="362" y="472"/>
                  </a:cubicBezTo>
                  <a:cubicBezTo>
                    <a:pt x="362" y="432"/>
                    <a:pt x="396" y="402"/>
                    <a:pt x="435" y="402"/>
                  </a:cubicBezTo>
                  <a:cubicBezTo>
                    <a:pt x="475" y="402"/>
                    <a:pt x="506" y="432"/>
                    <a:pt x="506" y="472"/>
                  </a:cubicBezTo>
                  <a:cubicBezTo>
                    <a:pt x="506" y="512"/>
                    <a:pt x="475" y="546"/>
                    <a:pt x="435" y="546"/>
                  </a:cubicBezTo>
                  <a:lnTo>
                    <a:pt x="390" y="382"/>
                  </a:lnTo>
                  <a:lnTo>
                    <a:pt x="390" y="382"/>
                  </a:lnTo>
                  <a:cubicBezTo>
                    <a:pt x="356" y="382"/>
                    <a:pt x="328" y="354"/>
                    <a:pt x="328" y="317"/>
                  </a:cubicBezTo>
                  <a:cubicBezTo>
                    <a:pt x="328" y="283"/>
                    <a:pt x="356" y="254"/>
                    <a:pt x="390" y="254"/>
                  </a:cubicBezTo>
                  <a:cubicBezTo>
                    <a:pt x="424" y="254"/>
                    <a:pt x="452" y="283"/>
                    <a:pt x="452" y="317"/>
                  </a:cubicBezTo>
                  <a:cubicBezTo>
                    <a:pt x="452" y="354"/>
                    <a:pt x="424" y="382"/>
                    <a:pt x="390" y="382"/>
                  </a:cubicBezTo>
                  <a:lnTo>
                    <a:pt x="438" y="223"/>
                  </a:lnTo>
                  <a:lnTo>
                    <a:pt x="438" y="223"/>
                  </a:lnTo>
                  <a:cubicBezTo>
                    <a:pt x="410" y="223"/>
                    <a:pt x="390" y="201"/>
                    <a:pt x="390" y="175"/>
                  </a:cubicBezTo>
                  <a:cubicBezTo>
                    <a:pt x="390" y="150"/>
                    <a:pt x="410" y="127"/>
                    <a:pt x="438" y="127"/>
                  </a:cubicBezTo>
                  <a:cubicBezTo>
                    <a:pt x="463" y="127"/>
                    <a:pt x="483" y="150"/>
                    <a:pt x="483" y="175"/>
                  </a:cubicBezTo>
                  <a:cubicBezTo>
                    <a:pt x="483" y="201"/>
                    <a:pt x="463" y="223"/>
                    <a:pt x="438" y="223"/>
                  </a:cubicBezTo>
                  <a:lnTo>
                    <a:pt x="882" y="305"/>
                  </a:lnTo>
                  <a:lnTo>
                    <a:pt x="882" y="305"/>
                  </a:lnTo>
                  <a:cubicBezTo>
                    <a:pt x="831" y="305"/>
                    <a:pt x="789" y="263"/>
                    <a:pt x="789" y="212"/>
                  </a:cubicBezTo>
                  <a:cubicBezTo>
                    <a:pt x="789" y="161"/>
                    <a:pt x="831" y="119"/>
                    <a:pt x="882" y="119"/>
                  </a:cubicBezTo>
                  <a:cubicBezTo>
                    <a:pt x="933" y="119"/>
                    <a:pt x="975" y="161"/>
                    <a:pt x="975" y="212"/>
                  </a:cubicBezTo>
                  <a:cubicBezTo>
                    <a:pt x="975" y="263"/>
                    <a:pt x="933" y="305"/>
                    <a:pt x="882" y="305"/>
                  </a:cubicBezTo>
                  <a:lnTo>
                    <a:pt x="812" y="0"/>
                  </a:lnTo>
                  <a:lnTo>
                    <a:pt x="812" y="0"/>
                  </a:lnTo>
                  <a:cubicBezTo>
                    <a:pt x="0" y="11"/>
                    <a:pt x="322" y="687"/>
                    <a:pt x="531" y="704"/>
                  </a:cubicBezTo>
                  <a:cubicBezTo>
                    <a:pt x="537" y="704"/>
                    <a:pt x="543" y="704"/>
                    <a:pt x="548" y="704"/>
                  </a:cubicBezTo>
                  <a:cubicBezTo>
                    <a:pt x="741" y="704"/>
                    <a:pt x="712" y="466"/>
                    <a:pt x="842" y="416"/>
                  </a:cubicBezTo>
                  <a:cubicBezTo>
                    <a:pt x="975" y="362"/>
                    <a:pt x="1094" y="300"/>
                    <a:pt x="1043" y="158"/>
                  </a:cubicBezTo>
                  <a:cubicBezTo>
                    <a:pt x="993" y="17"/>
                    <a:pt x="812" y="0"/>
                    <a:pt x="812" y="0"/>
                  </a:cubicBezTo>
                  <a:lnTo>
                    <a:pt x="563" y="67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7" name="Freeform 122"/>
            <p:cNvSpPr>
              <a:spLocks noChangeArrowheads="1"/>
            </p:cNvSpPr>
            <p:nvPr/>
          </p:nvSpPr>
          <p:spPr bwMode="auto">
            <a:xfrm>
              <a:off x="6380" y="1846"/>
              <a:ext cx="313" cy="258"/>
            </a:xfrm>
            <a:custGeom>
              <a:avLst/>
              <a:gdLst>
                <a:gd name="T0" fmla="*/ 316 w 1386"/>
                <a:gd name="T1" fmla="*/ 1029 h 1144"/>
                <a:gd name="T2" fmla="*/ 316 w 1386"/>
                <a:gd name="T3" fmla="*/ 1029 h 1144"/>
                <a:gd name="T4" fmla="*/ 209 w 1386"/>
                <a:gd name="T5" fmla="*/ 976 h 1144"/>
                <a:gd name="T6" fmla="*/ 237 w 1386"/>
                <a:gd name="T7" fmla="*/ 787 h 1144"/>
                <a:gd name="T8" fmla="*/ 316 w 1386"/>
                <a:gd name="T9" fmla="*/ 761 h 1144"/>
                <a:gd name="T10" fmla="*/ 427 w 1386"/>
                <a:gd name="T11" fmla="*/ 815 h 1144"/>
                <a:gd name="T12" fmla="*/ 398 w 1386"/>
                <a:gd name="T13" fmla="*/ 1004 h 1144"/>
                <a:gd name="T14" fmla="*/ 316 w 1386"/>
                <a:gd name="T15" fmla="*/ 1029 h 1144"/>
                <a:gd name="T16" fmla="*/ 862 w 1386"/>
                <a:gd name="T17" fmla="*/ 625 h 1144"/>
                <a:gd name="T18" fmla="*/ 862 w 1386"/>
                <a:gd name="T19" fmla="*/ 625 h 1144"/>
                <a:gd name="T20" fmla="*/ 806 w 1386"/>
                <a:gd name="T21" fmla="*/ 597 h 1144"/>
                <a:gd name="T22" fmla="*/ 820 w 1386"/>
                <a:gd name="T23" fmla="*/ 504 h 1144"/>
                <a:gd name="T24" fmla="*/ 859 w 1386"/>
                <a:gd name="T25" fmla="*/ 489 h 1144"/>
                <a:gd name="T26" fmla="*/ 916 w 1386"/>
                <a:gd name="T27" fmla="*/ 518 h 1144"/>
                <a:gd name="T28" fmla="*/ 901 w 1386"/>
                <a:gd name="T29" fmla="*/ 611 h 1144"/>
                <a:gd name="T30" fmla="*/ 862 w 1386"/>
                <a:gd name="T31" fmla="*/ 625 h 1144"/>
                <a:gd name="T32" fmla="*/ 794 w 1386"/>
                <a:gd name="T33" fmla="*/ 444 h 1144"/>
                <a:gd name="T34" fmla="*/ 794 w 1386"/>
                <a:gd name="T35" fmla="*/ 444 h 1144"/>
                <a:gd name="T36" fmla="*/ 720 w 1386"/>
                <a:gd name="T37" fmla="*/ 408 h 1144"/>
                <a:gd name="T38" fmla="*/ 740 w 1386"/>
                <a:gd name="T39" fmla="*/ 280 h 1144"/>
                <a:gd name="T40" fmla="*/ 794 w 1386"/>
                <a:gd name="T41" fmla="*/ 263 h 1144"/>
                <a:gd name="T42" fmla="*/ 867 w 1386"/>
                <a:gd name="T43" fmla="*/ 300 h 1144"/>
                <a:gd name="T44" fmla="*/ 848 w 1386"/>
                <a:gd name="T45" fmla="*/ 427 h 1144"/>
                <a:gd name="T46" fmla="*/ 794 w 1386"/>
                <a:gd name="T47" fmla="*/ 444 h 1144"/>
                <a:gd name="T48" fmla="*/ 613 w 1386"/>
                <a:gd name="T49" fmla="*/ 317 h 1144"/>
                <a:gd name="T50" fmla="*/ 613 w 1386"/>
                <a:gd name="T51" fmla="*/ 317 h 1144"/>
                <a:gd name="T52" fmla="*/ 528 w 1386"/>
                <a:gd name="T53" fmla="*/ 274 h 1144"/>
                <a:gd name="T54" fmla="*/ 548 w 1386"/>
                <a:gd name="T55" fmla="*/ 130 h 1144"/>
                <a:gd name="T56" fmla="*/ 610 w 1386"/>
                <a:gd name="T57" fmla="*/ 111 h 1144"/>
                <a:gd name="T58" fmla="*/ 692 w 1386"/>
                <a:gd name="T59" fmla="*/ 153 h 1144"/>
                <a:gd name="T60" fmla="*/ 672 w 1386"/>
                <a:gd name="T61" fmla="*/ 297 h 1144"/>
                <a:gd name="T62" fmla="*/ 613 w 1386"/>
                <a:gd name="T63" fmla="*/ 317 h 1144"/>
                <a:gd name="T64" fmla="*/ 361 w 1386"/>
                <a:gd name="T65" fmla="*/ 300 h 1144"/>
                <a:gd name="T66" fmla="*/ 361 w 1386"/>
                <a:gd name="T67" fmla="*/ 300 h 1144"/>
                <a:gd name="T68" fmla="*/ 271 w 1386"/>
                <a:gd name="T69" fmla="*/ 255 h 1144"/>
                <a:gd name="T70" fmla="*/ 293 w 1386"/>
                <a:gd name="T71" fmla="*/ 96 h 1144"/>
                <a:gd name="T72" fmla="*/ 359 w 1386"/>
                <a:gd name="T73" fmla="*/ 76 h 1144"/>
                <a:gd name="T74" fmla="*/ 449 w 1386"/>
                <a:gd name="T75" fmla="*/ 122 h 1144"/>
                <a:gd name="T76" fmla="*/ 429 w 1386"/>
                <a:gd name="T77" fmla="*/ 277 h 1144"/>
                <a:gd name="T78" fmla="*/ 361 w 1386"/>
                <a:gd name="T79" fmla="*/ 300 h 1144"/>
                <a:gd name="T80" fmla="*/ 427 w 1386"/>
                <a:gd name="T81" fmla="*/ 0 h 1144"/>
                <a:gd name="T82" fmla="*/ 427 w 1386"/>
                <a:gd name="T83" fmla="*/ 0 h 1144"/>
                <a:gd name="T84" fmla="*/ 302 w 1386"/>
                <a:gd name="T85" fmla="*/ 29 h 1144"/>
                <a:gd name="T86" fmla="*/ 189 w 1386"/>
                <a:gd name="T87" fmla="*/ 628 h 1144"/>
                <a:gd name="T88" fmla="*/ 178 w 1386"/>
                <a:gd name="T89" fmla="*/ 1092 h 1144"/>
                <a:gd name="T90" fmla="*/ 347 w 1386"/>
                <a:gd name="T91" fmla="*/ 1143 h 1144"/>
                <a:gd name="T92" fmla="*/ 579 w 1386"/>
                <a:gd name="T93" fmla="*/ 1077 h 1144"/>
                <a:gd name="T94" fmla="*/ 427 w 1386"/>
                <a:gd name="T95" fmla="*/ 0 h 1144"/>
                <a:gd name="T96" fmla="*/ 316 w 1386"/>
                <a:gd name="T97" fmla="*/ 1029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6" h="1144">
                  <a:moveTo>
                    <a:pt x="316" y="1029"/>
                  </a:moveTo>
                  <a:lnTo>
                    <a:pt x="316" y="1029"/>
                  </a:lnTo>
                  <a:cubicBezTo>
                    <a:pt x="276" y="1029"/>
                    <a:pt x="234" y="1010"/>
                    <a:pt x="209" y="976"/>
                  </a:cubicBezTo>
                  <a:cubicBezTo>
                    <a:pt x="164" y="916"/>
                    <a:pt x="178" y="831"/>
                    <a:pt x="237" y="787"/>
                  </a:cubicBezTo>
                  <a:cubicBezTo>
                    <a:pt x="260" y="770"/>
                    <a:pt x="288" y="761"/>
                    <a:pt x="316" y="761"/>
                  </a:cubicBezTo>
                  <a:cubicBezTo>
                    <a:pt x="359" y="761"/>
                    <a:pt x="398" y="778"/>
                    <a:pt x="427" y="815"/>
                  </a:cubicBezTo>
                  <a:cubicBezTo>
                    <a:pt x="469" y="874"/>
                    <a:pt x="458" y="959"/>
                    <a:pt x="398" y="1004"/>
                  </a:cubicBezTo>
                  <a:cubicBezTo>
                    <a:pt x="373" y="1021"/>
                    <a:pt x="344" y="1029"/>
                    <a:pt x="316" y="1029"/>
                  </a:cubicBezTo>
                  <a:lnTo>
                    <a:pt x="862" y="625"/>
                  </a:lnTo>
                  <a:lnTo>
                    <a:pt x="862" y="625"/>
                  </a:lnTo>
                  <a:cubicBezTo>
                    <a:pt x="839" y="625"/>
                    <a:pt x="820" y="617"/>
                    <a:pt x="806" y="597"/>
                  </a:cubicBezTo>
                  <a:cubicBezTo>
                    <a:pt x="783" y="566"/>
                    <a:pt x="789" y="523"/>
                    <a:pt x="820" y="504"/>
                  </a:cubicBezTo>
                  <a:cubicBezTo>
                    <a:pt x="831" y="492"/>
                    <a:pt x="845" y="489"/>
                    <a:pt x="859" y="489"/>
                  </a:cubicBezTo>
                  <a:cubicBezTo>
                    <a:pt x="879" y="489"/>
                    <a:pt x="901" y="498"/>
                    <a:pt x="916" y="518"/>
                  </a:cubicBezTo>
                  <a:cubicBezTo>
                    <a:pt x="938" y="549"/>
                    <a:pt x="930" y="591"/>
                    <a:pt x="901" y="611"/>
                  </a:cubicBezTo>
                  <a:cubicBezTo>
                    <a:pt x="887" y="622"/>
                    <a:pt x="876" y="625"/>
                    <a:pt x="862" y="625"/>
                  </a:cubicBezTo>
                  <a:lnTo>
                    <a:pt x="794" y="444"/>
                  </a:lnTo>
                  <a:lnTo>
                    <a:pt x="794" y="444"/>
                  </a:lnTo>
                  <a:cubicBezTo>
                    <a:pt x="766" y="444"/>
                    <a:pt x="740" y="433"/>
                    <a:pt x="720" y="408"/>
                  </a:cubicBezTo>
                  <a:cubicBezTo>
                    <a:pt x="692" y="368"/>
                    <a:pt x="701" y="311"/>
                    <a:pt x="740" y="280"/>
                  </a:cubicBezTo>
                  <a:cubicBezTo>
                    <a:pt x="755" y="269"/>
                    <a:pt x="774" y="263"/>
                    <a:pt x="794" y="263"/>
                  </a:cubicBezTo>
                  <a:cubicBezTo>
                    <a:pt x="820" y="263"/>
                    <a:pt x="848" y="277"/>
                    <a:pt x="867" y="300"/>
                  </a:cubicBezTo>
                  <a:cubicBezTo>
                    <a:pt x="896" y="342"/>
                    <a:pt x="887" y="399"/>
                    <a:pt x="848" y="427"/>
                  </a:cubicBezTo>
                  <a:cubicBezTo>
                    <a:pt x="831" y="438"/>
                    <a:pt x="814" y="444"/>
                    <a:pt x="794" y="444"/>
                  </a:cubicBezTo>
                  <a:lnTo>
                    <a:pt x="613" y="317"/>
                  </a:lnTo>
                  <a:lnTo>
                    <a:pt x="613" y="317"/>
                  </a:lnTo>
                  <a:cubicBezTo>
                    <a:pt x="579" y="317"/>
                    <a:pt x="548" y="303"/>
                    <a:pt x="528" y="274"/>
                  </a:cubicBezTo>
                  <a:cubicBezTo>
                    <a:pt x="494" y="227"/>
                    <a:pt x="503" y="164"/>
                    <a:pt x="548" y="130"/>
                  </a:cubicBezTo>
                  <a:cubicBezTo>
                    <a:pt x="568" y="116"/>
                    <a:pt x="588" y="111"/>
                    <a:pt x="610" y="111"/>
                  </a:cubicBezTo>
                  <a:cubicBezTo>
                    <a:pt x="641" y="111"/>
                    <a:pt x="672" y="125"/>
                    <a:pt x="692" y="153"/>
                  </a:cubicBezTo>
                  <a:cubicBezTo>
                    <a:pt x="726" y="198"/>
                    <a:pt x="718" y="263"/>
                    <a:pt x="672" y="297"/>
                  </a:cubicBezTo>
                  <a:cubicBezTo>
                    <a:pt x="653" y="308"/>
                    <a:pt x="633" y="317"/>
                    <a:pt x="613" y="317"/>
                  </a:cubicBezTo>
                  <a:lnTo>
                    <a:pt x="361" y="300"/>
                  </a:lnTo>
                  <a:lnTo>
                    <a:pt x="361" y="300"/>
                  </a:lnTo>
                  <a:cubicBezTo>
                    <a:pt x="327" y="300"/>
                    <a:pt x="293" y="283"/>
                    <a:pt x="271" y="255"/>
                  </a:cubicBezTo>
                  <a:cubicBezTo>
                    <a:pt x="234" y="204"/>
                    <a:pt x="246" y="133"/>
                    <a:pt x="293" y="96"/>
                  </a:cubicBezTo>
                  <a:cubicBezTo>
                    <a:pt x="313" y="82"/>
                    <a:pt x="336" y="76"/>
                    <a:pt x="359" y="76"/>
                  </a:cubicBezTo>
                  <a:cubicBezTo>
                    <a:pt x="395" y="76"/>
                    <a:pt x="429" y="91"/>
                    <a:pt x="449" y="122"/>
                  </a:cubicBezTo>
                  <a:cubicBezTo>
                    <a:pt x="486" y="173"/>
                    <a:pt x="477" y="241"/>
                    <a:pt x="429" y="277"/>
                  </a:cubicBezTo>
                  <a:cubicBezTo>
                    <a:pt x="410" y="291"/>
                    <a:pt x="387" y="300"/>
                    <a:pt x="361" y="300"/>
                  </a:cubicBezTo>
                  <a:lnTo>
                    <a:pt x="427" y="0"/>
                  </a:lnTo>
                  <a:lnTo>
                    <a:pt x="427" y="0"/>
                  </a:lnTo>
                  <a:cubicBezTo>
                    <a:pt x="376" y="0"/>
                    <a:pt x="333" y="9"/>
                    <a:pt x="302" y="29"/>
                  </a:cubicBezTo>
                  <a:cubicBezTo>
                    <a:pt x="48" y="190"/>
                    <a:pt x="296" y="453"/>
                    <a:pt x="189" y="628"/>
                  </a:cubicBezTo>
                  <a:cubicBezTo>
                    <a:pt x="81" y="801"/>
                    <a:pt x="0" y="973"/>
                    <a:pt x="178" y="1092"/>
                  </a:cubicBezTo>
                  <a:cubicBezTo>
                    <a:pt x="232" y="1129"/>
                    <a:pt x="291" y="1143"/>
                    <a:pt x="347" y="1143"/>
                  </a:cubicBezTo>
                  <a:cubicBezTo>
                    <a:pt x="472" y="1143"/>
                    <a:pt x="579" y="1077"/>
                    <a:pt x="579" y="1077"/>
                  </a:cubicBezTo>
                  <a:cubicBezTo>
                    <a:pt x="1385" y="461"/>
                    <a:pt x="766" y="0"/>
                    <a:pt x="427" y="0"/>
                  </a:cubicBezTo>
                  <a:lnTo>
                    <a:pt x="316" y="102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8" name="Freeform 123"/>
            <p:cNvSpPr>
              <a:spLocks noChangeArrowheads="1"/>
            </p:cNvSpPr>
            <p:nvPr/>
          </p:nvSpPr>
          <p:spPr bwMode="auto">
            <a:xfrm>
              <a:off x="5232" y="686"/>
              <a:ext cx="53" cy="49"/>
            </a:xfrm>
            <a:custGeom>
              <a:avLst/>
              <a:gdLst>
                <a:gd name="T0" fmla="*/ 122 w 239"/>
                <a:gd name="T1" fmla="*/ 0 h 222"/>
                <a:gd name="T2" fmla="*/ 122 w 239"/>
                <a:gd name="T3" fmla="*/ 0 h 222"/>
                <a:gd name="T4" fmla="*/ 99 w 239"/>
                <a:gd name="T5" fmla="*/ 3 h 222"/>
                <a:gd name="T6" fmla="*/ 108 w 239"/>
                <a:gd name="T7" fmla="*/ 20 h 222"/>
                <a:gd name="T8" fmla="*/ 99 w 239"/>
                <a:gd name="T9" fmla="*/ 48 h 222"/>
                <a:gd name="T10" fmla="*/ 91 w 239"/>
                <a:gd name="T11" fmla="*/ 51 h 222"/>
                <a:gd name="T12" fmla="*/ 74 w 239"/>
                <a:gd name="T13" fmla="*/ 40 h 222"/>
                <a:gd name="T14" fmla="*/ 62 w 239"/>
                <a:gd name="T15" fmla="*/ 20 h 222"/>
                <a:gd name="T16" fmla="*/ 26 w 239"/>
                <a:gd name="T17" fmla="*/ 161 h 222"/>
                <a:gd name="T18" fmla="*/ 105 w 239"/>
                <a:gd name="T19" fmla="*/ 221 h 222"/>
                <a:gd name="T20" fmla="*/ 105 w 239"/>
                <a:gd name="T21" fmla="*/ 178 h 222"/>
                <a:gd name="T22" fmla="*/ 144 w 239"/>
                <a:gd name="T23" fmla="*/ 173 h 222"/>
                <a:gd name="T24" fmla="*/ 184 w 239"/>
                <a:gd name="T25" fmla="*/ 139 h 222"/>
                <a:gd name="T26" fmla="*/ 218 w 239"/>
                <a:gd name="T27" fmla="*/ 167 h 222"/>
                <a:gd name="T28" fmla="*/ 221 w 239"/>
                <a:gd name="T29" fmla="*/ 62 h 222"/>
                <a:gd name="T30" fmla="*/ 122 w 239"/>
                <a:gd name="T3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222">
                  <a:moveTo>
                    <a:pt x="122" y="0"/>
                  </a:moveTo>
                  <a:lnTo>
                    <a:pt x="122" y="0"/>
                  </a:lnTo>
                  <a:cubicBezTo>
                    <a:pt x="116" y="0"/>
                    <a:pt x="108" y="3"/>
                    <a:pt x="99" y="3"/>
                  </a:cubicBezTo>
                  <a:cubicBezTo>
                    <a:pt x="108" y="20"/>
                    <a:pt x="108" y="20"/>
                    <a:pt x="108" y="20"/>
                  </a:cubicBezTo>
                  <a:cubicBezTo>
                    <a:pt x="114" y="31"/>
                    <a:pt x="111" y="43"/>
                    <a:pt x="99" y="48"/>
                  </a:cubicBezTo>
                  <a:cubicBezTo>
                    <a:pt x="96" y="48"/>
                    <a:pt x="94" y="51"/>
                    <a:pt x="91" y="51"/>
                  </a:cubicBezTo>
                  <a:cubicBezTo>
                    <a:pt x="85" y="51"/>
                    <a:pt x="77" y="45"/>
                    <a:pt x="74" y="40"/>
                  </a:cubicBezTo>
                  <a:cubicBezTo>
                    <a:pt x="62" y="20"/>
                    <a:pt x="62" y="20"/>
                    <a:pt x="62" y="20"/>
                  </a:cubicBezTo>
                  <a:cubicBezTo>
                    <a:pt x="17" y="48"/>
                    <a:pt x="0" y="111"/>
                    <a:pt x="26" y="161"/>
                  </a:cubicBezTo>
                  <a:cubicBezTo>
                    <a:pt x="43" y="192"/>
                    <a:pt x="71" y="215"/>
                    <a:pt x="105" y="221"/>
                  </a:cubicBezTo>
                  <a:cubicBezTo>
                    <a:pt x="105" y="178"/>
                    <a:pt x="105" y="178"/>
                    <a:pt x="105" y="178"/>
                  </a:cubicBezTo>
                  <a:cubicBezTo>
                    <a:pt x="144" y="173"/>
                    <a:pt x="144" y="173"/>
                    <a:pt x="144" y="173"/>
                  </a:cubicBezTo>
                  <a:cubicBezTo>
                    <a:pt x="184" y="139"/>
                    <a:pt x="184" y="139"/>
                    <a:pt x="184" y="139"/>
                  </a:cubicBezTo>
                  <a:cubicBezTo>
                    <a:pt x="184" y="139"/>
                    <a:pt x="198" y="150"/>
                    <a:pt x="218" y="167"/>
                  </a:cubicBezTo>
                  <a:cubicBezTo>
                    <a:pt x="235" y="136"/>
                    <a:pt x="238" y="96"/>
                    <a:pt x="221" y="62"/>
                  </a:cubicBezTo>
                  <a:cubicBezTo>
                    <a:pt x="201" y="23"/>
                    <a:pt x="164" y="0"/>
                    <a:pt x="12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29" name="Freeform 124"/>
            <p:cNvSpPr>
              <a:spLocks noChangeArrowheads="1"/>
            </p:cNvSpPr>
            <p:nvPr/>
          </p:nvSpPr>
          <p:spPr bwMode="auto">
            <a:xfrm>
              <a:off x="5265" y="718"/>
              <a:ext cx="136" cy="118"/>
            </a:xfrm>
            <a:custGeom>
              <a:avLst/>
              <a:gdLst>
                <a:gd name="T0" fmla="*/ 40 w 606"/>
                <a:gd name="T1" fmla="*/ 0 h 524"/>
                <a:gd name="T2" fmla="*/ 40 w 606"/>
                <a:gd name="T3" fmla="*/ 0 h 524"/>
                <a:gd name="T4" fmla="*/ 0 w 606"/>
                <a:gd name="T5" fmla="*/ 34 h 524"/>
                <a:gd name="T6" fmla="*/ 45 w 606"/>
                <a:gd name="T7" fmla="*/ 25 h 524"/>
                <a:gd name="T8" fmla="*/ 45 w 606"/>
                <a:gd name="T9" fmla="*/ 34 h 524"/>
                <a:gd name="T10" fmla="*/ 48 w 606"/>
                <a:gd name="T11" fmla="*/ 110 h 524"/>
                <a:gd name="T12" fmla="*/ 458 w 606"/>
                <a:gd name="T13" fmla="*/ 483 h 524"/>
                <a:gd name="T14" fmla="*/ 597 w 606"/>
                <a:gd name="T15" fmla="*/ 523 h 524"/>
                <a:gd name="T16" fmla="*/ 597 w 606"/>
                <a:gd name="T17" fmla="*/ 523 h 524"/>
                <a:gd name="T18" fmla="*/ 74 w 606"/>
                <a:gd name="T19" fmla="*/ 28 h 524"/>
                <a:gd name="T20" fmla="*/ 40 w 606"/>
                <a:gd name="T2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6" h="524">
                  <a:moveTo>
                    <a:pt x="40" y="0"/>
                  </a:moveTo>
                  <a:lnTo>
                    <a:pt x="40" y="0"/>
                  </a:lnTo>
                  <a:cubicBezTo>
                    <a:pt x="0" y="34"/>
                    <a:pt x="0" y="34"/>
                    <a:pt x="0" y="34"/>
                  </a:cubicBezTo>
                  <a:cubicBezTo>
                    <a:pt x="45" y="25"/>
                    <a:pt x="45" y="25"/>
                    <a:pt x="45" y="25"/>
                  </a:cubicBezTo>
                  <a:cubicBezTo>
                    <a:pt x="45" y="34"/>
                    <a:pt x="45" y="34"/>
                    <a:pt x="45" y="34"/>
                  </a:cubicBezTo>
                  <a:cubicBezTo>
                    <a:pt x="48" y="110"/>
                    <a:pt x="48" y="110"/>
                    <a:pt x="48" y="110"/>
                  </a:cubicBezTo>
                  <a:cubicBezTo>
                    <a:pt x="179" y="229"/>
                    <a:pt x="458" y="483"/>
                    <a:pt x="458" y="483"/>
                  </a:cubicBezTo>
                  <a:cubicBezTo>
                    <a:pt x="458" y="483"/>
                    <a:pt x="577" y="523"/>
                    <a:pt x="597" y="523"/>
                  </a:cubicBezTo>
                  <a:lnTo>
                    <a:pt x="597" y="523"/>
                  </a:lnTo>
                  <a:cubicBezTo>
                    <a:pt x="605" y="520"/>
                    <a:pt x="193" y="138"/>
                    <a:pt x="74" y="28"/>
                  </a:cubicBezTo>
                  <a:cubicBezTo>
                    <a:pt x="54" y="11"/>
                    <a:pt x="40" y="0"/>
                    <a:pt x="4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0" name="Freeform 125"/>
            <p:cNvSpPr>
              <a:spLocks noChangeArrowheads="1"/>
            </p:cNvSpPr>
            <p:nvPr/>
          </p:nvSpPr>
          <p:spPr bwMode="auto">
            <a:xfrm>
              <a:off x="5256" y="724"/>
              <a:ext cx="23" cy="175"/>
            </a:xfrm>
            <a:custGeom>
              <a:avLst/>
              <a:gdLst>
                <a:gd name="T0" fmla="*/ 84 w 108"/>
                <a:gd name="T1" fmla="*/ 0 h 776"/>
                <a:gd name="T2" fmla="*/ 39 w 108"/>
                <a:gd name="T3" fmla="*/ 9 h 776"/>
                <a:gd name="T4" fmla="*/ 0 w 108"/>
                <a:gd name="T5" fmla="*/ 14 h 776"/>
                <a:gd name="T6" fmla="*/ 0 w 108"/>
                <a:gd name="T7" fmla="*/ 57 h 776"/>
                <a:gd name="T8" fmla="*/ 28 w 108"/>
                <a:gd name="T9" fmla="*/ 645 h 776"/>
                <a:gd name="T10" fmla="*/ 62 w 108"/>
                <a:gd name="T11" fmla="*/ 775 h 776"/>
                <a:gd name="T12" fmla="*/ 107 w 108"/>
                <a:gd name="T13" fmla="*/ 645 h 776"/>
                <a:gd name="T14" fmla="*/ 87 w 108"/>
                <a:gd name="T15" fmla="*/ 85 h 776"/>
                <a:gd name="T16" fmla="*/ 84 w 108"/>
                <a:gd name="T17" fmla="*/ 9 h 776"/>
                <a:gd name="T18" fmla="*/ 84 w 108"/>
                <a:gd name="T19"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76">
                  <a:moveTo>
                    <a:pt x="84" y="0"/>
                  </a:moveTo>
                  <a:lnTo>
                    <a:pt x="39" y="9"/>
                  </a:lnTo>
                  <a:lnTo>
                    <a:pt x="0" y="14"/>
                  </a:lnTo>
                  <a:lnTo>
                    <a:pt x="0" y="57"/>
                  </a:lnTo>
                  <a:lnTo>
                    <a:pt x="28" y="645"/>
                  </a:lnTo>
                  <a:lnTo>
                    <a:pt x="62" y="775"/>
                  </a:lnTo>
                  <a:lnTo>
                    <a:pt x="107" y="645"/>
                  </a:lnTo>
                  <a:lnTo>
                    <a:pt x="87" y="85"/>
                  </a:lnTo>
                  <a:lnTo>
                    <a:pt x="84" y="9"/>
                  </a:lnTo>
                  <a:lnTo>
                    <a:pt x="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1" name="Freeform 126"/>
            <p:cNvSpPr>
              <a:spLocks noChangeArrowheads="1"/>
            </p:cNvSpPr>
            <p:nvPr/>
          </p:nvSpPr>
          <p:spPr bwMode="auto">
            <a:xfrm>
              <a:off x="5256" y="724"/>
              <a:ext cx="23" cy="175"/>
            </a:xfrm>
            <a:custGeom>
              <a:avLst/>
              <a:gdLst>
                <a:gd name="T0" fmla="*/ 84 w 108"/>
                <a:gd name="T1" fmla="*/ 0 h 776"/>
                <a:gd name="T2" fmla="*/ 39 w 108"/>
                <a:gd name="T3" fmla="*/ 9 h 776"/>
                <a:gd name="T4" fmla="*/ 0 w 108"/>
                <a:gd name="T5" fmla="*/ 14 h 776"/>
                <a:gd name="T6" fmla="*/ 0 w 108"/>
                <a:gd name="T7" fmla="*/ 57 h 776"/>
                <a:gd name="T8" fmla="*/ 28 w 108"/>
                <a:gd name="T9" fmla="*/ 645 h 776"/>
                <a:gd name="T10" fmla="*/ 62 w 108"/>
                <a:gd name="T11" fmla="*/ 775 h 776"/>
                <a:gd name="T12" fmla="*/ 107 w 108"/>
                <a:gd name="T13" fmla="*/ 645 h 776"/>
                <a:gd name="T14" fmla="*/ 87 w 108"/>
                <a:gd name="T15" fmla="*/ 85 h 776"/>
                <a:gd name="T16" fmla="*/ 84 w 108"/>
                <a:gd name="T17" fmla="*/ 9 h 776"/>
                <a:gd name="T18" fmla="*/ 84 w 108"/>
                <a:gd name="T19"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76">
                  <a:moveTo>
                    <a:pt x="84" y="0"/>
                  </a:moveTo>
                  <a:lnTo>
                    <a:pt x="39" y="9"/>
                  </a:lnTo>
                  <a:lnTo>
                    <a:pt x="0" y="14"/>
                  </a:lnTo>
                  <a:lnTo>
                    <a:pt x="0" y="57"/>
                  </a:lnTo>
                  <a:lnTo>
                    <a:pt x="28" y="645"/>
                  </a:lnTo>
                  <a:lnTo>
                    <a:pt x="62" y="775"/>
                  </a:lnTo>
                  <a:lnTo>
                    <a:pt x="107" y="645"/>
                  </a:lnTo>
                  <a:lnTo>
                    <a:pt x="87" y="85"/>
                  </a:lnTo>
                  <a:lnTo>
                    <a:pt x="84" y="9"/>
                  </a:lnTo>
                  <a:lnTo>
                    <a:pt x="84"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2" name="Freeform 127"/>
            <p:cNvSpPr>
              <a:spLocks noChangeArrowheads="1"/>
            </p:cNvSpPr>
            <p:nvPr/>
          </p:nvSpPr>
          <p:spPr bwMode="auto">
            <a:xfrm>
              <a:off x="5239" y="672"/>
              <a:ext cx="18" cy="25"/>
            </a:xfrm>
            <a:custGeom>
              <a:avLst/>
              <a:gdLst>
                <a:gd name="T0" fmla="*/ 23 w 84"/>
                <a:gd name="T1" fmla="*/ 0 h 114"/>
                <a:gd name="T2" fmla="*/ 23 w 84"/>
                <a:gd name="T3" fmla="*/ 0 h 114"/>
                <a:gd name="T4" fmla="*/ 14 w 84"/>
                <a:gd name="T5" fmla="*/ 3 h 114"/>
                <a:gd name="T6" fmla="*/ 14 w 84"/>
                <a:gd name="T7" fmla="*/ 3 h 114"/>
                <a:gd name="T8" fmla="*/ 6 w 84"/>
                <a:gd name="T9" fmla="*/ 28 h 114"/>
                <a:gd name="T10" fmla="*/ 31 w 84"/>
                <a:gd name="T11" fmla="*/ 82 h 114"/>
                <a:gd name="T12" fmla="*/ 43 w 84"/>
                <a:gd name="T13" fmla="*/ 102 h 114"/>
                <a:gd name="T14" fmla="*/ 60 w 84"/>
                <a:gd name="T15" fmla="*/ 113 h 114"/>
                <a:gd name="T16" fmla="*/ 68 w 84"/>
                <a:gd name="T17" fmla="*/ 110 h 114"/>
                <a:gd name="T18" fmla="*/ 77 w 84"/>
                <a:gd name="T19" fmla="*/ 82 h 114"/>
                <a:gd name="T20" fmla="*/ 68 w 84"/>
                <a:gd name="T21" fmla="*/ 65 h 114"/>
                <a:gd name="T22" fmla="*/ 43 w 84"/>
                <a:gd name="T23" fmla="*/ 12 h 114"/>
                <a:gd name="T24" fmla="*/ 23 w 84"/>
                <a:gd name="T2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14">
                  <a:moveTo>
                    <a:pt x="23" y="0"/>
                  </a:moveTo>
                  <a:lnTo>
                    <a:pt x="23" y="0"/>
                  </a:lnTo>
                  <a:cubicBezTo>
                    <a:pt x="20" y="0"/>
                    <a:pt x="17" y="0"/>
                    <a:pt x="14" y="3"/>
                  </a:cubicBezTo>
                  <a:lnTo>
                    <a:pt x="14" y="3"/>
                  </a:lnTo>
                  <a:cubicBezTo>
                    <a:pt x="6" y="9"/>
                    <a:pt x="0" y="20"/>
                    <a:pt x="6" y="28"/>
                  </a:cubicBezTo>
                  <a:cubicBezTo>
                    <a:pt x="31" y="82"/>
                    <a:pt x="31" y="82"/>
                    <a:pt x="31" y="82"/>
                  </a:cubicBezTo>
                  <a:cubicBezTo>
                    <a:pt x="43" y="102"/>
                    <a:pt x="43" y="102"/>
                    <a:pt x="43" y="102"/>
                  </a:cubicBezTo>
                  <a:cubicBezTo>
                    <a:pt x="46" y="107"/>
                    <a:pt x="54" y="113"/>
                    <a:pt x="60" y="113"/>
                  </a:cubicBezTo>
                  <a:cubicBezTo>
                    <a:pt x="63" y="113"/>
                    <a:pt x="65" y="110"/>
                    <a:pt x="68" y="110"/>
                  </a:cubicBezTo>
                  <a:cubicBezTo>
                    <a:pt x="80" y="105"/>
                    <a:pt x="83" y="93"/>
                    <a:pt x="77" y="82"/>
                  </a:cubicBezTo>
                  <a:cubicBezTo>
                    <a:pt x="68" y="65"/>
                    <a:pt x="68" y="65"/>
                    <a:pt x="68" y="65"/>
                  </a:cubicBezTo>
                  <a:cubicBezTo>
                    <a:pt x="43" y="12"/>
                    <a:pt x="43" y="12"/>
                    <a:pt x="43" y="12"/>
                  </a:cubicBezTo>
                  <a:cubicBezTo>
                    <a:pt x="37" y="3"/>
                    <a:pt x="31" y="0"/>
                    <a:pt x="2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3" name="Freeform 128"/>
            <p:cNvSpPr>
              <a:spLocks noChangeArrowheads="1"/>
            </p:cNvSpPr>
            <p:nvPr/>
          </p:nvSpPr>
          <p:spPr bwMode="auto">
            <a:xfrm>
              <a:off x="5163" y="1607"/>
              <a:ext cx="53" cy="49"/>
            </a:xfrm>
            <a:custGeom>
              <a:avLst/>
              <a:gdLst>
                <a:gd name="T0" fmla="*/ 116 w 236"/>
                <a:gd name="T1" fmla="*/ 0 h 221"/>
                <a:gd name="T2" fmla="*/ 116 w 236"/>
                <a:gd name="T3" fmla="*/ 0 h 221"/>
                <a:gd name="T4" fmla="*/ 34 w 236"/>
                <a:gd name="T5" fmla="*/ 37 h 221"/>
                <a:gd name="T6" fmla="*/ 8 w 236"/>
                <a:gd name="T7" fmla="*/ 133 h 221"/>
                <a:gd name="T8" fmla="*/ 45 w 236"/>
                <a:gd name="T9" fmla="*/ 116 h 221"/>
                <a:gd name="T10" fmla="*/ 65 w 236"/>
                <a:gd name="T11" fmla="*/ 152 h 221"/>
                <a:gd name="T12" fmla="*/ 113 w 236"/>
                <a:gd name="T13" fmla="*/ 178 h 221"/>
                <a:gd name="T14" fmla="*/ 96 w 236"/>
                <a:gd name="T15" fmla="*/ 217 h 221"/>
                <a:gd name="T16" fmla="*/ 116 w 236"/>
                <a:gd name="T17" fmla="*/ 220 h 221"/>
                <a:gd name="T18" fmla="*/ 198 w 236"/>
                <a:gd name="T19" fmla="*/ 183 h 221"/>
                <a:gd name="T20" fmla="*/ 206 w 236"/>
                <a:gd name="T21" fmla="*/ 51 h 221"/>
                <a:gd name="T22" fmla="*/ 195 w 236"/>
                <a:gd name="T23" fmla="*/ 65 h 221"/>
                <a:gd name="T24" fmla="*/ 181 w 236"/>
                <a:gd name="T25" fmla="*/ 71 h 221"/>
                <a:gd name="T26" fmla="*/ 167 w 236"/>
                <a:gd name="T27" fmla="*/ 65 h 221"/>
                <a:gd name="T28" fmla="*/ 164 w 236"/>
                <a:gd name="T29" fmla="*/ 37 h 221"/>
                <a:gd name="T30" fmla="*/ 181 w 236"/>
                <a:gd name="T31" fmla="*/ 19 h 221"/>
                <a:gd name="T32" fmla="*/ 116 w 236"/>
                <a:gd name="T3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221">
                  <a:moveTo>
                    <a:pt x="116" y="0"/>
                  </a:moveTo>
                  <a:lnTo>
                    <a:pt x="116" y="0"/>
                  </a:lnTo>
                  <a:cubicBezTo>
                    <a:pt x="84" y="0"/>
                    <a:pt x="56" y="11"/>
                    <a:pt x="34" y="37"/>
                  </a:cubicBezTo>
                  <a:cubicBezTo>
                    <a:pt x="8" y="62"/>
                    <a:pt x="0" y="99"/>
                    <a:pt x="8" y="133"/>
                  </a:cubicBezTo>
                  <a:cubicBezTo>
                    <a:pt x="45" y="116"/>
                    <a:pt x="45" y="116"/>
                    <a:pt x="45" y="116"/>
                  </a:cubicBezTo>
                  <a:cubicBezTo>
                    <a:pt x="65" y="152"/>
                    <a:pt x="65" y="152"/>
                    <a:pt x="65" y="152"/>
                  </a:cubicBezTo>
                  <a:cubicBezTo>
                    <a:pt x="113" y="178"/>
                    <a:pt x="113" y="178"/>
                    <a:pt x="113" y="178"/>
                  </a:cubicBezTo>
                  <a:cubicBezTo>
                    <a:pt x="113" y="178"/>
                    <a:pt x="107" y="192"/>
                    <a:pt x="96" y="217"/>
                  </a:cubicBezTo>
                  <a:cubicBezTo>
                    <a:pt x="102" y="220"/>
                    <a:pt x="107" y="220"/>
                    <a:pt x="116" y="220"/>
                  </a:cubicBezTo>
                  <a:cubicBezTo>
                    <a:pt x="144" y="220"/>
                    <a:pt x="175" y="206"/>
                    <a:pt x="198" y="183"/>
                  </a:cubicBezTo>
                  <a:cubicBezTo>
                    <a:pt x="232" y="147"/>
                    <a:pt x="235" y="90"/>
                    <a:pt x="206" y="51"/>
                  </a:cubicBezTo>
                  <a:cubicBezTo>
                    <a:pt x="195" y="65"/>
                    <a:pt x="195" y="65"/>
                    <a:pt x="195" y="65"/>
                  </a:cubicBezTo>
                  <a:cubicBezTo>
                    <a:pt x="189" y="68"/>
                    <a:pt x="184" y="71"/>
                    <a:pt x="181" y="71"/>
                  </a:cubicBezTo>
                  <a:cubicBezTo>
                    <a:pt x="175" y="71"/>
                    <a:pt x="170" y="71"/>
                    <a:pt x="167" y="65"/>
                  </a:cubicBezTo>
                  <a:cubicBezTo>
                    <a:pt x="158" y="59"/>
                    <a:pt x="158" y="45"/>
                    <a:pt x="164" y="37"/>
                  </a:cubicBezTo>
                  <a:cubicBezTo>
                    <a:pt x="181" y="19"/>
                    <a:pt x="181" y="19"/>
                    <a:pt x="181" y="19"/>
                  </a:cubicBezTo>
                  <a:cubicBezTo>
                    <a:pt x="161" y="5"/>
                    <a:pt x="138" y="0"/>
                    <a:pt x="11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4" name="Freeform 129"/>
            <p:cNvSpPr>
              <a:spLocks noChangeArrowheads="1"/>
            </p:cNvSpPr>
            <p:nvPr/>
          </p:nvSpPr>
          <p:spPr bwMode="auto">
            <a:xfrm>
              <a:off x="5120" y="1641"/>
              <a:ext cx="68" cy="165"/>
            </a:xfrm>
            <a:custGeom>
              <a:avLst/>
              <a:gdLst>
                <a:gd name="T0" fmla="*/ 255 w 304"/>
                <a:gd name="T1" fmla="*/ 0 h 734"/>
                <a:gd name="T2" fmla="*/ 255 w 304"/>
                <a:gd name="T3" fmla="*/ 0 h 734"/>
                <a:gd name="T4" fmla="*/ 277 w 304"/>
                <a:gd name="T5" fmla="*/ 37 h 734"/>
                <a:gd name="T6" fmla="*/ 272 w 304"/>
                <a:gd name="T7" fmla="*/ 40 h 734"/>
                <a:gd name="T8" fmla="*/ 201 w 304"/>
                <a:gd name="T9" fmla="*/ 71 h 734"/>
                <a:gd name="T10" fmla="*/ 0 w 304"/>
                <a:gd name="T11" fmla="*/ 588 h 734"/>
                <a:gd name="T12" fmla="*/ 12 w 304"/>
                <a:gd name="T13" fmla="*/ 733 h 734"/>
                <a:gd name="T14" fmla="*/ 12 w 304"/>
                <a:gd name="T15" fmla="*/ 733 h 734"/>
                <a:gd name="T16" fmla="*/ 286 w 304"/>
                <a:gd name="T17" fmla="*/ 65 h 734"/>
                <a:gd name="T18" fmla="*/ 303 w 304"/>
                <a:gd name="T19" fmla="*/ 26 h 734"/>
                <a:gd name="T20" fmla="*/ 255 w 304"/>
                <a:gd name="T21" fmla="*/ 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734">
                  <a:moveTo>
                    <a:pt x="255" y="0"/>
                  </a:moveTo>
                  <a:lnTo>
                    <a:pt x="255" y="0"/>
                  </a:lnTo>
                  <a:cubicBezTo>
                    <a:pt x="277" y="37"/>
                    <a:pt x="277" y="37"/>
                    <a:pt x="277" y="37"/>
                  </a:cubicBezTo>
                  <a:cubicBezTo>
                    <a:pt x="272" y="40"/>
                    <a:pt x="272" y="40"/>
                    <a:pt x="272" y="40"/>
                  </a:cubicBezTo>
                  <a:cubicBezTo>
                    <a:pt x="201" y="71"/>
                    <a:pt x="201" y="71"/>
                    <a:pt x="201" y="71"/>
                  </a:cubicBezTo>
                  <a:cubicBezTo>
                    <a:pt x="136" y="235"/>
                    <a:pt x="0" y="588"/>
                    <a:pt x="0" y="588"/>
                  </a:cubicBezTo>
                  <a:cubicBezTo>
                    <a:pt x="0" y="588"/>
                    <a:pt x="3" y="727"/>
                    <a:pt x="12" y="733"/>
                  </a:cubicBezTo>
                  <a:lnTo>
                    <a:pt x="12" y="733"/>
                  </a:lnTo>
                  <a:cubicBezTo>
                    <a:pt x="20" y="733"/>
                    <a:pt x="227" y="215"/>
                    <a:pt x="286" y="65"/>
                  </a:cubicBezTo>
                  <a:cubicBezTo>
                    <a:pt x="297" y="40"/>
                    <a:pt x="303" y="26"/>
                    <a:pt x="303" y="26"/>
                  </a:cubicBezTo>
                  <a:cubicBezTo>
                    <a:pt x="255" y="0"/>
                    <a:pt x="255" y="0"/>
                    <a:pt x="25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5" name="Freeform 130"/>
            <p:cNvSpPr>
              <a:spLocks noChangeArrowheads="1"/>
            </p:cNvSpPr>
            <p:nvPr/>
          </p:nvSpPr>
          <p:spPr bwMode="auto">
            <a:xfrm>
              <a:off x="5016" y="1633"/>
              <a:ext cx="165" cy="74"/>
            </a:xfrm>
            <a:custGeom>
              <a:avLst/>
              <a:gdLst>
                <a:gd name="T0" fmla="*/ 690 w 733"/>
                <a:gd name="T1" fmla="*/ 0 h 332"/>
                <a:gd name="T2" fmla="*/ 653 w 733"/>
                <a:gd name="T3" fmla="*/ 17 h 332"/>
                <a:gd name="T4" fmla="*/ 113 w 733"/>
                <a:gd name="T5" fmla="*/ 251 h 332"/>
                <a:gd name="T6" fmla="*/ 0 w 733"/>
                <a:gd name="T7" fmla="*/ 331 h 332"/>
                <a:gd name="T8" fmla="*/ 138 w 733"/>
                <a:gd name="T9" fmla="*/ 325 h 332"/>
                <a:gd name="T10" fmla="*/ 656 w 733"/>
                <a:gd name="T11" fmla="*/ 107 h 332"/>
                <a:gd name="T12" fmla="*/ 727 w 733"/>
                <a:gd name="T13" fmla="*/ 76 h 332"/>
                <a:gd name="T14" fmla="*/ 732 w 733"/>
                <a:gd name="T15" fmla="*/ 73 h 332"/>
                <a:gd name="T16" fmla="*/ 710 w 733"/>
                <a:gd name="T17" fmla="*/ 36 h 332"/>
                <a:gd name="T18" fmla="*/ 690 w 733"/>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2">
                  <a:moveTo>
                    <a:pt x="690" y="0"/>
                  </a:moveTo>
                  <a:lnTo>
                    <a:pt x="653" y="17"/>
                  </a:lnTo>
                  <a:lnTo>
                    <a:pt x="113" y="251"/>
                  </a:lnTo>
                  <a:lnTo>
                    <a:pt x="0" y="331"/>
                  </a:lnTo>
                  <a:lnTo>
                    <a:pt x="138" y="325"/>
                  </a:lnTo>
                  <a:lnTo>
                    <a:pt x="656" y="107"/>
                  </a:lnTo>
                  <a:lnTo>
                    <a:pt x="727" y="76"/>
                  </a:lnTo>
                  <a:lnTo>
                    <a:pt x="732" y="73"/>
                  </a:lnTo>
                  <a:lnTo>
                    <a:pt x="710" y="36"/>
                  </a:lnTo>
                  <a:lnTo>
                    <a:pt x="69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6" name="Freeform 131"/>
            <p:cNvSpPr>
              <a:spLocks noChangeArrowheads="1"/>
            </p:cNvSpPr>
            <p:nvPr/>
          </p:nvSpPr>
          <p:spPr bwMode="auto">
            <a:xfrm>
              <a:off x="5016" y="1633"/>
              <a:ext cx="165" cy="74"/>
            </a:xfrm>
            <a:custGeom>
              <a:avLst/>
              <a:gdLst>
                <a:gd name="T0" fmla="*/ 690 w 733"/>
                <a:gd name="T1" fmla="*/ 0 h 332"/>
                <a:gd name="T2" fmla="*/ 653 w 733"/>
                <a:gd name="T3" fmla="*/ 17 h 332"/>
                <a:gd name="T4" fmla="*/ 113 w 733"/>
                <a:gd name="T5" fmla="*/ 251 h 332"/>
                <a:gd name="T6" fmla="*/ 0 w 733"/>
                <a:gd name="T7" fmla="*/ 331 h 332"/>
                <a:gd name="T8" fmla="*/ 138 w 733"/>
                <a:gd name="T9" fmla="*/ 325 h 332"/>
                <a:gd name="T10" fmla="*/ 656 w 733"/>
                <a:gd name="T11" fmla="*/ 107 h 332"/>
                <a:gd name="T12" fmla="*/ 727 w 733"/>
                <a:gd name="T13" fmla="*/ 76 h 332"/>
                <a:gd name="T14" fmla="*/ 732 w 733"/>
                <a:gd name="T15" fmla="*/ 73 h 332"/>
                <a:gd name="T16" fmla="*/ 710 w 733"/>
                <a:gd name="T17" fmla="*/ 36 h 332"/>
                <a:gd name="T18" fmla="*/ 690 w 733"/>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2">
                  <a:moveTo>
                    <a:pt x="690" y="0"/>
                  </a:moveTo>
                  <a:lnTo>
                    <a:pt x="653" y="17"/>
                  </a:lnTo>
                  <a:lnTo>
                    <a:pt x="113" y="251"/>
                  </a:lnTo>
                  <a:lnTo>
                    <a:pt x="0" y="331"/>
                  </a:lnTo>
                  <a:lnTo>
                    <a:pt x="138" y="325"/>
                  </a:lnTo>
                  <a:lnTo>
                    <a:pt x="656" y="107"/>
                  </a:lnTo>
                  <a:lnTo>
                    <a:pt x="727" y="76"/>
                  </a:lnTo>
                  <a:lnTo>
                    <a:pt x="732" y="73"/>
                  </a:lnTo>
                  <a:lnTo>
                    <a:pt x="710" y="36"/>
                  </a:lnTo>
                  <a:lnTo>
                    <a:pt x="69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7" name="Freeform 132"/>
            <p:cNvSpPr>
              <a:spLocks noChangeArrowheads="1"/>
            </p:cNvSpPr>
            <p:nvPr/>
          </p:nvSpPr>
          <p:spPr bwMode="auto">
            <a:xfrm>
              <a:off x="5199" y="1600"/>
              <a:ext cx="22" cy="22"/>
            </a:xfrm>
            <a:custGeom>
              <a:avLst/>
              <a:gdLst>
                <a:gd name="T0" fmla="*/ 77 w 100"/>
                <a:gd name="T1" fmla="*/ 0 h 101"/>
                <a:gd name="T2" fmla="*/ 77 w 100"/>
                <a:gd name="T3" fmla="*/ 0 h 101"/>
                <a:gd name="T4" fmla="*/ 60 w 100"/>
                <a:gd name="T5" fmla="*/ 6 h 101"/>
                <a:gd name="T6" fmla="*/ 23 w 100"/>
                <a:gd name="T7" fmla="*/ 48 h 101"/>
                <a:gd name="T8" fmla="*/ 6 w 100"/>
                <a:gd name="T9" fmla="*/ 66 h 101"/>
                <a:gd name="T10" fmla="*/ 9 w 100"/>
                <a:gd name="T11" fmla="*/ 94 h 101"/>
                <a:gd name="T12" fmla="*/ 23 w 100"/>
                <a:gd name="T13" fmla="*/ 100 h 101"/>
                <a:gd name="T14" fmla="*/ 37 w 100"/>
                <a:gd name="T15" fmla="*/ 94 h 101"/>
                <a:gd name="T16" fmla="*/ 48 w 100"/>
                <a:gd name="T17" fmla="*/ 80 h 101"/>
                <a:gd name="T18" fmla="*/ 91 w 100"/>
                <a:gd name="T19" fmla="*/ 34 h 101"/>
                <a:gd name="T20" fmla="*/ 88 w 100"/>
                <a:gd name="T21" fmla="*/ 6 h 101"/>
                <a:gd name="T22" fmla="*/ 77 w 100"/>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1">
                  <a:moveTo>
                    <a:pt x="77" y="0"/>
                  </a:moveTo>
                  <a:lnTo>
                    <a:pt x="77" y="0"/>
                  </a:lnTo>
                  <a:cubicBezTo>
                    <a:pt x="71" y="0"/>
                    <a:pt x="65" y="3"/>
                    <a:pt x="60" y="6"/>
                  </a:cubicBezTo>
                  <a:cubicBezTo>
                    <a:pt x="23" y="48"/>
                    <a:pt x="23" y="48"/>
                    <a:pt x="23" y="48"/>
                  </a:cubicBezTo>
                  <a:cubicBezTo>
                    <a:pt x="6" y="66"/>
                    <a:pt x="6" y="66"/>
                    <a:pt x="6" y="66"/>
                  </a:cubicBezTo>
                  <a:cubicBezTo>
                    <a:pt x="0" y="74"/>
                    <a:pt x="0" y="88"/>
                    <a:pt x="9" y="94"/>
                  </a:cubicBezTo>
                  <a:cubicBezTo>
                    <a:pt x="12" y="100"/>
                    <a:pt x="17" y="100"/>
                    <a:pt x="23" y="100"/>
                  </a:cubicBezTo>
                  <a:cubicBezTo>
                    <a:pt x="26" y="100"/>
                    <a:pt x="31" y="97"/>
                    <a:pt x="37" y="94"/>
                  </a:cubicBezTo>
                  <a:cubicBezTo>
                    <a:pt x="48" y="80"/>
                    <a:pt x="48" y="80"/>
                    <a:pt x="48" y="80"/>
                  </a:cubicBezTo>
                  <a:cubicBezTo>
                    <a:pt x="91" y="34"/>
                    <a:pt x="91" y="34"/>
                    <a:pt x="91" y="34"/>
                  </a:cubicBezTo>
                  <a:cubicBezTo>
                    <a:pt x="99" y="26"/>
                    <a:pt x="96" y="12"/>
                    <a:pt x="88" y="6"/>
                  </a:cubicBezTo>
                  <a:cubicBezTo>
                    <a:pt x="85" y="3"/>
                    <a:pt x="80" y="0"/>
                    <a:pt x="7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8" name="Freeform 133"/>
            <p:cNvSpPr>
              <a:spLocks noChangeArrowheads="1"/>
            </p:cNvSpPr>
            <p:nvPr/>
          </p:nvSpPr>
          <p:spPr bwMode="auto">
            <a:xfrm>
              <a:off x="6797" y="1277"/>
              <a:ext cx="52" cy="49"/>
            </a:xfrm>
            <a:custGeom>
              <a:avLst/>
              <a:gdLst>
                <a:gd name="T0" fmla="*/ 114 w 233"/>
                <a:gd name="T1" fmla="*/ 0 h 221"/>
                <a:gd name="T2" fmla="*/ 114 w 233"/>
                <a:gd name="T3" fmla="*/ 0 h 221"/>
                <a:gd name="T4" fmla="*/ 32 w 233"/>
                <a:gd name="T5" fmla="*/ 36 h 221"/>
                <a:gd name="T6" fmla="*/ 6 w 233"/>
                <a:gd name="T7" fmla="*/ 132 h 221"/>
                <a:gd name="T8" fmla="*/ 43 w 233"/>
                <a:gd name="T9" fmla="*/ 115 h 221"/>
                <a:gd name="T10" fmla="*/ 66 w 233"/>
                <a:gd name="T11" fmla="*/ 152 h 221"/>
                <a:gd name="T12" fmla="*/ 111 w 233"/>
                <a:gd name="T13" fmla="*/ 178 h 221"/>
                <a:gd name="T14" fmla="*/ 94 w 233"/>
                <a:gd name="T15" fmla="*/ 217 h 221"/>
                <a:gd name="T16" fmla="*/ 114 w 233"/>
                <a:gd name="T17" fmla="*/ 220 h 221"/>
                <a:gd name="T18" fmla="*/ 195 w 233"/>
                <a:gd name="T19" fmla="*/ 183 h 221"/>
                <a:gd name="T20" fmla="*/ 207 w 233"/>
                <a:gd name="T21" fmla="*/ 50 h 221"/>
                <a:gd name="T22" fmla="*/ 193 w 233"/>
                <a:gd name="T23" fmla="*/ 64 h 221"/>
                <a:gd name="T24" fmla="*/ 178 w 233"/>
                <a:gd name="T25" fmla="*/ 70 h 221"/>
                <a:gd name="T26" fmla="*/ 164 w 233"/>
                <a:gd name="T27" fmla="*/ 64 h 221"/>
                <a:gd name="T28" fmla="*/ 164 w 233"/>
                <a:gd name="T29" fmla="*/ 36 h 221"/>
                <a:gd name="T30" fmla="*/ 178 w 233"/>
                <a:gd name="T31" fmla="*/ 22 h 221"/>
                <a:gd name="T32" fmla="*/ 114 w 233"/>
                <a:gd name="T3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 h="221">
                  <a:moveTo>
                    <a:pt x="114" y="0"/>
                  </a:moveTo>
                  <a:lnTo>
                    <a:pt x="114" y="0"/>
                  </a:lnTo>
                  <a:cubicBezTo>
                    <a:pt x="85" y="0"/>
                    <a:pt x="54" y="11"/>
                    <a:pt x="32" y="36"/>
                  </a:cubicBezTo>
                  <a:cubicBezTo>
                    <a:pt x="9" y="62"/>
                    <a:pt x="0" y="98"/>
                    <a:pt x="6" y="132"/>
                  </a:cubicBezTo>
                  <a:cubicBezTo>
                    <a:pt x="43" y="115"/>
                    <a:pt x="43" y="115"/>
                    <a:pt x="43" y="115"/>
                  </a:cubicBezTo>
                  <a:cubicBezTo>
                    <a:pt x="66" y="152"/>
                    <a:pt x="66" y="152"/>
                    <a:pt x="66" y="152"/>
                  </a:cubicBezTo>
                  <a:cubicBezTo>
                    <a:pt x="111" y="178"/>
                    <a:pt x="111" y="178"/>
                    <a:pt x="111" y="178"/>
                  </a:cubicBezTo>
                  <a:cubicBezTo>
                    <a:pt x="111" y="178"/>
                    <a:pt x="105" y="192"/>
                    <a:pt x="94" y="217"/>
                  </a:cubicBezTo>
                  <a:cubicBezTo>
                    <a:pt x="102" y="220"/>
                    <a:pt x="108" y="220"/>
                    <a:pt x="114" y="220"/>
                  </a:cubicBezTo>
                  <a:cubicBezTo>
                    <a:pt x="145" y="220"/>
                    <a:pt x="173" y="209"/>
                    <a:pt x="195" y="183"/>
                  </a:cubicBezTo>
                  <a:cubicBezTo>
                    <a:pt x="229" y="146"/>
                    <a:pt x="232" y="90"/>
                    <a:pt x="207" y="50"/>
                  </a:cubicBezTo>
                  <a:cubicBezTo>
                    <a:pt x="193" y="64"/>
                    <a:pt x="193" y="64"/>
                    <a:pt x="193" y="64"/>
                  </a:cubicBezTo>
                  <a:cubicBezTo>
                    <a:pt x="190" y="70"/>
                    <a:pt x="184" y="70"/>
                    <a:pt x="178" y="70"/>
                  </a:cubicBezTo>
                  <a:cubicBezTo>
                    <a:pt x="173" y="70"/>
                    <a:pt x="170" y="70"/>
                    <a:pt x="164" y="64"/>
                  </a:cubicBezTo>
                  <a:cubicBezTo>
                    <a:pt x="156" y="59"/>
                    <a:pt x="156" y="45"/>
                    <a:pt x="164" y="36"/>
                  </a:cubicBezTo>
                  <a:cubicBezTo>
                    <a:pt x="178" y="22"/>
                    <a:pt x="178" y="22"/>
                    <a:pt x="178" y="22"/>
                  </a:cubicBezTo>
                  <a:cubicBezTo>
                    <a:pt x="159" y="8"/>
                    <a:pt x="136" y="0"/>
                    <a:pt x="11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39" name="Freeform 134"/>
            <p:cNvSpPr>
              <a:spLocks noChangeArrowheads="1"/>
            </p:cNvSpPr>
            <p:nvPr/>
          </p:nvSpPr>
          <p:spPr bwMode="auto">
            <a:xfrm>
              <a:off x="6753" y="1312"/>
              <a:ext cx="68" cy="165"/>
            </a:xfrm>
            <a:custGeom>
              <a:avLst/>
              <a:gdLst>
                <a:gd name="T0" fmla="*/ 258 w 304"/>
                <a:gd name="T1" fmla="*/ 0 h 733"/>
                <a:gd name="T2" fmla="*/ 258 w 304"/>
                <a:gd name="T3" fmla="*/ 0 h 733"/>
                <a:gd name="T4" fmla="*/ 280 w 304"/>
                <a:gd name="T5" fmla="*/ 40 h 733"/>
                <a:gd name="T6" fmla="*/ 272 w 304"/>
                <a:gd name="T7" fmla="*/ 43 h 733"/>
                <a:gd name="T8" fmla="*/ 201 w 304"/>
                <a:gd name="T9" fmla="*/ 71 h 733"/>
                <a:gd name="T10" fmla="*/ 0 w 304"/>
                <a:gd name="T11" fmla="*/ 588 h 733"/>
                <a:gd name="T12" fmla="*/ 11 w 304"/>
                <a:gd name="T13" fmla="*/ 732 h 733"/>
                <a:gd name="T14" fmla="*/ 11 w 304"/>
                <a:gd name="T15" fmla="*/ 732 h 733"/>
                <a:gd name="T16" fmla="*/ 286 w 304"/>
                <a:gd name="T17" fmla="*/ 65 h 733"/>
                <a:gd name="T18" fmla="*/ 303 w 304"/>
                <a:gd name="T19" fmla="*/ 26 h 733"/>
                <a:gd name="T20" fmla="*/ 258 w 304"/>
                <a:gd name="T21" fmla="*/ 0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733">
                  <a:moveTo>
                    <a:pt x="258" y="0"/>
                  </a:moveTo>
                  <a:lnTo>
                    <a:pt x="258" y="0"/>
                  </a:lnTo>
                  <a:cubicBezTo>
                    <a:pt x="280" y="40"/>
                    <a:pt x="280" y="40"/>
                    <a:pt x="280" y="40"/>
                  </a:cubicBezTo>
                  <a:cubicBezTo>
                    <a:pt x="272" y="43"/>
                    <a:pt x="272" y="43"/>
                    <a:pt x="272" y="43"/>
                  </a:cubicBezTo>
                  <a:cubicBezTo>
                    <a:pt x="201" y="71"/>
                    <a:pt x="201" y="71"/>
                    <a:pt x="201" y="71"/>
                  </a:cubicBezTo>
                  <a:cubicBezTo>
                    <a:pt x="136" y="235"/>
                    <a:pt x="0" y="588"/>
                    <a:pt x="0" y="588"/>
                  </a:cubicBezTo>
                  <a:cubicBezTo>
                    <a:pt x="0" y="588"/>
                    <a:pt x="3" y="727"/>
                    <a:pt x="11" y="732"/>
                  </a:cubicBezTo>
                  <a:lnTo>
                    <a:pt x="11" y="732"/>
                  </a:lnTo>
                  <a:cubicBezTo>
                    <a:pt x="20" y="732"/>
                    <a:pt x="226" y="218"/>
                    <a:pt x="286" y="65"/>
                  </a:cubicBezTo>
                  <a:cubicBezTo>
                    <a:pt x="297" y="40"/>
                    <a:pt x="303" y="26"/>
                    <a:pt x="303" y="26"/>
                  </a:cubicBezTo>
                  <a:cubicBezTo>
                    <a:pt x="258" y="0"/>
                    <a:pt x="258" y="0"/>
                    <a:pt x="25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0" name="Freeform 135"/>
            <p:cNvSpPr>
              <a:spLocks noChangeArrowheads="1"/>
            </p:cNvSpPr>
            <p:nvPr/>
          </p:nvSpPr>
          <p:spPr bwMode="auto">
            <a:xfrm>
              <a:off x="6651" y="1303"/>
              <a:ext cx="165" cy="75"/>
            </a:xfrm>
            <a:custGeom>
              <a:avLst/>
              <a:gdLst>
                <a:gd name="T0" fmla="*/ 687 w 733"/>
                <a:gd name="T1" fmla="*/ 0 h 335"/>
                <a:gd name="T2" fmla="*/ 650 w 733"/>
                <a:gd name="T3" fmla="*/ 17 h 335"/>
                <a:gd name="T4" fmla="*/ 110 w 733"/>
                <a:gd name="T5" fmla="*/ 252 h 335"/>
                <a:gd name="T6" fmla="*/ 0 w 733"/>
                <a:gd name="T7" fmla="*/ 334 h 335"/>
                <a:gd name="T8" fmla="*/ 138 w 733"/>
                <a:gd name="T9" fmla="*/ 326 h 335"/>
                <a:gd name="T10" fmla="*/ 653 w 733"/>
                <a:gd name="T11" fmla="*/ 108 h 335"/>
                <a:gd name="T12" fmla="*/ 724 w 733"/>
                <a:gd name="T13" fmla="*/ 80 h 335"/>
                <a:gd name="T14" fmla="*/ 732 w 733"/>
                <a:gd name="T15" fmla="*/ 77 h 335"/>
                <a:gd name="T16" fmla="*/ 710 w 733"/>
                <a:gd name="T17" fmla="*/ 37 h 335"/>
                <a:gd name="T18" fmla="*/ 687 w 733"/>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5">
                  <a:moveTo>
                    <a:pt x="687" y="0"/>
                  </a:moveTo>
                  <a:lnTo>
                    <a:pt x="650" y="17"/>
                  </a:lnTo>
                  <a:lnTo>
                    <a:pt x="110" y="252"/>
                  </a:lnTo>
                  <a:lnTo>
                    <a:pt x="0" y="334"/>
                  </a:lnTo>
                  <a:lnTo>
                    <a:pt x="138" y="326"/>
                  </a:lnTo>
                  <a:lnTo>
                    <a:pt x="653" y="108"/>
                  </a:lnTo>
                  <a:lnTo>
                    <a:pt x="724" y="80"/>
                  </a:lnTo>
                  <a:lnTo>
                    <a:pt x="732" y="77"/>
                  </a:lnTo>
                  <a:lnTo>
                    <a:pt x="710" y="37"/>
                  </a:lnTo>
                  <a:lnTo>
                    <a:pt x="687"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1" name="Freeform 136"/>
            <p:cNvSpPr>
              <a:spLocks noChangeArrowheads="1"/>
            </p:cNvSpPr>
            <p:nvPr/>
          </p:nvSpPr>
          <p:spPr bwMode="auto">
            <a:xfrm>
              <a:off x="6651" y="1303"/>
              <a:ext cx="165" cy="75"/>
            </a:xfrm>
            <a:custGeom>
              <a:avLst/>
              <a:gdLst>
                <a:gd name="T0" fmla="*/ 687 w 733"/>
                <a:gd name="T1" fmla="*/ 0 h 335"/>
                <a:gd name="T2" fmla="*/ 650 w 733"/>
                <a:gd name="T3" fmla="*/ 17 h 335"/>
                <a:gd name="T4" fmla="*/ 110 w 733"/>
                <a:gd name="T5" fmla="*/ 252 h 335"/>
                <a:gd name="T6" fmla="*/ 0 w 733"/>
                <a:gd name="T7" fmla="*/ 334 h 335"/>
                <a:gd name="T8" fmla="*/ 138 w 733"/>
                <a:gd name="T9" fmla="*/ 326 h 335"/>
                <a:gd name="T10" fmla="*/ 653 w 733"/>
                <a:gd name="T11" fmla="*/ 108 h 335"/>
                <a:gd name="T12" fmla="*/ 724 w 733"/>
                <a:gd name="T13" fmla="*/ 80 h 335"/>
                <a:gd name="T14" fmla="*/ 732 w 733"/>
                <a:gd name="T15" fmla="*/ 77 h 335"/>
                <a:gd name="T16" fmla="*/ 710 w 733"/>
                <a:gd name="T17" fmla="*/ 37 h 335"/>
                <a:gd name="T18" fmla="*/ 687 w 733"/>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5">
                  <a:moveTo>
                    <a:pt x="687" y="0"/>
                  </a:moveTo>
                  <a:lnTo>
                    <a:pt x="650" y="17"/>
                  </a:lnTo>
                  <a:lnTo>
                    <a:pt x="110" y="252"/>
                  </a:lnTo>
                  <a:lnTo>
                    <a:pt x="0" y="334"/>
                  </a:lnTo>
                  <a:lnTo>
                    <a:pt x="138" y="326"/>
                  </a:lnTo>
                  <a:lnTo>
                    <a:pt x="653" y="108"/>
                  </a:lnTo>
                  <a:lnTo>
                    <a:pt x="724" y="80"/>
                  </a:lnTo>
                  <a:lnTo>
                    <a:pt x="732" y="77"/>
                  </a:lnTo>
                  <a:lnTo>
                    <a:pt x="710" y="37"/>
                  </a:lnTo>
                  <a:lnTo>
                    <a:pt x="687"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2" name="Freeform 137"/>
            <p:cNvSpPr>
              <a:spLocks noChangeArrowheads="1"/>
            </p:cNvSpPr>
            <p:nvPr/>
          </p:nvSpPr>
          <p:spPr bwMode="auto">
            <a:xfrm>
              <a:off x="6832" y="1271"/>
              <a:ext cx="22" cy="22"/>
            </a:xfrm>
            <a:custGeom>
              <a:avLst/>
              <a:gdLst>
                <a:gd name="T0" fmla="*/ 76 w 100"/>
                <a:gd name="T1" fmla="*/ 0 h 100"/>
                <a:gd name="T2" fmla="*/ 76 w 100"/>
                <a:gd name="T3" fmla="*/ 0 h 100"/>
                <a:gd name="T4" fmla="*/ 62 w 100"/>
                <a:gd name="T5" fmla="*/ 6 h 100"/>
                <a:gd name="T6" fmla="*/ 22 w 100"/>
                <a:gd name="T7" fmla="*/ 51 h 100"/>
                <a:gd name="T8" fmla="*/ 8 w 100"/>
                <a:gd name="T9" fmla="*/ 65 h 100"/>
                <a:gd name="T10" fmla="*/ 8 w 100"/>
                <a:gd name="T11" fmla="*/ 93 h 100"/>
                <a:gd name="T12" fmla="*/ 22 w 100"/>
                <a:gd name="T13" fmla="*/ 99 h 100"/>
                <a:gd name="T14" fmla="*/ 37 w 100"/>
                <a:gd name="T15" fmla="*/ 93 h 100"/>
                <a:gd name="T16" fmla="*/ 51 w 100"/>
                <a:gd name="T17" fmla="*/ 79 h 100"/>
                <a:gd name="T18" fmla="*/ 90 w 100"/>
                <a:gd name="T19" fmla="*/ 34 h 100"/>
                <a:gd name="T20" fmla="*/ 90 w 100"/>
                <a:gd name="T21" fmla="*/ 6 h 100"/>
                <a:gd name="T22" fmla="*/ 76 w 100"/>
                <a:gd name="T2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0">
                  <a:moveTo>
                    <a:pt x="76" y="0"/>
                  </a:moveTo>
                  <a:lnTo>
                    <a:pt x="76" y="0"/>
                  </a:lnTo>
                  <a:cubicBezTo>
                    <a:pt x="71" y="0"/>
                    <a:pt x="65" y="3"/>
                    <a:pt x="62" y="6"/>
                  </a:cubicBezTo>
                  <a:cubicBezTo>
                    <a:pt x="22" y="51"/>
                    <a:pt x="22" y="51"/>
                    <a:pt x="22" y="51"/>
                  </a:cubicBezTo>
                  <a:cubicBezTo>
                    <a:pt x="8" y="65"/>
                    <a:pt x="8" y="65"/>
                    <a:pt x="8" y="65"/>
                  </a:cubicBezTo>
                  <a:cubicBezTo>
                    <a:pt x="0" y="74"/>
                    <a:pt x="0" y="88"/>
                    <a:pt x="8" y="93"/>
                  </a:cubicBezTo>
                  <a:cubicBezTo>
                    <a:pt x="14" y="99"/>
                    <a:pt x="17" y="99"/>
                    <a:pt x="22" y="99"/>
                  </a:cubicBezTo>
                  <a:cubicBezTo>
                    <a:pt x="28" y="99"/>
                    <a:pt x="34" y="99"/>
                    <a:pt x="37" y="93"/>
                  </a:cubicBezTo>
                  <a:cubicBezTo>
                    <a:pt x="51" y="79"/>
                    <a:pt x="51" y="79"/>
                    <a:pt x="51" y="79"/>
                  </a:cubicBezTo>
                  <a:cubicBezTo>
                    <a:pt x="90" y="34"/>
                    <a:pt x="90" y="34"/>
                    <a:pt x="90" y="34"/>
                  </a:cubicBezTo>
                  <a:cubicBezTo>
                    <a:pt x="99" y="26"/>
                    <a:pt x="99" y="14"/>
                    <a:pt x="90" y="6"/>
                  </a:cubicBezTo>
                  <a:cubicBezTo>
                    <a:pt x="88" y="3"/>
                    <a:pt x="82" y="0"/>
                    <a:pt x="7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3" name="Freeform 138"/>
            <p:cNvSpPr>
              <a:spLocks noChangeArrowheads="1"/>
            </p:cNvSpPr>
            <p:nvPr/>
          </p:nvSpPr>
          <p:spPr bwMode="auto">
            <a:xfrm>
              <a:off x="5699" y="1805"/>
              <a:ext cx="53" cy="49"/>
            </a:xfrm>
            <a:custGeom>
              <a:avLst/>
              <a:gdLst>
                <a:gd name="T0" fmla="*/ 121 w 238"/>
                <a:gd name="T1" fmla="*/ 0 h 219"/>
                <a:gd name="T2" fmla="*/ 121 w 238"/>
                <a:gd name="T3" fmla="*/ 0 h 219"/>
                <a:gd name="T4" fmla="*/ 87 w 238"/>
                <a:gd name="T5" fmla="*/ 6 h 219"/>
                <a:gd name="T6" fmla="*/ 99 w 238"/>
                <a:gd name="T7" fmla="*/ 20 h 219"/>
                <a:gd name="T8" fmla="*/ 93 w 238"/>
                <a:gd name="T9" fmla="*/ 48 h 219"/>
                <a:gd name="T10" fmla="*/ 82 w 238"/>
                <a:gd name="T11" fmla="*/ 51 h 219"/>
                <a:gd name="T12" fmla="*/ 65 w 238"/>
                <a:gd name="T13" fmla="*/ 43 h 219"/>
                <a:gd name="T14" fmla="*/ 53 w 238"/>
                <a:gd name="T15" fmla="*/ 26 h 219"/>
                <a:gd name="T16" fmla="*/ 31 w 238"/>
                <a:gd name="T17" fmla="*/ 170 h 219"/>
                <a:gd name="T18" fmla="*/ 119 w 238"/>
                <a:gd name="T19" fmla="*/ 218 h 219"/>
                <a:gd name="T20" fmla="*/ 110 w 238"/>
                <a:gd name="T21" fmla="*/ 179 h 219"/>
                <a:gd name="T22" fmla="*/ 153 w 238"/>
                <a:gd name="T23" fmla="*/ 167 h 219"/>
                <a:gd name="T24" fmla="*/ 186 w 238"/>
                <a:gd name="T25" fmla="*/ 130 h 219"/>
                <a:gd name="T26" fmla="*/ 223 w 238"/>
                <a:gd name="T27" fmla="*/ 156 h 219"/>
                <a:gd name="T28" fmla="*/ 214 w 238"/>
                <a:gd name="T29" fmla="*/ 48 h 219"/>
                <a:gd name="T30" fmla="*/ 121 w 238"/>
                <a:gd name="T3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8" h="219">
                  <a:moveTo>
                    <a:pt x="121" y="0"/>
                  </a:moveTo>
                  <a:lnTo>
                    <a:pt x="121" y="0"/>
                  </a:lnTo>
                  <a:cubicBezTo>
                    <a:pt x="110" y="0"/>
                    <a:pt x="99" y="0"/>
                    <a:pt x="87" y="6"/>
                  </a:cubicBezTo>
                  <a:cubicBezTo>
                    <a:pt x="99" y="20"/>
                    <a:pt x="99" y="20"/>
                    <a:pt x="99" y="20"/>
                  </a:cubicBezTo>
                  <a:cubicBezTo>
                    <a:pt x="104" y="31"/>
                    <a:pt x="102" y="43"/>
                    <a:pt x="93" y="48"/>
                  </a:cubicBezTo>
                  <a:cubicBezTo>
                    <a:pt x="90" y="51"/>
                    <a:pt x="85" y="51"/>
                    <a:pt x="82" y="51"/>
                  </a:cubicBezTo>
                  <a:cubicBezTo>
                    <a:pt x="76" y="51"/>
                    <a:pt x="70" y="48"/>
                    <a:pt x="65" y="43"/>
                  </a:cubicBezTo>
                  <a:cubicBezTo>
                    <a:pt x="53" y="26"/>
                    <a:pt x="53" y="26"/>
                    <a:pt x="53" y="26"/>
                  </a:cubicBezTo>
                  <a:cubicBezTo>
                    <a:pt x="11" y="59"/>
                    <a:pt x="0" y="122"/>
                    <a:pt x="31" y="170"/>
                  </a:cubicBezTo>
                  <a:cubicBezTo>
                    <a:pt x="50" y="201"/>
                    <a:pt x="85" y="218"/>
                    <a:pt x="119" y="218"/>
                  </a:cubicBezTo>
                  <a:cubicBezTo>
                    <a:pt x="110" y="179"/>
                    <a:pt x="110" y="179"/>
                    <a:pt x="110" y="179"/>
                  </a:cubicBezTo>
                  <a:cubicBezTo>
                    <a:pt x="153" y="167"/>
                    <a:pt x="153" y="167"/>
                    <a:pt x="153" y="167"/>
                  </a:cubicBezTo>
                  <a:cubicBezTo>
                    <a:pt x="186" y="130"/>
                    <a:pt x="186" y="130"/>
                    <a:pt x="186" y="130"/>
                  </a:cubicBezTo>
                  <a:cubicBezTo>
                    <a:pt x="186" y="130"/>
                    <a:pt x="200" y="139"/>
                    <a:pt x="223" y="156"/>
                  </a:cubicBezTo>
                  <a:cubicBezTo>
                    <a:pt x="237" y="122"/>
                    <a:pt x="237" y="82"/>
                    <a:pt x="214" y="48"/>
                  </a:cubicBezTo>
                  <a:cubicBezTo>
                    <a:pt x="195" y="18"/>
                    <a:pt x="158" y="0"/>
                    <a:pt x="12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4" name="Freeform 139"/>
            <p:cNvSpPr>
              <a:spLocks noChangeArrowheads="1"/>
            </p:cNvSpPr>
            <p:nvPr/>
          </p:nvSpPr>
          <p:spPr bwMode="auto">
            <a:xfrm>
              <a:off x="5733" y="1835"/>
              <a:ext cx="147" cy="104"/>
            </a:xfrm>
            <a:custGeom>
              <a:avLst/>
              <a:gdLst>
                <a:gd name="T0" fmla="*/ 33 w 653"/>
                <a:gd name="T1" fmla="*/ 0 h 462"/>
                <a:gd name="T2" fmla="*/ 33 w 653"/>
                <a:gd name="T3" fmla="*/ 0 h 462"/>
                <a:gd name="T4" fmla="*/ 0 w 653"/>
                <a:gd name="T5" fmla="*/ 37 h 462"/>
                <a:gd name="T6" fmla="*/ 42 w 653"/>
                <a:gd name="T7" fmla="*/ 26 h 462"/>
                <a:gd name="T8" fmla="*/ 42 w 653"/>
                <a:gd name="T9" fmla="*/ 34 h 462"/>
                <a:gd name="T10" fmla="*/ 53 w 653"/>
                <a:gd name="T11" fmla="*/ 110 h 462"/>
                <a:gd name="T12" fmla="*/ 503 w 653"/>
                <a:gd name="T13" fmla="*/ 433 h 462"/>
                <a:gd name="T14" fmla="*/ 641 w 653"/>
                <a:gd name="T15" fmla="*/ 461 h 462"/>
                <a:gd name="T16" fmla="*/ 647 w 653"/>
                <a:gd name="T17" fmla="*/ 459 h 462"/>
                <a:gd name="T18" fmla="*/ 70 w 653"/>
                <a:gd name="T19" fmla="*/ 26 h 462"/>
                <a:gd name="T20" fmla="*/ 33 w 653"/>
                <a:gd name="T2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3" h="462">
                  <a:moveTo>
                    <a:pt x="33" y="0"/>
                  </a:moveTo>
                  <a:lnTo>
                    <a:pt x="33" y="0"/>
                  </a:lnTo>
                  <a:cubicBezTo>
                    <a:pt x="0" y="37"/>
                    <a:pt x="0" y="37"/>
                    <a:pt x="0" y="37"/>
                  </a:cubicBezTo>
                  <a:cubicBezTo>
                    <a:pt x="42" y="26"/>
                    <a:pt x="42" y="26"/>
                    <a:pt x="42" y="26"/>
                  </a:cubicBezTo>
                  <a:cubicBezTo>
                    <a:pt x="42" y="34"/>
                    <a:pt x="42" y="34"/>
                    <a:pt x="42" y="34"/>
                  </a:cubicBezTo>
                  <a:cubicBezTo>
                    <a:pt x="53" y="110"/>
                    <a:pt x="53" y="110"/>
                    <a:pt x="53" y="110"/>
                  </a:cubicBezTo>
                  <a:cubicBezTo>
                    <a:pt x="198" y="212"/>
                    <a:pt x="503" y="433"/>
                    <a:pt x="503" y="433"/>
                  </a:cubicBezTo>
                  <a:cubicBezTo>
                    <a:pt x="503" y="433"/>
                    <a:pt x="616" y="461"/>
                    <a:pt x="641" y="461"/>
                  </a:cubicBezTo>
                  <a:cubicBezTo>
                    <a:pt x="644" y="461"/>
                    <a:pt x="644" y="459"/>
                    <a:pt x="647" y="459"/>
                  </a:cubicBezTo>
                  <a:cubicBezTo>
                    <a:pt x="652" y="456"/>
                    <a:pt x="200" y="122"/>
                    <a:pt x="70" y="26"/>
                  </a:cubicBezTo>
                  <a:cubicBezTo>
                    <a:pt x="47" y="9"/>
                    <a:pt x="33" y="0"/>
                    <a:pt x="3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5" name="Freeform 140"/>
            <p:cNvSpPr>
              <a:spLocks noChangeArrowheads="1"/>
            </p:cNvSpPr>
            <p:nvPr/>
          </p:nvSpPr>
          <p:spPr bwMode="auto">
            <a:xfrm>
              <a:off x="5724" y="1841"/>
              <a:ext cx="40" cy="174"/>
            </a:xfrm>
            <a:custGeom>
              <a:avLst/>
              <a:gdLst>
                <a:gd name="T0" fmla="*/ 85 w 179"/>
                <a:gd name="T1" fmla="*/ 0 h 773"/>
                <a:gd name="T2" fmla="*/ 43 w 179"/>
                <a:gd name="T3" fmla="*/ 11 h 773"/>
                <a:gd name="T4" fmla="*/ 0 w 179"/>
                <a:gd name="T5" fmla="*/ 23 h 773"/>
                <a:gd name="T6" fmla="*/ 9 w 179"/>
                <a:gd name="T7" fmla="*/ 62 h 773"/>
                <a:gd name="T8" fmla="*/ 99 w 179"/>
                <a:gd name="T9" fmla="*/ 645 h 773"/>
                <a:gd name="T10" fmla="*/ 150 w 179"/>
                <a:gd name="T11" fmla="*/ 772 h 773"/>
                <a:gd name="T12" fmla="*/ 178 w 179"/>
                <a:gd name="T13" fmla="*/ 636 h 773"/>
                <a:gd name="T14" fmla="*/ 96 w 179"/>
                <a:gd name="T15" fmla="*/ 84 h 773"/>
                <a:gd name="T16" fmla="*/ 85 w 179"/>
                <a:gd name="T17" fmla="*/ 8 h 773"/>
                <a:gd name="T18" fmla="*/ 85 w 179"/>
                <a:gd name="T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773">
                  <a:moveTo>
                    <a:pt x="85" y="0"/>
                  </a:moveTo>
                  <a:lnTo>
                    <a:pt x="43" y="11"/>
                  </a:lnTo>
                  <a:lnTo>
                    <a:pt x="0" y="23"/>
                  </a:lnTo>
                  <a:lnTo>
                    <a:pt x="9" y="62"/>
                  </a:lnTo>
                  <a:lnTo>
                    <a:pt x="99" y="645"/>
                  </a:lnTo>
                  <a:lnTo>
                    <a:pt x="150" y="772"/>
                  </a:lnTo>
                  <a:lnTo>
                    <a:pt x="178" y="636"/>
                  </a:lnTo>
                  <a:lnTo>
                    <a:pt x="96" y="84"/>
                  </a:lnTo>
                  <a:lnTo>
                    <a:pt x="85" y="8"/>
                  </a:lnTo>
                  <a:lnTo>
                    <a:pt x="8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6" name="Freeform 141"/>
            <p:cNvSpPr>
              <a:spLocks noChangeArrowheads="1"/>
            </p:cNvSpPr>
            <p:nvPr/>
          </p:nvSpPr>
          <p:spPr bwMode="auto">
            <a:xfrm>
              <a:off x="5724" y="1841"/>
              <a:ext cx="40" cy="174"/>
            </a:xfrm>
            <a:custGeom>
              <a:avLst/>
              <a:gdLst>
                <a:gd name="T0" fmla="*/ 85 w 179"/>
                <a:gd name="T1" fmla="*/ 0 h 773"/>
                <a:gd name="T2" fmla="*/ 43 w 179"/>
                <a:gd name="T3" fmla="*/ 11 h 773"/>
                <a:gd name="T4" fmla="*/ 0 w 179"/>
                <a:gd name="T5" fmla="*/ 23 h 773"/>
                <a:gd name="T6" fmla="*/ 9 w 179"/>
                <a:gd name="T7" fmla="*/ 62 h 773"/>
                <a:gd name="T8" fmla="*/ 99 w 179"/>
                <a:gd name="T9" fmla="*/ 645 h 773"/>
                <a:gd name="T10" fmla="*/ 150 w 179"/>
                <a:gd name="T11" fmla="*/ 772 h 773"/>
                <a:gd name="T12" fmla="*/ 178 w 179"/>
                <a:gd name="T13" fmla="*/ 636 h 773"/>
                <a:gd name="T14" fmla="*/ 96 w 179"/>
                <a:gd name="T15" fmla="*/ 84 h 773"/>
                <a:gd name="T16" fmla="*/ 85 w 179"/>
                <a:gd name="T17" fmla="*/ 8 h 773"/>
                <a:gd name="T18" fmla="*/ 85 w 179"/>
                <a:gd name="T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773">
                  <a:moveTo>
                    <a:pt x="85" y="0"/>
                  </a:moveTo>
                  <a:lnTo>
                    <a:pt x="43" y="11"/>
                  </a:lnTo>
                  <a:lnTo>
                    <a:pt x="0" y="23"/>
                  </a:lnTo>
                  <a:lnTo>
                    <a:pt x="9" y="62"/>
                  </a:lnTo>
                  <a:lnTo>
                    <a:pt x="99" y="645"/>
                  </a:lnTo>
                  <a:lnTo>
                    <a:pt x="150" y="772"/>
                  </a:lnTo>
                  <a:lnTo>
                    <a:pt x="178" y="636"/>
                  </a:lnTo>
                  <a:lnTo>
                    <a:pt x="96" y="84"/>
                  </a:lnTo>
                  <a:lnTo>
                    <a:pt x="85" y="8"/>
                  </a:lnTo>
                  <a:lnTo>
                    <a:pt x="85"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7" name="Freeform 142"/>
            <p:cNvSpPr>
              <a:spLocks noChangeArrowheads="1"/>
            </p:cNvSpPr>
            <p:nvPr/>
          </p:nvSpPr>
          <p:spPr bwMode="auto">
            <a:xfrm>
              <a:off x="5702" y="1793"/>
              <a:ext cx="20" cy="23"/>
            </a:xfrm>
            <a:custGeom>
              <a:avLst/>
              <a:gdLst>
                <a:gd name="T0" fmla="*/ 25 w 91"/>
                <a:gd name="T1" fmla="*/ 0 h 108"/>
                <a:gd name="T2" fmla="*/ 25 w 91"/>
                <a:gd name="T3" fmla="*/ 0 h 108"/>
                <a:gd name="T4" fmla="*/ 14 w 91"/>
                <a:gd name="T5" fmla="*/ 6 h 108"/>
                <a:gd name="T6" fmla="*/ 8 w 91"/>
                <a:gd name="T7" fmla="*/ 31 h 108"/>
                <a:gd name="T8" fmla="*/ 39 w 91"/>
                <a:gd name="T9" fmla="*/ 82 h 108"/>
                <a:gd name="T10" fmla="*/ 51 w 91"/>
                <a:gd name="T11" fmla="*/ 99 h 108"/>
                <a:gd name="T12" fmla="*/ 68 w 91"/>
                <a:gd name="T13" fmla="*/ 107 h 108"/>
                <a:gd name="T14" fmla="*/ 79 w 91"/>
                <a:gd name="T15" fmla="*/ 104 h 108"/>
                <a:gd name="T16" fmla="*/ 85 w 91"/>
                <a:gd name="T17" fmla="*/ 76 h 108"/>
                <a:gd name="T18" fmla="*/ 73 w 91"/>
                <a:gd name="T19" fmla="*/ 62 h 108"/>
                <a:gd name="T20" fmla="*/ 39 w 91"/>
                <a:gd name="T21" fmla="*/ 11 h 108"/>
                <a:gd name="T22" fmla="*/ 25 w 91"/>
                <a:gd name="T2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08">
                  <a:moveTo>
                    <a:pt x="25" y="0"/>
                  </a:moveTo>
                  <a:lnTo>
                    <a:pt x="25" y="0"/>
                  </a:lnTo>
                  <a:cubicBezTo>
                    <a:pt x="20" y="0"/>
                    <a:pt x="17" y="3"/>
                    <a:pt x="14" y="6"/>
                  </a:cubicBezTo>
                  <a:cubicBezTo>
                    <a:pt x="2" y="11"/>
                    <a:pt x="0" y="22"/>
                    <a:pt x="8" y="31"/>
                  </a:cubicBezTo>
                  <a:cubicBezTo>
                    <a:pt x="39" y="82"/>
                    <a:pt x="39" y="82"/>
                    <a:pt x="39" y="82"/>
                  </a:cubicBezTo>
                  <a:cubicBezTo>
                    <a:pt x="51" y="99"/>
                    <a:pt x="51" y="99"/>
                    <a:pt x="51" y="99"/>
                  </a:cubicBezTo>
                  <a:cubicBezTo>
                    <a:pt x="56" y="104"/>
                    <a:pt x="62" y="107"/>
                    <a:pt x="68" y="107"/>
                  </a:cubicBezTo>
                  <a:cubicBezTo>
                    <a:pt x="71" y="107"/>
                    <a:pt x="76" y="107"/>
                    <a:pt x="79" y="104"/>
                  </a:cubicBezTo>
                  <a:cubicBezTo>
                    <a:pt x="88" y="99"/>
                    <a:pt x="90" y="87"/>
                    <a:pt x="85" y="76"/>
                  </a:cubicBezTo>
                  <a:cubicBezTo>
                    <a:pt x="73" y="62"/>
                    <a:pt x="73" y="62"/>
                    <a:pt x="73" y="62"/>
                  </a:cubicBezTo>
                  <a:cubicBezTo>
                    <a:pt x="39" y="11"/>
                    <a:pt x="39" y="11"/>
                    <a:pt x="39" y="11"/>
                  </a:cubicBezTo>
                  <a:cubicBezTo>
                    <a:pt x="36" y="6"/>
                    <a:pt x="31" y="0"/>
                    <a:pt x="2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8" name="Freeform 143"/>
            <p:cNvSpPr>
              <a:spLocks noChangeArrowheads="1"/>
            </p:cNvSpPr>
            <p:nvPr/>
          </p:nvSpPr>
          <p:spPr bwMode="auto">
            <a:xfrm>
              <a:off x="5048" y="1267"/>
              <a:ext cx="90" cy="246"/>
            </a:xfrm>
            <a:custGeom>
              <a:avLst/>
              <a:gdLst>
                <a:gd name="T0" fmla="*/ 312 w 400"/>
                <a:gd name="T1" fmla="*/ 882 h 1087"/>
                <a:gd name="T2" fmla="*/ 88 w 400"/>
                <a:gd name="T3" fmla="*/ 882 h 1087"/>
                <a:gd name="T4" fmla="*/ 198 w 400"/>
                <a:gd name="T5" fmla="*/ 1086 h 1087"/>
                <a:gd name="T6" fmla="*/ 312 w 400"/>
                <a:gd name="T7" fmla="*/ 882 h 1087"/>
                <a:gd name="T8" fmla="*/ 388 w 400"/>
                <a:gd name="T9" fmla="*/ 729 h 1087"/>
                <a:gd name="T10" fmla="*/ 326 w 400"/>
                <a:gd name="T11" fmla="*/ 846 h 1087"/>
                <a:gd name="T12" fmla="*/ 388 w 400"/>
                <a:gd name="T13" fmla="*/ 729 h 1087"/>
                <a:gd name="T14" fmla="*/ 12 w 400"/>
                <a:gd name="T15" fmla="*/ 729 h 1087"/>
                <a:gd name="T16" fmla="*/ 74 w 400"/>
                <a:gd name="T17" fmla="*/ 846 h 1087"/>
                <a:gd name="T18" fmla="*/ 12 w 400"/>
                <a:gd name="T19" fmla="*/ 729 h 1087"/>
                <a:gd name="T20" fmla="*/ 396 w 400"/>
                <a:gd name="T21" fmla="*/ 625 h 1087"/>
                <a:gd name="T22" fmla="*/ 357 w 400"/>
                <a:gd name="T23" fmla="*/ 698 h 1087"/>
                <a:gd name="T24" fmla="*/ 396 w 400"/>
                <a:gd name="T25" fmla="*/ 625 h 1087"/>
                <a:gd name="T26" fmla="*/ 3 w 400"/>
                <a:gd name="T27" fmla="*/ 625 h 1087"/>
                <a:gd name="T28" fmla="*/ 43 w 400"/>
                <a:gd name="T29" fmla="*/ 698 h 1087"/>
                <a:gd name="T30" fmla="*/ 3 w 400"/>
                <a:gd name="T31" fmla="*/ 625 h 1087"/>
                <a:gd name="T32" fmla="*/ 365 w 400"/>
                <a:gd name="T33" fmla="*/ 475 h 1087"/>
                <a:gd name="T34" fmla="*/ 365 w 400"/>
                <a:gd name="T35" fmla="*/ 611 h 1087"/>
                <a:gd name="T36" fmla="*/ 399 w 400"/>
                <a:gd name="T37" fmla="*/ 543 h 1087"/>
                <a:gd name="T38" fmla="*/ 365 w 400"/>
                <a:gd name="T39" fmla="*/ 475 h 1087"/>
                <a:gd name="T40" fmla="*/ 34 w 400"/>
                <a:gd name="T41" fmla="*/ 475 h 1087"/>
                <a:gd name="T42" fmla="*/ 0 w 400"/>
                <a:gd name="T43" fmla="*/ 543 h 1087"/>
                <a:gd name="T44" fmla="*/ 34 w 400"/>
                <a:gd name="T45" fmla="*/ 611 h 1087"/>
                <a:gd name="T46" fmla="*/ 34 w 400"/>
                <a:gd name="T47" fmla="*/ 475 h 1087"/>
                <a:gd name="T48" fmla="*/ 357 w 400"/>
                <a:gd name="T49" fmla="*/ 385 h 1087"/>
                <a:gd name="T50" fmla="*/ 396 w 400"/>
                <a:gd name="T51" fmla="*/ 461 h 1087"/>
                <a:gd name="T52" fmla="*/ 357 w 400"/>
                <a:gd name="T53" fmla="*/ 385 h 1087"/>
                <a:gd name="T54" fmla="*/ 43 w 400"/>
                <a:gd name="T55" fmla="*/ 385 h 1087"/>
                <a:gd name="T56" fmla="*/ 3 w 400"/>
                <a:gd name="T57" fmla="*/ 461 h 1087"/>
                <a:gd name="T58" fmla="*/ 43 w 400"/>
                <a:gd name="T59" fmla="*/ 385 h 1087"/>
                <a:gd name="T60" fmla="*/ 363 w 400"/>
                <a:gd name="T61" fmla="*/ 223 h 1087"/>
                <a:gd name="T62" fmla="*/ 351 w 400"/>
                <a:gd name="T63" fmla="*/ 351 h 1087"/>
                <a:gd name="T64" fmla="*/ 363 w 400"/>
                <a:gd name="T65" fmla="*/ 223 h 1087"/>
                <a:gd name="T66" fmla="*/ 37 w 400"/>
                <a:gd name="T67" fmla="*/ 223 h 1087"/>
                <a:gd name="T68" fmla="*/ 48 w 400"/>
                <a:gd name="T69" fmla="*/ 351 h 1087"/>
                <a:gd name="T70" fmla="*/ 37 w 400"/>
                <a:gd name="T71" fmla="*/ 223 h 1087"/>
                <a:gd name="T72" fmla="*/ 198 w 400"/>
                <a:gd name="T73" fmla="*/ 0 h 1087"/>
                <a:gd name="T74" fmla="*/ 88 w 400"/>
                <a:gd name="T75" fmla="*/ 204 h 1087"/>
                <a:gd name="T76" fmla="*/ 312 w 400"/>
                <a:gd name="T77" fmla="*/ 204 h 1087"/>
                <a:gd name="T78" fmla="*/ 198 w 400"/>
                <a:gd name="T79" fmla="*/ 0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7">
                  <a:moveTo>
                    <a:pt x="312" y="882"/>
                  </a:moveTo>
                  <a:lnTo>
                    <a:pt x="312" y="882"/>
                  </a:lnTo>
                  <a:cubicBezTo>
                    <a:pt x="280" y="953"/>
                    <a:pt x="241" y="995"/>
                    <a:pt x="198" y="995"/>
                  </a:cubicBezTo>
                  <a:cubicBezTo>
                    <a:pt x="156" y="995"/>
                    <a:pt x="119" y="953"/>
                    <a:pt x="88" y="882"/>
                  </a:cubicBezTo>
                  <a:cubicBezTo>
                    <a:pt x="77" y="891"/>
                    <a:pt x="63" y="896"/>
                    <a:pt x="51" y="902"/>
                  </a:cubicBezTo>
                  <a:cubicBezTo>
                    <a:pt x="88" y="1015"/>
                    <a:pt x="139" y="1086"/>
                    <a:pt x="198" y="1086"/>
                  </a:cubicBezTo>
                  <a:cubicBezTo>
                    <a:pt x="258" y="1086"/>
                    <a:pt x="312" y="1015"/>
                    <a:pt x="348" y="902"/>
                  </a:cubicBezTo>
                  <a:cubicBezTo>
                    <a:pt x="337" y="896"/>
                    <a:pt x="323" y="891"/>
                    <a:pt x="312" y="882"/>
                  </a:cubicBezTo>
                  <a:lnTo>
                    <a:pt x="388" y="729"/>
                  </a:lnTo>
                  <a:lnTo>
                    <a:pt x="388" y="729"/>
                  </a:lnTo>
                  <a:cubicBezTo>
                    <a:pt x="376" y="732"/>
                    <a:pt x="363" y="732"/>
                    <a:pt x="351" y="735"/>
                  </a:cubicBezTo>
                  <a:cubicBezTo>
                    <a:pt x="346" y="775"/>
                    <a:pt x="334" y="812"/>
                    <a:pt x="326" y="846"/>
                  </a:cubicBezTo>
                  <a:cubicBezTo>
                    <a:pt x="337" y="851"/>
                    <a:pt x="348" y="857"/>
                    <a:pt x="363" y="862"/>
                  </a:cubicBezTo>
                  <a:cubicBezTo>
                    <a:pt x="371" y="820"/>
                    <a:pt x="379" y="778"/>
                    <a:pt x="388" y="729"/>
                  </a:cubicBezTo>
                  <a:lnTo>
                    <a:pt x="12" y="729"/>
                  </a:lnTo>
                  <a:lnTo>
                    <a:pt x="12" y="729"/>
                  </a:lnTo>
                  <a:cubicBezTo>
                    <a:pt x="17" y="778"/>
                    <a:pt x="26" y="820"/>
                    <a:pt x="37" y="862"/>
                  </a:cubicBezTo>
                  <a:cubicBezTo>
                    <a:pt x="48" y="857"/>
                    <a:pt x="63" y="851"/>
                    <a:pt x="74" y="846"/>
                  </a:cubicBezTo>
                  <a:cubicBezTo>
                    <a:pt x="63" y="812"/>
                    <a:pt x="54" y="775"/>
                    <a:pt x="48" y="735"/>
                  </a:cubicBezTo>
                  <a:cubicBezTo>
                    <a:pt x="34" y="732"/>
                    <a:pt x="23" y="732"/>
                    <a:pt x="12" y="729"/>
                  </a:cubicBezTo>
                  <a:lnTo>
                    <a:pt x="396" y="625"/>
                  </a:lnTo>
                  <a:lnTo>
                    <a:pt x="396" y="625"/>
                  </a:lnTo>
                  <a:cubicBezTo>
                    <a:pt x="385" y="636"/>
                    <a:pt x="374" y="651"/>
                    <a:pt x="360" y="665"/>
                  </a:cubicBezTo>
                  <a:cubicBezTo>
                    <a:pt x="360" y="676"/>
                    <a:pt x="357" y="687"/>
                    <a:pt x="357" y="698"/>
                  </a:cubicBezTo>
                  <a:cubicBezTo>
                    <a:pt x="368" y="698"/>
                    <a:pt x="379" y="695"/>
                    <a:pt x="391" y="695"/>
                  </a:cubicBezTo>
                  <a:cubicBezTo>
                    <a:pt x="393" y="673"/>
                    <a:pt x="396" y="648"/>
                    <a:pt x="396" y="625"/>
                  </a:cubicBezTo>
                  <a:lnTo>
                    <a:pt x="3" y="625"/>
                  </a:lnTo>
                  <a:lnTo>
                    <a:pt x="3" y="625"/>
                  </a:lnTo>
                  <a:cubicBezTo>
                    <a:pt x="3" y="648"/>
                    <a:pt x="6" y="673"/>
                    <a:pt x="9" y="695"/>
                  </a:cubicBezTo>
                  <a:cubicBezTo>
                    <a:pt x="20" y="695"/>
                    <a:pt x="31" y="698"/>
                    <a:pt x="43" y="698"/>
                  </a:cubicBezTo>
                  <a:cubicBezTo>
                    <a:pt x="40" y="687"/>
                    <a:pt x="40" y="676"/>
                    <a:pt x="37" y="665"/>
                  </a:cubicBezTo>
                  <a:cubicBezTo>
                    <a:pt x="26" y="651"/>
                    <a:pt x="14" y="636"/>
                    <a:pt x="3" y="625"/>
                  </a:cubicBezTo>
                  <a:lnTo>
                    <a:pt x="365" y="475"/>
                  </a:lnTo>
                  <a:lnTo>
                    <a:pt x="365" y="475"/>
                  </a:lnTo>
                  <a:cubicBezTo>
                    <a:pt x="365" y="497"/>
                    <a:pt x="368" y="520"/>
                    <a:pt x="368" y="543"/>
                  </a:cubicBezTo>
                  <a:cubicBezTo>
                    <a:pt x="368" y="565"/>
                    <a:pt x="365" y="588"/>
                    <a:pt x="365" y="611"/>
                  </a:cubicBezTo>
                  <a:cubicBezTo>
                    <a:pt x="376" y="597"/>
                    <a:pt x="388" y="585"/>
                    <a:pt x="399" y="571"/>
                  </a:cubicBezTo>
                  <a:cubicBezTo>
                    <a:pt x="399" y="563"/>
                    <a:pt x="399" y="551"/>
                    <a:pt x="399" y="543"/>
                  </a:cubicBezTo>
                  <a:cubicBezTo>
                    <a:pt x="399" y="534"/>
                    <a:pt x="399" y="523"/>
                    <a:pt x="399" y="514"/>
                  </a:cubicBezTo>
                  <a:cubicBezTo>
                    <a:pt x="388" y="500"/>
                    <a:pt x="376" y="486"/>
                    <a:pt x="365" y="475"/>
                  </a:cubicBezTo>
                  <a:lnTo>
                    <a:pt x="34" y="475"/>
                  </a:lnTo>
                  <a:lnTo>
                    <a:pt x="34" y="475"/>
                  </a:lnTo>
                  <a:cubicBezTo>
                    <a:pt x="23" y="486"/>
                    <a:pt x="12" y="500"/>
                    <a:pt x="0" y="514"/>
                  </a:cubicBezTo>
                  <a:cubicBezTo>
                    <a:pt x="0" y="523"/>
                    <a:pt x="0" y="534"/>
                    <a:pt x="0" y="543"/>
                  </a:cubicBezTo>
                  <a:cubicBezTo>
                    <a:pt x="0" y="551"/>
                    <a:pt x="0" y="563"/>
                    <a:pt x="0" y="571"/>
                  </a:cubicBezTo>
                  <a:cubicBezTo>
                    <a:pt x="12" y="585"/>
                    <a:pt x="23" y="597"/>
                    <a:pt x="34" y="611"/>
                  </a:cubicBezTo>
                  <a:cubicBezTo>
                    <a:pt x="31" y="588"/>
                    <a:pt x="31" y="565"/>
                    <a:pt x="31" y="543"/>
                  </a:cubicBezTo>
                  <a:cubicBezTo>
                    <a:pt x="31" y="520"/>
                    <a:pt x="31" y="497"/>
                    <a:pt x="34" y="475"/>
                  </a:cubicBezTo>
                  <a:lnTo>
                    <a:pt x="357" y="385"/>
                  </a:lnTo>
                  <a:lnTo>
                    <a:pt x="357" y="385"/>
                  </a:lnTo>
                  <a:cubicBezTo>
                    <a:pt x="357" y="399"/>
                    <a:pt x="360" y="410"/>
                    <a:pt x="360" y="421"/>
                  </a:cubicBezTo>
                  <a:cubicBezTo>
                    <a:pt x="374" y="436"/>
                    <a:pt x="385" y="447"/>
                    <a:pt x="396" y="461"/>
                  </a:cubicBezTo>
                  <a:cubicBezTo>
                    <a:pt x="396" y="438"/>
                    <a:pt x="393" y="413"/>
                    <a:pt x="391" y="390"/>
                  </a:cubicBezTo>
                  <a:cubicBezTo>
                    <a:pt x="379" y="390"/>
                    <a:pt x="368" y="387"/>
                    <a:pt x="357" y="385"/>
                  </a:cubicBezTo>
                  <a:lnTo>
                    <a:pt x="43" y="385"/>
                  </a:lnTo>
                  <a:lnTo>
                    <a:pt x="43" y="385"/>
                  </a:lnTo>
                  <a:cubicBezTo>
                    <a:pt x="31" y="387"/>
                    <a:pt x="20" y="390"/>
                    <a:pt x="9" y="390"/>
                  </a:cubicBezTo>
                  <a:cubicBezTo>
                    <a:pt x="6" y="413"/>
                    <a:pt x="3" y="438"/>
                    <a:pt x="3" y="461"/>
                  </a:cubicBezTo>
                  <a:cubicBezTo>
                    <a:pt x="14" y="447"/>
                    <a:pt x="26" y="436"/>
                    <a:pt x="37" y="421"/>
                  </a:cubicBezTo>
                  <a:cubicBezTo>
                    <a:pt x="40" y="410"/>
                    <a:pt x="40" y="399"/>
                    <a:pt x="43" y="385"/>
                  </a:cubicBezTo>
                  <a:lnTo>
                    <a:pt x="363" y="223"/>
                  </a:lnTo>
                  <a:lnTo>
                    <a:pt x="363" y="223"/>
                  </a:lnTo>
                  <a:cubicBezTo>
                    <a:pt x="348" y="229"/>
                    <a:pt x="337" y="235"/>
                    <a:pt x="326" y="241"/>
                  </a:cubicBezTo>
                  <a:cubicBezTo>
                    <a:pt x="334" y="275"/>
                    <a:pt x="346" y="311"/>
                    <a:pt x="351" y="351"/>
                  </a:cubicBezTo>
                  <a:cubicBezTo>
                    <a:pt x="363" y="353"/>
                    <a:pt x="376" y="353"/>
                    <a:pt x="388" y="356"/>
                  </a:cubicBezTo>
                  <a:cubicBezTo>
                    <a:pt x="379" y="308"/>
                    <a:pt x="371" y="263"/>
                    <a:pt x="363" y="223"/>
                  </a:cubicBezTo>
                  <a:lnTo>
                    <a:pt x="37" y="223"/>
                  </a:lnTo>
                  <a:lnTo>
                    <a:pt x="37" y="223"/>
                  </a:lnTo>
                  <a:cubicBezTo>
                    <a:pt x="26" y="263"/>
                    <a:pt x="17" y="308"/>
                    <a:pt x="12" y="356"/>
                  </a:cubicBezTo>
                  <a:cubicBezTo>
                    <a:pt x="23" y="353"/>
                    <a:pt x="34" y="353"/>
                    <a:pt x="48" y="351"/>
                  </a:cubicBezTo>
                  <a:cubicBezTo>
                    <a:pt x="54" y="311"/>
                    <a:pt x="63" y="275"/>
                    <a:pt x="74" y="241"/>
                  </a:cubicBezTo>
                  <a:cubicBezTo>
                    <a:pt x="63" y="235"/>
                    <a:pt x="48" y="229"/>
                    <a:pt x="37" y="223"/>
                  </a:cubicBezTo>
                  <a:lnTo>
                    <a:pt x="198" y="0"/>
                  </a:lnTo>
                  <a:lnTo>
                    <a:pt x="198" y="0"/>
                  </a:lnTo>
                  <a:cubicBezTo>
                    <a:pt x="139" y="0"/>
                    <a:pt x="88" y="71"/>
                    <a:pt x="51" y="184"/>
                  </a:cubicBezTo>
                  <a:cubicBezTo>
                    <a:pt x="63" y="189"/>
                    <a:pt x="77" y="195"/>
                    <a:pt x="88" y="204"/>
                  </a:cubicBezTo>
                  <a:cubicBezTo>
                    <a:pt x="119" y="133"/>
                    <a:pt x="156" y="88"/>
                    <a:pt x="198" y="88"/>
                  </a:cubicBezTo>
                  <a:cubicBezTo>
                    <a:pt x="241" y="88"/>
                    <a:pt x="280" y="133"/>
                    <a:pt x="312" y="204"/>
                  </a:cubicBezTo>
                  <a:cubicBezTo>
                    <a:pt x="323" y="195"/>
                    <a:pt x="337" y="189"/>
                    <a:pt x="348" y="184"/>
                  </a:cubicBezTo>
                  <a:cubicBezTo>
                    <a:pt x="312" y="71"/>
                    <a:pt x="258" y="0"/>
                    <a:pt x="198" y="0"/>
                  </a:cubicBezTo>
                  <a:lnTo>
                    <a:pt x="312"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49" name="Freeform 144"/>
            <p:cNvSpPr>
              <a:spLocks noChangeArrowheads="1"/>
            </p:cNvSpPr>
            <p:nvPr/>
          </p:nvSpPr>
          <p:spPr bwMode="auto">
            <a:xfrm>
              <a:off x="4971" y="1345"/>
              <a:ext cx="245" cy="90"/>
            </a:xfrm>
            <a:custGeom>
              <a:avLst/>
              <a:gdLst>
                <a:gd name="T0" fmla="*/ 611 w 1085"/>
                <a:gd name="T1" fmla="*/ 365 h 403"/>
                <a:gd name="T2" fmla="*/ 473 w 1085"/>
                <a:gd name="T3" fmla="*/ 365 h 403"/>
                <a:gd name="T4" fmla="*/ 540 w 1085"/>
                <a:gd name="T5" fmla="*/ 402 h 403"/>
                <a:gd name="T6" fmla="*/ 611 w 1085"/>
                <a:gd name="T7" fmla="*/ 365 h 403"/>
                <a:gd name="T8" fmla="*/ 241 w 1085"/>
                <a:gd name="T9" fmla="*/ 325 h 403"/>
                <a:gd name="T10" fmla="*/ 354 w 1085"/>
                <a:gd name="T11" fmla="*/ 387 h 403"/>
                <a:gd name="T12" fmla="*/ 458 w 1085"/>
                <a:gd name="T13" fmla="*/ 399 h 403"/>
                <a:gd name="T14" fmla="*/ 385 w 1085"/>
                <a:gd name="T15" fmla="*/ 356 h 403"/>
                <a:gd name="T16" fmla="*/ 241 w 1085"/>
                <a:gd name="T17" fmla="*/ 325 h 403"/>
                <a:gd name="T18" fmla="*/ 843 w 1085"/>
                <a:gd name="T19" fmla="*/ 325 h 403"/>
                <a:gd name="T20" fmla="*/ 699 w 1085"/>
                <a:gd name="T21" fmla="*/ 356 h 403"/>
                <a:gd name="T22" fmla="*/ 622 w 1085"/>
                <a:gd name="T23" fmla="*/ 399 h 403"/>
                <a:gd name="T24" fmla="*/ 730 w 1085"/>
                <a:gd name="T25" fmla="*/ 387 h 403"/>
                <a:gd name="T26" fmla="*/ 843 w 1085"/>
                <a:gd name="T27" fmla="*/ 325 h 403"/>
                <a:gd name="T28" fmla="*/ 902 w 1085"/>
                <a:gd name="T29" fmla="*/ 51 h 403"/>
                <a:gd name="T30" fmla="*/ 996 w 1085"/>
                <a:gd name="T31" fmla="*/ 201 h 403"/>
                <a:gd name="T32" fmla="*/ 902 w 1085"/>
                <a:gd name="T33" fmla="*/ 351 h 403"/>
                <a:gd name="T34" fmla="*/ 902 w 1085"/>
                <a:gd name="T35" fmla="*/ 51 h 403"/>
                <a:gd name="T36" fmla="*/ 181 w 1085"/>
                <a:gd name="T37" fmla="*/ 51 h 403"/>
                <a:gd name="T38" fmla="*/ 181 w 1085"/>
                <a:gd name="T39" fmla="*/ 351 h 403"/>
                <a:gd name="T40" fmla="*/ 88 w 1085"/>
                <a:gd name="T41" fmla="*/ 201 h 403"/>
                <a:gd name="T42" fmla="*/ 181 w 1085"/>
                <a:gd name="T43" fmla="*/ 51 h 403"/>
                <a:gd name="T44" fmla="*/ 622 w 1085"/>
                <a:gd name="T45" fmla="*/ 3 h 403"/>
                <a:gd name="T46" fmla="*/ 699 w 1085"/>
                <a:gd name="T47" fmla="*/ 43 h 403"/>
                <a:gd name="T48" fmla="*/ 843 w 1085"/>
                <a:gd name="T49" fmla="*/ 77 h 403"/>
                <a:gd name="T50" fmla="*/ 730 w 1085"/>
                <a:gd name="T51" fmla="*/ 14 h 403"/>
                <a:gd name="T52" fmla="*/ 622 w 1085"/>
                <a:gd name="T53" fmla="*/ 3 h 403"/>
                <a:gd name="T54" fmla="*/ 458 w 1085"/>
                <a:gd name="T55" fmla="*/ 3 h 403"/>
                <a:gd name="T56" fmla="*/ 354 w 1085"/>
                <a:gd name="T57" fmla="*/ 14 h 403"/>
                <a:gd name="T58" fmla="*/ 241 w 1085"/>
                <a:gd name="T59" fmla="*/ 77 h 403"/>
                <a:gd name="T60" fmla="*/ 385 w 1085"/>
                <a:gd name="T61" fmla="*/ 43 h 403"/>
                <a:gd name="T62" fmla="*/ 458 w 1085"/>
                <a:gd name="T63" fmla="*/ 3 h 403"/>
                <a:gd name="T64" fmla="*/ 540 w 1085"/>
                <a:gd name="T65" fmla="*/ 0 h 403"/>
                <a:gd name="T66" fmla="*/ 473 w 1085"/>
                <a:gd name="T67" fmla="*/ 34 h 403"/>
                <a:gd name="T68" fmla="*/ 611 w 1085"/>
                <a:gd name="T69" fmla="*/ 34 h 403"/>
                <a:gd name="T70" fmla="*/ 540 w 1085"/>
                <a:gd name="T71"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5" h="403">
                  <a:moveTo>
                    <a:pt x="611" y="365"/>
                  </a:moveTo>
                  <a:lnTo>
                    <a:pt x="611" y="365"/>
                  </a:lnTo>
                  <a:cubicBezTo>
                    <a:pt x="588" y="368"/>
                    <a:pt x="566" y="368"/>
                    <a:pt x="540" y="368"/>
                  </a:cubicBezTo>
                  <a:cubicBezTo>
                    <a:pt x="518" y="368"/>
                    <a:pt x="495" y="368"/>
                    <a:pt x="473" y="365"/>
                  </a:cubicBezTo>
                  <a:cubicBezTo>
                    <a:pt x="487" y="379"/>
                    <a:pt x="501" y="390"/>
                    <a:pt x="512" y="399"/>
                  </a:cubicBezTo>
                  <a:cubicBezTo>
                    <a:pt x="523" y="402"/>
                    <a:pt x="532" y="402"/>
                    <a:pt x="540" y="402"/>
                  </a:cubicBezTo>
                  <a:cubicBezTo>
                    <a:pt x="552" y="402"/>
                    <a:pt x="560" y="402"/>
                    <a:pt x="571" y="399"/>
                  </a:cubicBezTo>
                  <a:cubicBezTo>
                    <a:pt x="583" y="390"/>
                    <a:pt x="597" y="379"/>
                    <a:pt x="611" y="365"/>
                  </a:cubicBezTo>
                  <a:lnTo>
                    <a:pt x="241" y="325"/>
                  </a:lnTo>
                  <a:lnTo>
                    <a:pt x="241" y="325"/>
                  </a:lnTo>
                  <a:cubicBezTo>
                    <a:pt x="232" y="339"/>
                    <a:pt x="227" y="351"/>
                    <a:pt x="224" y="362"/>
                  </a:cubicBezTo>
                  <a:cubicBezTo>
                    <a:pt x="263" y="373"/>
                    <a:pt x="306" y="382"/>
                    <a:pt x="354" y="387"/>
                  </a:cubicBezTo>
                  <a:cubicBezTo>
                    <a:pt x="365" y="390"/>
                    <a:pt x="376" y="390"/>
                    <a:pt x="390" y="393"/>
                  </a:cubicBezTo>
                  <a:cubicBezTo>
                    <a:pt x="413" y="396"/>
                    <a:pt x="436" y="396"/>
                    <a:pt x="458" y="399"/>
                  </a:cubicBezTo>
                  <a:cubicBezTo>
                    <a:pt x="447" y="387"/>
                    <a:pt x="433" y="373"/>
                    <a:pt x="422" y="362"/>
                  </a:cubicBezTo>
                  <a:cubicBezTo>
                    <a:pt x="407" y="362"/>
                    <a:pt x="396" y="359"/>
                    <a:pt x="385" y="356"/>
                  </a:cubicBezTo>
                  <a:cubicBezTo>
                    <a:pt x="373" y="356"/>
                    <a:pt x="362" y="353"/>
                    <a:pt x="351" y="353"/>
                  </a:cubicBezTo>
                  <a:cubicBezTo>
                    <a:pt x="309" y="345"/>
                    <a:pt x="272" y="337"/>
                    <a:pt x="241" y="325"/>
                  </a:cubicBezTo>
                  <a:lnTo>
                    <a:pt x="843" y="325"/>
                  </a:lnTo>
                  <a:lnTo>
                    <a:pt x="843" y="325"/>
                  </a:lnTo>
                  <a:cubicBezTo>
                    <a:pt x="812" y="337"/>
                    <a:pt x="772" y="345"/>
                    <a:pt x="733" y="353"/>
                  </a:cubicBezTo>
                  <a:cubicBezTo>
                    <a:pt x="721" y="353"/>
                    <a:pt x="710" y="356"/>
                    <a:pt x="699" y="356"/>
                  </a:cubicBezTo>
                  <a:cubicBezTo>
                    <a:pt x="688" y="359"/>
                    <a:pt x="673" y="362"/>
                    <a:pt x="662" y="362"/>
                  </a:cubicBezTo>
                  <a:cubicBezTo>
                    <a:pt x="651" y="373"/>
                    <a:pt x="637" y="387"/>
                    <a:pt x="622" y="399"/>
                  </a:cubicBezTo>
                  <a:cubicBezTo>
                    <a:pt x="648" y="396"/>
                    <a:pt x="671" y="396"/>
                    <a:pt x="693" y="393"/>
                  </a:cubicBezTo>
                  <a:cubicBezTo>
                    <a:pt x="705" y="390"/>
                    <a:pt x="718" y="390"/>
                    <a:pt x="730" y="387"/>
                  </a:cubicBezTo>
                  <a:cubicBezTo>
                    <a:pt x="775" y="382"/>
                    <a:pt x="820" y="373"/>
                    <a:pt x="860" y="362"/>
                  </a:cubicBezTo>
                  <a:cubicBezTo>
                    <a:pt x="854" y="351"/>
                    <a:pt x="849" y="339"/>
                    <a:pt x="843" y="325"/>
                  </a:cubicBezTo>
                  <a:lnTo>
                    <a:pt x="902" y="51"/>
                  </a:lnTo>
                  <a:lnTo>
                    <a:pt x="902" y="51"/>
                  </a:lnTo>
                  <a:cubicBezTo>
                    <a:pt x="897" y="65"/>
                    <a:pt x="888" y="77"/>
                    <a:pt x="880" y="91"/>
                  </a:cubicBezTo>
                  <a:cubicBezTo>
                    <a:pt x="953" y="119"/>
                    <a:pt x="996" y="158"/>
                    <a:pt x="996" y="201"/>
                  </a:cubicBezTo>
                  <a:cubicBezTo>
                    <a:pt x="996" y="243"/>
                    <a:pt x="953" y="283"/>
                    <a:pt x="880" y="311"/>
                  </a:cubicBezTo>
                  <a:cubicBezTo>
                    <a:pt x="888" y="325"/>
                    <a:pt x="897" y="337"/>
                    <a:pt x="902" y="351"/>
                  </a:cubicBezTo>
                  <a:cubicBezTo>
                    <a:pt x="1013" y="314"/>
                    <a:pt x="1084" y="260"/>
                    <a:pt x="1084" y="201"/>
                  </a:cubicBezTo>
                  <a:cubicBezTo>
                    <a:pt x="1084" y="142"/>
                    <a:pt x="1013" y="88"/>
                    <a:pt x="902" y="51"/>
                  </a:cubicBezTo>
                  <a:lnTo>
                    <a:pt x="181" y="51"/>
                  </a:lnTo>
                  <a:lnTo>
                    <a:pt x="181" y="51"/>
                  </a:lnTo>
                  <a:cubicBezTo>
                    <a:pt x="71" y="88"/>
                    <a:pt x="0" y="142"/>
                    <a:pt x="0" y="201"/>
                  </a:cubicBezTo>
                  <a:cubicBezTo>
                    <a:pt x="0" y="260"/>
                    <a:pt x="71" y="314"/>
                    <a:pt x="181" y="351"/>
                  </a:cubicBezTo>
                  <a:cubicBezTo>
                    <a:pt x="187" y="337"/>
                    <a:pt x="195" y="325"/>
                    <a:pt x="201" y="311"/>
                  </a:cubicBezTo>
                  <a:cubicBezTo>
                    <a:pt x="130" y="283"/>
                    <a:pt x="88" y="243"/>
                    <a:pt x="88" y="201"/>
                  </a:cubicBezTo>
                  <a:cubicBezTo>
                    <a:pt x="88" y="158"/>
                    <a:pt x="130" y="119"/>
                    <a:pt x="201" y="91"/>
                  </a:cubicBezTo>
                  <a:cubicBezTo>
                    <a:pt x="195" y="77"/>
                    <a:pt x="187" y="65"/>
                    <a:pt x="181" y="51"/>
                  </a:cubicBezTo>
                  <a:lnTo>
                    <a:pt x="622" y="3"/>
                  </a:lnTo>
                  <a:lnTo>
                    <a:pt x="622" y="3"/>
                  </a:lnTo>
                  <a:cubicBezTo>
                    <a:pt x="637" y="14"/>
                    <a:pt x="651" y="28"/>
                    <a:pt x="662" y="40"/>
                  </a:cubicBezTo>
                  <a:cubicBezTo>
                    <a:pt x="673" y="40"/>
                    <a:pt x="688" y="43"/>
                    <a:pt x="699" y="43"/>
                  </a:cubicBezTo>
                  <a:cubicBezTo>
                    <a:pt x="710" y="45"/>
                    <a:pt x="721" y="48"/>
                    <a:pt x="733" y="48"/>
                  </a:cubicBezTo>
                  <a:cubicBezTo>
                    <a:pt x="772" y="57"/>
                    <a:pt x="812" y="65"/>
                    <a:pt x="843" y="77"/>
                  </a:cubicBezTo>
                  <a:cubicBezTo>
                    <a:pt x="849" y="62"/>
                    <a:pt x="854" y="51"/>
                    <a:pt x="860" y="40"/>
                  </a:cubicBezTo>
                  <a:cubicBezTo>
                    <a:pt x="820" y="28"/>
                    <a:pt x="775" y="20"/>
                    <a:pt x="730" y="14"/>
                  </a:cubicBezTo>
                  <a:cubicBezTo>
                    <a:pt x="718" y="11"/>
                    <a:pt x="705" y="11"/>
                    <a:pt x="693" y="9"/>
                  </a:cubicBezTo>
                  <a:cubicBezTo>
                    <a:pt x="671" y="6"/>
                    <a:pt x="648" y="6"/>
                    <a:pt x="622" y="3"/>
                  </a:cubicBezTo>
                  <a:lnTo>
                    <a:pt x="458" y="3"/>
                  </a:lnTo>
                  <a:lnTo>
                    <a:pt x="458" y="3"/>
                  </a:lnTo>
                  <a:cubicBezTo>
                    <a:pt x="436" y="6"/>
                    <a:pt x="413" y="6"/>
                    <a:pt x="390" y="9"/>
                  </a:cubicBezTo>
                  <a:cubicBezTo>
                    <a:pt x="376" y="11"/>
                    <a:pt x="365" y="11"/>
                    <a:pt x="354" y="14"/>
                  </a:cubicBezTo>
                  <a:cubicBezTo>
                    <a:pt x="306" y="20"/>
                    <a:pt x="263" y="28"/>
                    <a:pt x="224" y="40"/>
                  </a:cubicBezTo>
                  <a:cubicBezTo>
                    <a:pt x="227" y="51"/>
                    <a:pt x="232" y="62"/>
                    <a:pt x="241" y="77"/>
                  </a:cubicBezTo>
                  <a:cubicBezTo>
                    <a:pt x="272" y="65"/>
                    <a:pt x="309" y="57"/>
                    <a:pt x="351" y="48"/>
                  </a:cubicBezTo>
                  <a:cubicBezTo>
                    <a:pt x="362" y="48"/>
                    <a:pt x="373" y="45"/>
                    <a:pt x="385" y="43"/>
                  </a:cubicBezTo>
                  <a:cubicBezTo>
                    <a:pt x="396" y="43"/>
                    <a:pt x="407" y="40"/>
                    <a:pt x="422" y="40"/>
                  </a:cubicBezTo>
                  <a:cubicBezTo>
                    <a:pt x="433" y="28"/>
                    <a:pt x="447" y="14"/>
                    <a:pt x="458" y="3"/>
                  </a:cubicBezTo>
                  <a:lnTo>
                    <a:pt x="540" y="0"/>
                  </a:lnTo>
                  <a:lnTo>
                    <a:pt x="540" y="0"/>
                  </a:lnTo>
                  <a:cubicBezTo>
                    <a:pt x="532" y="0"/>
                    <a:pt x="523" y="0"/>
                    <a:pt x="512" y="0"/>
                  </a:cubicBezTo>
                  <a:cubicBezTo>
                    <a:pt x="501" y="11"/>
                    <a:pt x="487" y="23"/>
                    <a:pt x="473" y="34"/>
                  </a:cubicBezTo>
                  <a:cubicBezTo>
                    <a:pt x="495" y="34"/>
                    <a:pt x="518" y="34"/>
                    <a:pt x="540" y="34"/>
                  </a:cubicBezTo>
                  <a:cubicBezTo>
                    <a:pt x="566" y="34"/>
                    <a:pt x="588" y="34"/>
                    <a:pt x="611" y="34"/>
                  </a:cubicBezTo>
                  <a:cubicBezTo>
                    <a:pt x="597" y="23"/>
                    <a:pt x="583" y="11"/>
                    <a:pt x="571" y="0"/>
                  </a:cubicBezTo>
                  <a:cubicBezTo>
                    <a:pt x="560" y="0"/>
                    <a:pt x="552" y="0"/>
                    <a:pt x="540"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0" name="Freeform 145"/>
            <p:cNvSpPr>
              <a:spLocks noChangeArrowheads="1"/>
            </p:cNvSpPr>
            <p:nvPr/>
          </p:nvSpPr>
          <p:spPr bwMode="auto">
            <a:xfrm>
              <a:off x="4997" y="1298"/>
              <a:ext cx="192" cy="184"/>
            </a:xfrm>
            <a:custGeom>
              <a:avLst/>
              <a:gdLst>
                <a:gd name="T0" fmla="*/ 162 w 852"/>
                <a:gd name="T1" fmla="*/ 410 h 818"/>
                <a:gd name="T2" fmla="*/ 65 w 852"/>
                <a:gd name="T3" fmla="*/ 560 h 818"/>
                <a:gd name="T4" fmla="*/ 113 w 852"/>
                <a:gd name="T5" fmla="*/ 817 h 818"/>
                <a:gd name="T6" fmla="*/ 314 w 852"/>
                <a:gd name="T7" fmla="*/ 749 h 818"/>
                <a:gd name="T8" fmla="*/ 396 w 852"/>
                <a:gd name="T9" fmla="*/ 653 h 818"/>
                <a:gd name="T10" fmla="*/ 263 w 852"/>
                <a:gd name="T11" fmla="*/ 729 h 818"/>
                <a:gd name="T12" fmla="*/ 105 w 852"/>
                <a:gd name="T13" fmla="*/ 729 h 818"/>
                <a:gd name="T14" fmla="*/ 125 w 852"/>
                <a:gd name="T15" fmla="*/ 534 h 818"/>
                <a:gd name="T16" fmla="*/ 162 w 852"/>
                <a:gd name="T17" fmla="*/ 410 h 818"/>
                <a:gd name="T18" fmla="*/ 648 w 852"/>
                <a:gd name="T19" fmla="*/ 410 h 818"/>
                <a:gd name="T20" fmla="*/ 591 w 852"/>
                <a:gd name="T21" fmla="*/ 478 h 818"/>
                <a:gd name="T22" fmla="*/ 495 w 852"/>
                <a:gd name="T23" fmla="*/ 574 h 818"/>
                <a:gd name="T24" fmla="*/ 424 w 852"/>
                <a:gd name="T25" fmla="*/ 630 h 818"/>
                <a:gd name="T26" fmla="*/ 506 w 852"/>
                <a:gd name="T27" fmla="*/ 608 h 818"/>
                <a:gd name="T28" fmla="*/ 566 w 852"/>
                <a:gd name="T29" fmla="*/ 551 h 818"/>
                <a:gd name="T30" fmla="*/ 622 w 852"/>
                <a:gd name="T31" fmla="*/ 492 h 818"/>
                <a:gd name="T32" fmla="*/ 648 w 852"/>
                <a:gd name="T33" fmla="*/ 410 h 818"/>
                <a:gd name="T34" fmla="*/ 396 w 852"/>
                <a:gd name="T35" fmla="*/ 167 h 818"/>
                <a:gd name="T36" fmla="*/ 306 w 852"/>
                <a:gd name="T37" fmla="*/ 249 h 818"/>
                <a:gd name="T38" fmla="*/ 263 w 852"/>
                <a:gd name="T39" fmla="*/ 288 h 818"/>
                <a:gd name="T40" fmla="*/ 184 w 852"/>
                <a:gd name="T41" fmla="*/ 381 h 818"/>
                <a:gd name="T42" fmla="*/ 226 w 852"/>
                <a:gd name="T43" fmla="*/ 381 h 818"/>
                <a:gd name="T44" fmla="*/ 308 w 852"/>
                <a:gd name="T45" fmla="*/ 291 h 818"/>
                <a:gd name="T46" fmla="*/ 396 w 852"/>
                <a:gd name="T47" fmla="*/ 209 h 818"/>
                <a:gd name="T48" fmla="*/ 396 w 852"/>
                <a:gd name="T49" fmla="*/ 167 h 818"/>
                <a:gd name="T50" fmla="*/ 736 w 852"/>
                <a:gd name="T51" fmla="*/ 0 h 818"/>
                <a:gd name="T52" fmla="*/ 538 w 852"/>
                <a:gd name="T53" fmla="*/ 71 h 818"/>
                <a:gd name="T54" fmla="*/ 453 w 852"/>
                <a:gd name="T55" fmla="*/ 167 h 818"/>
                <a:gd name="T56" fmla="*/ 589 w 852"/>
                <a:gd name="T57" fmla="*/ 90 h 818"/>
                <a:gd name="T58" fmla="*/ 747 w 852"/>
                <a:gd name="T59" fmla="*/ 88 h 818"/>
                <a:gd name="T60" fmla="*/ 727 w 852"/>
                <a:gd name="T61" fmla="*/ 286 h 818"/>
                <a:gd name="T62" fmla="*/ 690 w 852"/>
                <a:gd name="T63" fmla="*/ 410 h 818"/>
                <a:gd name="T64" fmla="*/ 786 w 852"/>
                <a:gd name="T65" fmla="*/ 260 h 818"/>
                <a:gd name="T66" fmla="*/ 736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2" y="410"/>
                  </a:moveTo>
                  <a:lnTo>
                    <a:pt x="162" y="410"/>
                  </a:lnTo>
                  <a:cubicBezTo>
                    <a:pt x="130" y="447"/>
                    <a:pt x="108" y="486"/>
                    <a:pt x="85" y="520"/>
                  </a:cubicBezTo>
                  <a:cubicBezTo>
                    <a:pt x="79" y="534"/>
                    <a:pt x="71" y="546"/>
                    <a:pt x="65" y="560"/>
                  </a:cubicBezTo>
                  <a:cubicBezTo>
                    <a:pt x="12" y="664"/>
                    <a:pt x="0" y="752"/>
                    <a:pt x="43" y="794"/>
                  </a:cubicBezTo>
                  <a:cubicBezTo>
                    <a:pt x="59" y="811"/>
                    <a:pt x="85" y="817"/>
                    <a:pt x="113" y="817"/>
                  </a:cubicBezTo>
                  <a:cubicBezTo>
                    <a:pt x="159" y="817"/>
                    <a:pt x="215" y="800"/>
                    <a:pt x="277" y="769"/>
                  </a:cubicBezTo>
                  <a:cubicBezTo>
                    <a:pt x="289" y="763"/>
                    <a:pt x="303" y="758"/>
                    <a:pt x="314" y="749"/>
                  </a:cubicBezTo>
                  <a:cubicBezTo>
                    <a:pt x="351" y="729"/>
                    <a:pt x="388" y="704"/>
                    <a:pt x="424" y="676"/>
                  </a:cubicBezTo>
                  <a:cubicBezTo>
                    <a:pt x="416" y="667"/>
                    <a:pt x="407" y="662"/>
                    <a:pt x="396" y="653"/>
                  </a:cubicBezTo>
                  <a:cubicBezTo>
                    <a:pt x="365" y="676"/>
                    <a:pt x="331" y="696"/>
                    <a:pt x="300" y="713"/>
                  </a:cubicBezTo>
                  <a:cubicBezTo>
                    <a:pt x="289" y="718"/>
                    <a:pt x="274" y="724"/>
                    <a:pt x="263" y="729"/>
                  </a:cubicBezTo>
                  <a:cubicBezTo>
                    <a:pt x="226" y="743"/>
                    <a:pt x="193" y="752"/>
                    <a:pt x="164" y="752"/>
                  </a:cubicBezTo>
                  <a:cubicBezTo>
                    <a:pt x="139" y="752"/>
                    <a:pt x="119" y="746"/>
                    <a:pt x="105" y="729"/>
                  </a:cubicBezTo>
                  <a:cubicBezTo>
                    <a:pt x="74" y="701"/>
                    <a:pt x="77" y="642"/>
                    <a:pt x="108" y="571"/>
                  </a:cubicBezTo>
                  <a:cubicBezTo>
                    <a:pt x="111" y="560"/>
                    <a:pt x="116" y="548"/>
                    <a:pt x="125" y="534"/>
                  </a:cubicBezTo>
                  <a:cubicBezTo>
                    <a:pt x="139" y="503"/>
                    <a:pt x="159" y="472"/>
                    <a:pt x="184" y="438"/>
                  </a:cubicBezTo>
                  <a:cubicBezTo>
                    <a:pt x="176" y="430"/>
                    <a:pt x="167" y="418"/>
                    <a:pt x="162" y="410"/>
                  </a:cubicBezTo>
                  <a:lnTo>
                    <a:pt x="648" y="410"/>
                  </a:lnTo>
                  <a:lnTo>
                    <a:pt x="648" y="410"/>
                  </a:lnTo>
                  <a:cubicBezTo>
                    <a:pt x="639" y="418"/>
                    <a:pt x="634" y="430"/>
                    <a:pt x="625" y="438"/>
                  </a:cubicBezTo>
                  <a:cubicBezTo>
                    <a:pt x="614" y="452"/>
                    <a:pt x="602" y="464"/>
                    <a:pt x="591" y="478"/>
                  </a:cubicBezTo>
                  <a:cubicBezTo>
                    <a:pt x="577" y="495"/>
                    <a:pt x="560" y="512"/>
                    <a:pt x="543" y="529"/>
                  </a:cubicBezTo>
                  <a:cubicBezTo>
                    <a:pt x="526" y="546"/>
                    <a:pt x="512" y="560"/>
                    <a:pt x="495" y="574"/>
                  </a:cubicBezTo>
                  <a:cubicBezTo>
                    <a:pt x="481" y="588"/>
                    <a:pt x="467" y="599"/>
                    <a:pt x="455" y="608"/>
                  </a:cubicBezTo>
                  <a:cubicBezTo>
                    <a:pt x="444" y="616"/>
                    <a:pt x="436" y="625"/>
                    <a:pt x="424" y="630"/>
                  </a:cubicBezTo>
                  <a:cubicBezTo>
                    <a:pt x="436" y="639"/>
                    <a:pt x="444" y="645"/>
                    <a:pt x="453" y="653"/>
                  </a:cubicBezTo>
                  <a:cubicBezTo>
                    <a:pt x="472" y="639"/>
                    <a:pt x="489" y="622"/>
                    <a:pt x="506" y="608"/>
                  </a:cubicBezTo>
                  <a:cubicBezTo>
                    <a:pt x="521" y="596"/>
                    <a:pt x="535" y="582"/>
                    <a:pt x="546" y="571"/>
                  </a:cubicBezTo>
                  <a:cubicBezTo>
                    <a:pt x="555" y="565"/>
                    <a:pt x="560" y="557"/>
                    <a:pt x="566" y="551"/>
                  </a:cubicBezTo>
                  <a:cubicBezTo>
                    <a:pt x="574" y="543"/>
                    <a:pt x="580" y="537"/>
                    <a:pt x="586" y="532"/>
                  </a:cubicBezTo>
                  <a:cubicBezTo>
                    <a:pt x="600" y="518"/>
                    <a:pt x="611" y="503"/>
                    <a:pt x="622" y="492"/>
                  </a:cubicBezTo>
                  <a:cubicBezTo>
                    <a:pt x="639" y="475"/>
                    <a:pt x="653" y="455"/>
                    <a:pt x="668" y="438"/>
                  </a:cubicBezTo>
                  <a:cubicBezTo>
                    <a:pt x="662" y="430"/>
                    <a:pt x="653" y="418"/>
                    <a:pt x="648" y="410"/>
                  </a:cubicBezTo>
                  <a:lnTo>
                    <a:pt x="396" y="167"/>
                  </a:lnTo>
                  <a:lnTo>
                    <a:pt x="396" y="167"/>
                  </a:lnTo>
                  <a:cubicBezTo>
                    <a:pt x="379" y="181"/>
                    <a:pt x="362" y="195"/>
                    <a:pt x="342" y="212"/>
                  </a:cubicBezTo>
                  <a:cubicBezTo>
                    <a:pt x="331" y="223"/>
                    <a:pt x="317" y="237"/>
                    <a:pt x="306" y="249"/>
                  </a:cubicBezTo>
                  <a:cubicBezTo>
                    <a:pt x="297" y="254"/>
                    <a:pt x="291" y="263"/>
                    <a:pt x="283" y="269"/>
                  </a:cubicBezTo>
                  <a:cubicBezTo>
                    <a:pt x="277" y="274"/>
                    <a:pt x="272" y="283"/>
                    <a:pt x="263" y="288"/>
                  </a:cubicBezTo>
                  <a:cubicBezTo>
                    <a:pt x="252" y="303"/>
                    <a:pt x="240" y="314"/>
                    <a:pt x="229" y="328"/>
                  </a:cubicBezTo>
                  <a:cubicBezTo>
                    <a:pt x="212" y="345"/>
                    <a:pt x="198" y="364"/>
                    <a:pt x="184" y="381"/>
                  </a:cubicBezTo>
                  <a:cubicBezTo>
                    <a:pt x="190" y="390"/>
                    <a:pt x="196" y="401"/>
                    <a:pt x="204" y="410"/>
                  </a:cubicBezTo>
                  <a:cubicBezTo>
                    <a:pt x="210" y="401"/>
                    <a:pt x="218" y="390"/>
                    <a:pt x="226" y="381"/>
                  </a:cubicBezTo>
                  <a:cubicBezTo>
                    <a:pt x="238" y="367"/>
                    <a:pt x="249" y="353"/>
                    <a:pt x="260" y="342"/>
                  </a:cubicBezTo>
                  <a:cubicBezTo>
                    <a:pt x="274" y="325"/>
                    <a:pt x="291" y="308"/>
                    <a:pt x="308" y="291"/>
                  </a:cubicBezTo>
                  <a:cubicBezTo>
                    <a:pt x="323" y="274"/>
                    <a:pt x="340" y="260"/>
                    <a:pt x="357" y="243"/>
                  </a:cubicBezTo>
                  <a:cubicBezTo>
                    <a:pt x="371" y="232"/>
                    <a:pt x="385" y="220"/>
                    <a:pt x="396" y="209"/>
                  </a:cubicBezTo>
                  <a:cubicBezTo>
                    <a:pt x="407" y="203"/>
                    <a:pt x="416" y="195"/>
                    <a:pt x="424" y="186"/>
                  </a:cubicBezTo>
                  <a:cubicBezTo>
                    <a:pt x="416" y="181"/>
                    <a:pt x="407" y="172"/>
                    <a:pt x="396" y="167"/>
                  </a:cubicBezTo>
                  <a:lnTo>
                    <a:pt x="736" y="0"/>
                  </a:lnTo>
                  <a:lnTo>
                    <a:pt x="736" y="0"/>
                  </a:lnTo>
                  <a:cubicBezTo>
                    <a:pt x="693" y="0"/>
                    <a:pt x="636" y="17"/>
                    <a:pt x="574" y="51"/>
                  </a:cubicBezTo>
                  <a:cubicBezTo>
                    <a:pt x="563" y="56"/>
                    <a:pt x="549" y="62"/>
                    <a:pt x="538" y="71"/>
                  </a:cubicBezTo>
                  <a:cubicBezTo>
                    <a:pt x="501" y="90"/>
                    <a:pt x="464" y="116"/>
                    <a:pt x="424" y="144"/>
                  </a:cubicBezTo>
                  <a:cubicBezTo>
                    <a:pt x="436" y="153"/>
                    <a:pt x="444" y="158"/>
                    <a:pt x="453" y="167"/>
                  </a:cubicBezTo>
                  <a:cubicBezTo>
                    <a:pt x="487" y="144"/>
                    <a:pt x="521" y="124"/>
                    <a:pt x="552" y="108"/>
                  </a:cubicBezTo>
                  <a:cubicBezTo>
                    <a:pt x="563" y="102"/>
                    <a:pt x="574" y="96"/>
                    <a:pt x="589" y="90"/>
                  </a:cubicBezTo>
                  <a:cubicBezTo>
                    <a:pt x="625" y="76"/>
                    <a:pt x="659" y="68"/>
                    <a:pt x="685" y="68"/>
                  </a:cubicBezTo>
                  <a:cubicBezTo>
                    <a:pt x="713" y="68"/>
                    <a:pt x="733" y="74"/>
                    <a:pt x="747" y="88"/>
                  </a:cubicBezTo>
                  <a:cubicBezTo>
                    <a:pt x="778" y="119"/>
                    <a:pt x="772" y="178"/>
                    <a:pt x="744" y="249"/>
                  </a:cubicBezTo>
                  <a:cubicBezTo>
                    <a:pt x="738" y="260"/>
                    <a:pt x="733" y="271"/>
                    <a:pt x="727" y="286"/>
                  </a:cubicBezTo>
                  <a:cubicBezTo>
                    <a:pt x="713" y="317"/>
                    <a:pt x="693" y="348"/>
                    <a:pt x="668" y="381"/>
                  </a:cubicBezTo>
                  <a:cubicBezTo>
                    <a:pt x="676" y="390"/>
                    <a:pt x="685" y="401"/>
                    <a:pt x="690" y="410"/>
                  </a:cubicBezTo>
                  <a:cubicBezTo>
                    <a:pt x="718" y="373"/>
                    <a:pt x="744" y="334"/>
                    <a:pt x="764" y="300"/>
                  </a:cubicBezTo>
                  <a:cubicBezTo>
                    <a:pt x="772" y="286"/>
                    <a:pt x="781" y="274"/>
                    <a:pt x="786" y="260"/>
                  </a:cubicBezTo>
                  <a:cubicBezTo>
                    <a:pt x="840" y="155"/>
                    <a:pt x="851" y="68"/>
                    <a:pt x="809" y="25"/>
                  </a:cubicBezTo>
                  <a:cubicBezTo>
                    <a:pt x="792" y="8"/>
                    <a:pt x="767" y="0"/>
                    <a:pt x="736" y="0"/>
                  </a:cubicBezTo>
                  <a:lnTo>
                    <a:pt x="162"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1" name="Freeform 146"/>
            <p:cNvSpPr>
              <a:spLocks noChangeArrowheads="1"/>
            </p:cNvSpPr>
            <p:nvPr/>
          </p:nvSpPr>
          <p:spPr bwMode="auto">
            <a:xfrm>
              <a:off x="4997" y="1298"/>
              <a:ext cx="192" cy="184"/>
            </a:xfrm>
            <a:custGeom>
              <a:avLst/>
              <a:gdLst>
                <a:gd name="T0" fmla="*/ 108 w 852"/>
                <a:gd name="T1" fmla="*/ 249 h 818"/>
                <a:gd name="T2" fmla="*/ 164 w 852"/>
                <a:gd name="T3" fmla="*/ 68 h 818"/>
                <a:gd name="T4" fmla="*/ 300 w 852"/>
                <a:gd name="T5" fmla="*/ 108 h 818"/>
                <a:gd name="T6" fmla="*/ 424 w 852"/>
                <a:gd name="T7" fmla="*/ 186 h 818"/>
                <a:gd name="T8" fmla="*/ 495 w 852"/>
                <a:gd name="T9" fmla="*/ 243 h 818"/>
                <a:gd name="T10" fmla="*/ 591 w 852"/>
                <a:gd name="T11" fmla="*/ 342 h 818"/>
                <a:gd name="T12" fmla="*/ 648 w 852"/>
                <a:gd name="T13" fmla="*/ 410 h 818"/>
                <a:gd name="T14" fmla="*/ 727 w 852"/>
                <a:gd name="T15" fmla="*/ 534 h 818"/>
                <a:gd name="T16" fmla="*/ 747 w 852"/>
                <a:gd name="T17" fmla="*/ 729 h 818"/>
                <a:gd name="T18" fmla="*/ 589 w 852"/>
                <a:gd name="T19" fmla="*/ 729 h 818"/>
                <a:gd name="T20" fmla="*/ 453 w 852"/>
                <a:gd name="T21" fmla="*/ 653 h 818"/>
                <a:gd name="T22" fmla="*/ 396 w 852"/>
                <a:gd name="T23" fmla="*/ 608 h 818"/>
                <a:gd name="T24" fmla="*/ 308 w 852"/>
                <a:gd name="T25" fmla="*/ 529 h 818"/>
                <a:gd name="T26" fmla="*/ 226 w 852"/>
                <a:gd name="T27" fmla="*/ 438 h 818"/>
                <a:gd name="T28" fmla="*/ 184 w 852"/>
                <a:gd name="T29" fmla="*/ 381 h 818"/>
                <a:gd name="T30" fmla="*/ 108 w 852"/>
                <a:gd name="T31" fmla="*/ 249 h 818"/>
                <a:gd name="T32" fmla="*/ 113 w 852"/>
                <a:gd name="T33" fmla="*/ 0 h 818"/>
                <a:gd name="T34" fmla="*/ 65 w 852"/>
                <a:gd name="T35" fmla="*/ 260 h 818"/>
                <a:gd name="T36" fmla="*/ 162 w 852"/>
                <a:gd name="T37" fmla="*/ 410 h 818"/>
                <a:gd name="T38" fmla="*/ 229 w 852"/>
                <a:gd name="T39" fmla="*/ 492 h 818"/>
                <a:gd name="T40" fmla="*/ 283 w 852"/>
                <a:gd name="T41" fmla="*/ 551 h 818"/>
                <a:gd name="T42" fmla="*/ 342 w 852"/>
                <a:gd name="T43" fmla="*/ 608 h 818"/>
                <a:gd name="T44" fmla="*/ 424 w 852"/>
                <a:gd name="T45" fmla="*/ 676 h 818"/>
                <a:gd name="T46" fmla="*/ 574 w 852"/>
                <a:gd name="T47" fmla="*/ 769 h 818"/>
                <a:gd name="T48" fmla="*/ 809 w 852"/>
                <a:gd name="T49" fmla="*/ 794 h 818"/>
                <a:gd name="T50" fmla="*/ 764 w 852"/>
                <a:gd name="T51" fmla="*/ 520 h 818"/>
                <a:gd name="T52" fmla="*/ 668 w 852"/>
                <a:gd name="T53" fmla="*/ 381 h 818"/>
                <a:gd name="T54" fmla="*/ 586 w 852"/>
                <a:gd name="T55" fmla="*/ 288 h 818"/>
                <a:gd name="T56" fmla="*/ 546 w 852"/>
                <a:gd name="T57" fmla="*/ 249 h 818"/>
                <a:gd name="T58" fmla="*/ 453 w 852"/>
                <a:gd name="T59" fmla="*/ 167 h 818"/>
                <a:gd name="T60" fmla="*/ 314 w 852"/>
                <a:gd name="T61" fmla="*/ 71 h 818"/>
                <a:gd name="T62" fmla="*/ 113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9"/>
                  </a:moveTo>
                  <a:lnTo>
                    <a:pt x="108" y="249"/>
                  </a:lnTo>
                  <a:cubicBezTo>
                    <a:pt x="77" y="178"/>
                    <a:pt x="74" y="119"/>
                    <a:pt x="105" y="88"/>
                  </a:cubicBezTo>
                  <a:cubicBezTo>
                    <a:pt x="119" y="74"/>
                    <a:pt x="139" y="68"/>
                    <a:pt x="164" y="68"/>
                  </a:cubicBezTo>
                  <a:cubicBezTo>
                    <a:pt x="193" y="68"/>
                    <a:pt x="226" y="76"/>
                    <a:pt x="263" y="90"/>
                  </a:cubicBezTo>
                  <a:cubicBezTo>
                    <a:pt x="274" y="96"/>
                    <a:pt x="289" y="102"/>
                    <a:pt x="300" y="108"/>
                  </a:cubicBezTo>
                  <a:cubicBezTo>
                    <a:pt x="331" y="124"/>
                    <a:pt x="365" y="144"/>
                    <a:pt x="396" y="167"/>
                  </a:cubicBezTo>
                  <a:cubicBezTo>
                    <a:pt x="407" y="172"/>
                    <a:pt x="416" y="181"/>
                    <a:pt x="424" y="186"/>
                  </a:cubicBezTo>
                  <a:cubicBezTo>
                    <a:pt x="436" y="195"/>
                    <a:pt x="444" y="203"/>
                    <a:pt x="455" y="209"/>
                  </a:cubicBezTo>
                  <a:cubicBezTo>
                    <a:pt x="467" y="220"/>
                    <a:pt x="481" y="232"/>
                    <a:pt x="495" y="243"/>
                  </a:cubicBezTo>
                  <a:cubicBezTo>
                    <a:pt x="512" y="260"/>
                    <a:pt x="526" y="274"/>
                    <a:pt x="543" y="291"/>
                  </a:cubicBezTo>
                  <a:cubicBezTo>
                    <a:pt x="560" y="308"/>
                    <a:pt x="577" y="325"/>
                    <a:pt x="591" y="342"/>
                  </a:cubicBezTo>
                  <a:cubicBezTo>
                    <a:pt x="602" y="353"/>
                    <a:pt x="614" y="367"/>
                    <a:pt x="625" y="381"/>
                  </a:cubicBezTo>
                  <a:cubicBezTo>
                    <a:pt x="634" y="390"/>
                    <a:pt x="639" y="401"/>
                    <a:pt x="648" y="410"/>
                  </a:cubicBezTo>
                  <a:cubicBezTo>
                    <a:pt x="653" y="418"/>
                    <a:pt x="662" y="430"/>
                    <a:pt x="668" y="438"/>
                  </a:cubicBezTo>
                  <a:cubicBezTo>
                    <a:pt x="693" y="472"/>
                    <a:pt x="713" y="503"/>
                    <a:pt x="727" y="534"/>
                  </a:cubicBezTo>
                  <a:cubicBezTo>
                    <a:pt x="733" y="548"/>
                    <a:pt x="738" y="560"/>
                    <a:pt x="744" y="571"/>
                  </a:cubicBezTo>
                  <a:cubicBezTo>
                    <a:pt x="772" y="642"/>
                    <a:pt x="778" y="701"/>
                    <a:pt x="747" y="729"/>
                  </a:cubicBezTo>
                  <a:cubicBezTo>
                    <a:pt x="733" y="746"/>
                    <a:pt x="713" y="752"/>
                    <a:pt x="685" y="752"/>
                  </a:cubicBezTo>
                  <a:cubicBezTo>
                    <a:pt x="659" y="752"/>
                    <a:pt x="625" y="743"/>
                    <a:pt x="589" y="729"/>
                  </a:cubicBezTo>
                  <a:cubicBezTo>
                    <a:pt x="574" y="724"/>
                    <a:pt x="563" y="718"/>
                    <a:pt x="552" y="713"/>
                  </a:cubicBezTo>
                  <a:cubicBezTo>
                    <a:pt x="521" y="696"/>
                    <a:pt x="487" y="676"/>
                    <a:pt x="453" y="653"/>
                  </a:cubicBezTo>
                  <a:cubicBezTo>
                    <a:pt x="444" y="645"/>
                    <a:pt x="436" y="639"/>
                    <a:pt x="424" y="630"/>
                  </a:cubicBezTo>
                  <a:cubicBezTo>
                    <a:pt x="416" y="625"/>
                    <a:pt x="407" y="616"/>
                    <a:pt x="396" y="608"/>
                  </a:cubicBezTo>
                  <a:cubicBezTo>
                    <a:pt x="385" y="599"/>
                    <a:pt x="371" y="588"/>
                    <a:pt x="357" y="574"/>
                  </a:cubicBezTo>
                  <a:cubicBezTo>
                    <a:pt x="340" y="560"/>
                    <a:pt x="323" y="546"/>
                    <a:pt x="308" y="529"/>
                  </a:cubicBezTo>
                  <a:cubicBezTo>
                    <a:pt x="291" y="512"/>
                    <a:pt x="274" y="495"/>
                    <a:pt x="260" y="478"/>
                  </a:cubicBezTo>
                  <a:cubicBezTo>
                    <a:pt x="249" y="464"/>
                    <a:pt x="238" y="452"/>
                    <a:pt x="226" y="438"/>
                  </a:cubicBezTo>
                  <a:cubicBezTo>
                    <a:pt x="218" y="430"/>
                    <a:pt x="210" y="418"/>
                    <a:pt x="204" y="410"/>
                  </a:cubicBezTo>
                  <a:cubicBezTo>
                    <a:pt x="196" y="401"/>
                    <a:pt x="190" y="390"/>
                    <a:pt x="184" y="381"/>
                  </a:cubicBezTo>
                  <a:cubicBezTo>
                    <a:pt x="159" y="348"/>
                    <a:pt x="139" y="317"/>
                    <a:pt x="125" y="286"/>
                  </a:cubicBezTo>
                  <a:cubicBezTo>
                    <a:pt x="116" y="271"/>
                    <a:pt x="111" y="260"/>
                    <a:pt x="108" y="249"/>
                  </a:cubicBezTo>
                  <a:lnTo>
                    <a:pt x="113" y="0"/>
                  </a:lnTo>
                  <a:lnTo>
                    <a:pt x="113" y="0"/>
                  </a:lnTo>
                  <a:cubicBezTo>
                    <a:pt x="85" y="0"/>
                    <a:pt x="59" y="8"/>
                    <a:pt x="43" y="25"/>
                  </a:cubicBezTo>
                  <a:cubicBezTo>
                    <a:pt x="0" y="68"/>
                    <a:pt x="12" y="155"/>
                    <a:pt x="65" y="260"/>
                  </a:cubicBezTo>
                  <a:cubicBezTo>
                    <a:pt x="71" y="274"/>
                    <a:pt x="79" y="286"/>
                    <a:pt x="85" y="300"/>
                  </a:cubicBezTo>
                  <a:cubicBezTo>
                    <a:pt x="108" y="334"/>
                    <a:pt x="130" y="373"/>
                    <a:pt x="162" y="410"/>
                  </a:cubicBezTo>
                  <a:cubicBezTo>
                    <a:pt x="167" y="418"/>
                    <a:pt x="176" y="430"/>
                    <a:pt x="184" y="438"/>
                  </a:cubicBezTo>
                  <a:cubicBezTo>
                    <a:pt x="198" y="455"/>
                    <a:pt x="212" y="475"/>
                    <a:pt x="229" y="492"/>
                  </a:cubicBezTo>
                  <a:cubicBezTo>
                    <a:pt x="240" y="503"/>
                    <a:pt x="252" y="518"/>
                    <a:pt x="263" y="532"/>
                  </a:cubicBezTo>
                  <a:cubicBezTo>
                    <a:pt x="272" y="537"/>
                    <a:pt x="277" y="543"/>
                    <a:pt x="283" y="551"/>
                  </a:cubicBezTo>
                  <a:cubicBezTo>
                    <a:pt x="291" y="557"/>
                    <a:pt x="297" y="565"/>
                    <a:pt x="306" y="571"/>
                  </a:cubicBezTo>
                  <a:cubicBezTo>
                    <a:pt x="317" y="582"/>
                    <a:pt x="331" y="596"/>
                    <a:pt x="342" y="608"/>
                  </a:cubicBezTo>
                  <a:cubicBezTo>
                    <a:pt x="362" y="622"/>
                    <a:pt x="379" y="639"/>
                    <a:pt x="396" y="653"/>
                  </a:cubicBezTo>
                  <a:cubicBezTo>
                    <a:pt x="407" y="662"/>
                    <a:pt x="416" y="667"/>
                    <a:pt x="424" y="676"/>
                  </a:cubicBezTo>
                  <a:cubicBezTo>
                    <a:pt x="464" y="704"/>
                    <a:pt x="501" y="729"/>
                    <a:pt x="538" y="749"/>
                  </a:cubicBezTo>
                  <a:cubicBezTo>
                    <a:pt x="549" y="758"/>
                    <a:pt x="563" y="763"/>
                    <a:pt x="574" y="769"/>
                  </a:cubicBezTo>
                  <a:cubicBezTo>
                    <a:pt x="636" y="800"/>
                    <a:pt x="693" y="817"/>
                    <a:pt x="736" y="817"/>
                  </a:cubicBezTo>
                  <a:cubicBezTo>
                    <a:pt x="767" y="817"/>
                    <a:pt x="792" y="811"/>
                    <a:pt x="809" y="794"/>
                  </a:cubicBezTo>
                  <a:cubicBezTo>
                    <a:pt x="851" y="752"/>
                    <a:pt x="840" y="664"/>
                    <a:pt x="786" y="560"/>
                  </a:cubicBezTo>
                  <a:cubicBezTo>
                    <a:pt x="781" y="546"/>
                    <a:pt x="772" y="534"/>
                    <a:pt x="764" y="520"/>
                  </a:cubicBezTo>
                  <a:cubicBezTo>
                    <a:pt x="744" y="486"/>
                    <a:pt x="718" y="447"/>
                    <a:pt x="690" y="410"/>
                  </a:cubicBezTo>
                  <a:cubicBezTo>
                    <a:pt x="685" y="401"/>
                    <a:pt x="676" y="390"/>
                    <a:pt x="668" y="381"/>
                  </a:cubicBezTo>
                  <a:cubicBezTo>
                    <a:pt x="653" y="364"/>
                    <a:pt x="639" y="345"/>
                    <a:pt x="622" y="328"/>
                  </a:cubicBezTo>
                  <a:cubicBezTo>
                    <a:pt x="611" y="314"/>
                    <a:pt x="600" y="303"/>
                    <a:pt x="586" y="288"/>
                  </a:cubicBezTo>
                  <a:cubicBezTo>
                    <a:pt x="580" y="283"/>
                    <a:pt x="574" y="274"/>
                    <a:pt x="566" y="269"/>
                  </a:cubicBezTo>
                  <a:cubicBezTo>
                    <a:pt x="560" y="263"/>
                    <a:pt x="555" y="254"/>
                    <a:pt x="546" y="249"/>
                  </a:cubicBezTo>
                  <a:cubicBezTo>
                    <a:pt x="535" y="237"/>
                    <a:pt x="521" y="223"/>
                    <a:pt x="506" y="212"/>
                  </a:cubicBezTo>
                  <a:cubicBezTo>
                    <a:pt x="489" y="195"/>
                    <a:pt x="472" y="181"/>
                    <a:pt x="453" y="167"/>
                  </a:cubicBezTo>
                  <a:cubicBezTo>
                    <a:pt x="444" y="158"/>
                    <a:pt x="436" y="153"/>
                    <a:pt x="424" y="144"/>
                  </a:cubicBezTo>
                  <a:cubicBezTo>
                    <a:pt x="388" y="116"/>
                    <a:pt x="351" y="90"/>
                    <a:pt x="314" y="71"/>
                  </a:cubicBezTo>
                  <a:cubicBezTo>
                    <a:pt x="303" y="62"/>
                    <a:pt x="289" y="56"/>
                    <a:pt x="277" y="51"/>
                  </a:cubicBezTo>
                  <a:cubicBezTo>
                    <a:pt x="215" y="17"/>
                    <a:pt x="159" y="0"/>
                    <a:pt x="113" y="0"/>
                  </a:cubicBezTo>
                  <a:lnTo>
                    <a:pt x="108" y="24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2" name="Freeform 147"/>
            <p:cNvSpPr>
              <a:spLocks noChangeArrowheads="1"/>
            </p:cNvSpPr>
            <p:nvPr/>
          </p:nvSpPr>
          <p:spPr bwMode="auto">
            <a:xfrm>
              <a:off x="5075" y="1371"/>
              <a:ext cx="37" cy="38"/>
            </a:xfrm>
            <a:custGeom>
              <a:avLst/>
              <a:gdLst>
                <a:gd name="T0" fmla="*/ 85 w 168"/>
                <a:gd name="T1" fmla="*/ 0 h 171"/>
                <a:gd name="T2" fmla="*/ 85 w 168"/>
                <a:gd name="T3" fmla="*/ 0 h 171"/>
                <a:gd name="T4" fmla="*/ 0 w 168"/>
                <a:gd name="T5" fmla="*/ 85 h 171"/>
                <a:gd name="T6" fmla="*/ 85 w 168"/>
                <a:gd name="T7" fmla="*/ 170 h 171"/>
                <a:gd name="T8" fmla="*/ 167 w 168"/>
                <a:gd name="T9" fmla="*/ 85 h 171"/>
                <a:gd name="T10" fmla="*/ 85 w 168"/>
                <a:gd name="T11" fmla="*/ 0 h 171"/>
              </a:gdLst>
              <a:ahLst/>
              <a:cxnLst>
                <a:cxn ang="0">
                  <a:pos x="T0" y="T1"/>
                </a:cxn>
                <a:cxn ang="0">
                  <a:pos x="T2" y="T3"/>
                </a:cxn>
                <a:cxn ang="0">
                  <a:pos x="T4" y="T5"/>
                </a:cxn>
                <a:cxn ang="0">
                  <a:pos x="T6" y="T7"/>
                </a:cxn>
                <a:cxn ang="0">
                  <a:pos x="T8" y="T9"/>
                </a:cxn>
                <a:cxn ang="0">
                  <a:pos x="T10" y="T11"/>
                </a:cxn>
              </a:cxnLst>
              <a:rect l="0" t="0" r="r" b="b"/>
              <a:pathLst>
                <a:path w="168" h="171">
                  <a:moveTo>
                    <a:pt x="85" y="0"/>
                  </a:moveTo>
                  <a:lnTo>
                    <a:pt x="85" y="0"/>
                  </a:lnTo>
                  <a:cubicBezTo>
                    <a:pt x="37" y="0"/>
                    <a:pt x="0" y="39"/>
                    <a:pt x="0" y="85"/>
                  </a:cubicBezTo>
                  <a:cubicBezTo>
                    <a:pt x="0" y="130"/>
                    <a:pt x="37" y="170"/>
                    <a:pt x="85" y="170"/>
                  </a:cubicBezTo>
                  <a:cubicBezTo>
                    <a:pt x="130" y="170"/>
                    <a:pt x="167" y="130"/>
                    <a:pt x="167" y="85"/>
                  </a:cubicBezTo>
                  <a:cubicBezTo>
                    <a:pt x="167" y="39"/>
                    <a:pt x="130" y="0"/>
                    <a:pt x="8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3" name="Freeform 148"/>
            <p:cNvSpPr>
              <a:spLocks noChangeArrowheads="1"/>
            </p:cNvSpPr>
            <p:nvPr/>
          </p:nvSpPr>
          <p:spPr bwMode="auto">
            <a:xfrm>
              <a:off x="6072" y="1965"/>
              <a:ext cx="90" cy="245"/>
            </a:xfrm>
            <a:custGeom>
              <a:avLst/>
              <a:gdLst>
                <a:gd name="T0" fmla="*/ 311 w 400"/>
                <a:gd name="T1" fmla="*/ 882 h 1084"/>
                <a:gd name="T2" fmla="*/ 91 w 400"/>
                <a:gd name="T3" fmla="*/ 882 h 1084"/>
                <a:gd name="T4" fmla="*/ 201 w 400"/>
                <a:gd name="T5" fmla="*/ 1083 h 1084"/>
                <a:gd name="T6" fmla="*/ 311 w 400"/>
                <a:gd name="T7" fmla="*/ 882 h 1084"/>
                <a:gd name="T8" fmla="*/ 14 w 400"/>
                <a:gd name="T9" fmla="*/ 730 h 1084"/>
                <a:gd name="T10" fmla="*/ 77 w 400"/>
                <a:gd name="T11" fmla="*/ 843 h 1084"/>
                <a:gd name="T12" fmla="*/ 14 w 400"/>
                <a:gd name="T13" fmla="*/ 730 h 1084"/>
                <a:gd name="T14" fmla="*/ 388 w 400"/>
                <a:gd name="T15" fmla="*/ 730 h 1084"/>
                <a:gd name="T16" fmla="*/ 325 w 400"/>
                <a:gd name="T17" fmla="*/ 843 h 1084"/>
                <a:gd name="T18" fmla="*/ 388 w 400"/>
                <a:gd name="T19" fmla="*/ 730 h 1084"/>
                <a:gd name="T20" fmla="*/ 3 w 400"/>
                <a:gd name="T21" fmla="*/ 623 h 1084"/>
                <a:gd name="T22" fmla="*/ 43 w 400"/>
                <a:gd name="T23" fmla="*/ 699 h 1084"/>
                <a:gd name="T24" fmla="*/ 3 w 400"/>
                <a:gd name="T25" fmla="*/ 623 h 1084"/>
                <a:gd name="T26" fmla="*/ 399 w 400"/>
                <a:gd name="T27" fmla="*/ 623 h 1084"/>
                <a:gd name="T28" fmla="*/ 357 w 400"/>
                <a:gd name="T29" fmla="*/ 699 h 1084"/>
                <a:gd name="T30" fmla="*/ 399 w 400"/>
                <a:gd name="T31" fmla="*/ 623 h 1084"/>
                <a:gd name="T32" fmla="*/ 34 w 400"/>
                <a:gd name="T33" fmla="*/ 473 h 1084"/>
                <a:gd name="T34" fmla="*/ 0 w 400"/>
                <a:gd name="T35" fmla="*/ 543 h 1084"/>
                <a:gd name="T36" fmla="*/ 34 w 400"/>
                <a:gd name="T37" fmla="*/ 611 h 1084"/>
                <a:gd name="T38" fmla="*/ 34 w 400"/>
                <a:gd name="T39" fmla="*/ 473 h 1084"/>
                <a:gd name="T40" fmla="*/ 365 w 400"/>
                <a:gd name="T41" fmla="*/ 473 h 1084"/>
                <a:gd name="T42" fmla="*/ 365 w 400"/>
                <a:gd name="T43" fmla="*/ 611 h 1084"/>
                <a:gd name="T44" fmla="*/ 399 w 400"/>
                <a:gd name="T45" fmla="*/ 543 h 1084"/>
                <a:gd name="T46" fmla="*/ 365 w 400"/>
                <a:gd name="T47" fmla="*/ 473 h 1084"/>
                <a:gd name="T48" fmla="*/ 357 w 400"/>
                <a:gd name="T49" fmla="*/ 385 h 1084"/>
                <a:gd name="T50" fmla="*/ 399 w 400"/>
                <a:gd name="T51" fmla="*/ 461 h 1084"/>
                <a:gd name="T52" fmla="*/ 357 w 400"/>
                <a:gd name="T53" fmla="*/ 385 h 1084"/>
                <a:gd name="T54" fmla="*/ 43 w 400"/>
                <a:gd name="T55" fmla="*/ 385 h 1084"/>
                <a:gd name="T56" fmla="*/ 3 w 400"/>
                <a:gd name="T57" fmla="*/ 461 h 1084"/>
                <a:gd name="T58" fmla="*/ 43 w 400"/>
                <a:gd name="T59" fmla="*/ 385 h 1084"/>
                <a:gd name="T60" fmla="*/ 362 w 400"/>
                <a:gd name="T61" fmla="*/ 224 h 1084"/>
                <a:gd name="T62" fmla="*/ 351 w 400"/>
                <a:gd name="T63" fmla="*/ 351 h 1084"/>
                <a:gd name="T64" fmla="*/ 362 w 400"/>
                <a:gd name="T65" fmla="*/ 224 h 1084"/>
                <a:gd name="T66" fmla="*/ 40 w 400"/>
                <a:gd name="T67" fmla="*/ 224 h 1084"/>
                <a:gd name="T68" fmla="*/ 49 w 400"/>
                <a:gd name="T69" fmla="*/ 351 h 1084"/>
                <a:gd name="T70" fmla="*/ 40 w 400"/>
                <a:gd name="T71" fmla="*/ 224 h 1084"/>
                <a:gd name="T72" fmla="*/ 201 w 400"/>
                <a:gd name="T73" fmla="*/ 0 h 1084"/>
                <a:gd name="T74" fmla="*/ 91 w 400"/>
                <a:gd name="T75" fmla="*/ 201 h 1084"/>
                <a:gd name="T76" fmla="*/ 311 w 400"/>
                <a:gd name="T77" fmla="*/ 201 h 1084"/>
                <a:gd name="T78" fmla="*/ 201 w 400"/>
                <a:gd name="T79" fmla="*/ 0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4">
                  <a:moveTo>
                    <a:pt x="311" y="882"/>
                  </a:moveTo>
                  <a:lnTo>
                    <a:pt x="311" y="882"/>
                  </a:lnTo>
                  <a:cubicBezTo>
                    <a:pt x="283" y="953"/>
                    <a:pt x="244" y="996"/>
                    <a:pt x="201" y="996"/>
                  </a:cubicBezTo>
                  <a:cubicBezTo>
                    <a:pt x="159" y="996"/>
                    <a:pt x="119" y="953"/>
                    <a:pt x="91" y="882"/>
                  </a:cubicBezTo>
                  <a:cubicBezTo>
                    <a:pt x="77" y="888"/>
                    <a:pt x="65" y="897"/>
                    <a:pt x="51" y="902"/>
                  </a:cubicBezTo>
                  <a:cubicBezTo>
                    <a:pt x="88" y="1013"/>
                    <a:pt x="142" y="1083"/>
                    <a:pt x="201" y="1083"/>
                  </a:cubicBezTo>
                  <a:cubicBezTo>
                    <a:pt x="261" y="1083"/>
                    <a:pt x="314" y="1013"/>
                    <a:pt x="351" y="902"/>
                  </a:cubicBezTo>
                  <a:cubicBezTo>
                    <a:pt x="337" y="897"/>
                    <a:pt x="325" y="888"/>
                    <a:pt x="311" y="882"/>
                  </a:cubicBezTo>
                  <a:lnTo>
                    <a:pt x="14" y="730"/>
                  </a:lnTo>
                  <a:lnTo>
                    <a:pt x="14" y="730"/>
                  </a:lnTo>
                  <a:cubicBezTo>
                    <a:pt x="20" y="778"/>
                    <a:pt x="29" y="821"/>
                    <a:pt x="40" y="860"/>
                  </a:cubicBezTo>
                  <a:cubicBezTo>
                    <a:pt x="51" y="855"/>
                    <a:pt x="63" y="849"/>
                    <a:pt x="77" y="843"/>
                  </a:cubicBezTo>
                  <a:cubicBezTo>
                    <a:pt x="65" y="812"/>
                    <a:pt x="57" y="775"/>
                    <a:pt x="49" y="733"/>
                  </a:cubicBezTo>
                  <a:cubicBezTo>
                    <a:pt x="37" y="733"/>
                    <a:pt x="26" y="730"/>
                    <a:pt x="14" y="730"/>
                  </a:cubicBezTo>
                  <a:lnTo>
                    <a:pt x="388" y="730"/>
                  </a:lnTo>
                  <a:lnTo>
                    <a:pt x="388" y="730"/>
                  </a:lnTo>
                  <a:cubicBezTo>
                    <a:pt x="376" y="730"/>
                    <a:pt x="365" y="733"/>
                    <a:pt x="351" y="733"/>
                  </a:cubicBezTo>
                  <a:cubicBezTo>
                    <a:pt x="345" y="775"/>
                    <a:pt x="337" y="812"/>
                    <a:pt x="325" y="843"/>
                  </a:cubicBezTo>
                  <a:cubicBezTo>
                    <a:pt x="337" y="849"/>
                    <a:pt x="351" y="855"/>
                    <a:pt x="362" y="860"/>
                  </a:cubicBezTo>
                  <a:cubicBezTo>
                    <a:pt x="373" y="821"/>
                    <a:pt x="382" y="778"/>
                    <a:pt x="388" y="730"/>
                  </a:cubicBezTo>
                  <a:lnTo>
                    <a:pt x="3" y="623"/>
                  </a:lnTo>
                  <a:lnTo>
                    <a:pt x="3" y="623"/>
                  </a:lnTo>
                  <a:cubicBezTo>
                    <a:pt x="3" y="648"/>
                    <a:pt x="6" y="671"/>
                    <a:pt x="9" y="693"/>
                  </a:cubicBezTo>
                  <a:cubicBezTo>
                    <a:pt x="20" y="696"/>
                    <a:pt x="31" y="696"/>
                    <a:pt x="43" y="699"/>
                  </a:cubicBezTo>
                  <a:cubicBezTo>
                    <a:pt x="43" y="687"/>
                    <a:pt x="40" y="676"/>
                    <a:pt x="40" y="662"/>
                  </a:cubicBezTo>
                  <a:cubicBezTo>
                    <a:pt x="26" y="651"/>
                    <a:pt x="14" y="637"/>
                    <a:pt x="3" y="623"/>
                  </a:cubicBezTo>
                  <a:lnTo>
                    <a:pt x="399" y="623"/>
                  </a:lnTo>
                  <a:lnTo>
                    <a:pt x="399" y="623"/>
                  </a:lnTo>
                  <a:cubicBezTo>
                    <a:pt x="388" y="637"/>
                    <a:pt x="373" y="651"/>
                    <a:pt x="362" y="662"/>
                  </a:cubicBezTo>
                  <a:cubicBezTo>
                    <a:pt x="359" y="676"/>
                    <a:pt x="359" y="687"/>
                    <a:pt x="357" y="699"/>
                  </a:cubicBezTo>
                  <a:cubicBezTo>
                    <a:pt x="371" y="696"/>
                    <a:pt x="382" y="696"/>
                    <a:pt x="393" y="693"/>
                  </a:cubicBezTo>
                  <a:cubicBezTo>
                    <a:pt x="396" y="671"/>
                    <a:pt x="396" y="648"/>
                    <a:pt x="399" y="623"/>
                  </a:cubicBezTo>
                  <a:lnTo>
                    <a:pt x="34" y="473"/>
                  </a:lnTo>
                  <a:lnTo>
                    <a:pt x="34" y="473"/>
                  </a:lnTo>
                  <a:cubicBezTo>
                    <a:pt x="23" y="487"/>
                    <a:pt x="12" y="501"/>
                    <a:pt x="0" y="512"/>
                  </a:cubicBezTo>
                  <a:cubicBezTo>
                    <a:pt x="0" y="523"/>
                    <a:pt x="0" y="532"/>
                    <a:pt x="0" y="543"/>
                  </a:cubicBezTo>
                  <a:cubicBezTo>
                    <a:pt x="0" y="552"/>
                    <a:pt x="0" y="560"/>
                    <a:pt x="0" y="572"/>
                  </a:cubicBezTo>
                  <a:cubicBezTo>
                    <a:pt x="12" y="583"/>
                    <a:pt x="23" y="597"/>
                    <a:pt x="34" y="611"/>
                  </a:cubicBezTo>
                  <a:cubicBezTo>
                    <a:pt x="34" y="589"/>
                    <a:pt x="34" y="566"/>
                    <a:pt x="34" y="543"/>
                  </a:cubicBezTo>
                  <a:cubicBezTo>
                    <a:pt x="34" y="518"/>
                    <a:pt x="34" y="495"/>
                    <a:pt x="34" y="473"/>
                  </a:cubicBezTo>
                  <a:lnTo>
                    <a:pt x="365" y="473"/>
                  </a:lnTo>
                  <a:lnTo>
                    <a:pt x="365" y="473"/>
                  </a:lnTo>
                  <a:cubicBezTo>
                    <a:pt x="368" y="495"/>
                    <a:pt x="368" y="518"/>
                    <a:pt x="368" y="543"/>
                  </a:cubicBezTo>
                  <a:cubicBezTo>
                    <a:pt x="368" y="566"/>
                    <a:pt x="368" y="589"/>
                    <a:pt x="365" y="611"/>
                  </a:cubicBezTo>
                  <a:cubicBezTo>
                    <a:pt x="379" y="597"/>
                    <a:pt x="391" y="583"/>
                    <a:pt x="399" y="572"/>
                  </a:cubicBezTo>
                  <a:cubicBezTo>
                    <a:pt x="399" y="560"/>
                    <a:pt x="399" y="552"/>
                    <a:pt x="399" y="543"/>
                  </a:cubicBezTo>
                  <a:cubicBezTo>
                    <a:pt x="399" y="532"/>
                    <a:pt x="399" y="523"/>
                    <a:pt x="399" y="512"/>
                  </a:cubicBezTo>
                  <a:cubicBezTo>
                    <a:pt x="391" y="501"/>
                    <a:pt x="379" y="487"/>
                    <a:pt x="365" y="473"/>
                  </a:cubicBezTo>
                  <a:lnTo>
                    <a:pt x="357" y="385"/>
                  </a:lnTo>
                  <a:lnTo>
                    <a:pt x="357" y="385"/>
                  </a:lnTo>
                  <a:cubicBezTo>
                    <a:pt x="359" y="396"/>
                    <a:pt x="359" y="408"/>
                    <a:pt x="362" y="422"/>
                  </a:cubicBezTo>
                  <a:cubicBezTo>
                    <a:pt x="373" y="433"/>
                    <a:pt x="388" y="447"/>
                    <a:pt x="399" y="461"/>
                  </a:cubicBezTo>
                  <a:cubicBezTo>
                    <a:pt x="396" y="436"/>
                    <a:pt x="396" y="413"/>
                    <a:pt x="393" y="391"/>
                  </a:cubicBezTo>
                  <a:cubicBezTo>
                    <a:pt x="382" y="388"/>
                    <a:pt x="371" y="388"/>
                    <a:pt x="357" y="385"/>
                  </a:cubicBezTo>
                  <a:lnTo>
                    <a:pt x="43" y="385"/>
                  </a:lnTo>
                  <a:lnTo>
                    <a:pt x="43" y="385"/>
                  </a:lnTo>
                  <a:cubicBezTo>
                    <a:pt x="31" y="388"/>
                    <a:pt x="20" y="388"/>
                    <a:pt x="9" y="391"/>
                  </a:cubicBezTo>
                  <a:cubicBezTo>
                    <a:pt x="6" y="413"/>
                    <a:pt x="3" y="436"/>
                    <a:pt x="3" y="461"/>
                  </a:cubicBezTo>
                  <a:cubicBezTo>
                    <a:pt x="14" y="447"/>
                    <a:pt x="26" y="433"/>
                    <a:pt x="40" y="422"/>
                  </a:cubicBezTo>
                  <a:cubicBezTo>
                    <a:pt x="40" y="408"/>
                    <a:pt x="43" y="396"/>
                    <a:pt x="43" y="385"/>
                  </a:cubicBezTo>
                  <a:lnTo>
                    <a:pt x="362" y="224"/>
                  </a:lnTo>
                  <a:lnTo>
                    <a:pt x="362" y="224"/>
                  </a:lnTo>
                  <a:cubicBezTo>
                    <a:pt x="351" y="230"/>
                    <a:pt x="337" y="235"/>
                    <a:pt x="325" y="241"/>
                  </a:cubicBezTo>
                  <a:cubicBezTo>
                    <a:pt x="337" y="272"/>
                    <a:pt x="345" y="311"/>
                    <a:pt x="351" y="351"/>
                  </a:cubicBezTo>
                  <a:cubicBezTo>
                    <a:pt x="365" y="351"/>
                    <a:pt x="376" y="354"/>
                    <a:pt x="388" y="354"/>
                  </a:cubicBezTo>
                  <a:cubicBezTo>
                    <a:pt x="382" y="308"/>
                    <a:pt x="373" y="264"/>
                    <a:pt x="362" y="224"/>
                  </a:cubicBezTo>
                  <a:lnTo>
                    <a:pt x="40" y="224"/>
                  </a:lnTo>
                  <a:lnTo>
                    <a:pt x="40" y="224"/>
                  </a:lnTo>
                  <a:cubicBezTo>
                    <a:pt x="29" y="264"/>
                    <a:pt x="20" y="308"/>
                    <a:pt x="14" y="354"/>
                  </a:cubicBezTo>
                  <a:cubicBezTo>
                    <a:pt x="26" y="354"/>
                    <a:pt x="37" y="351"/>
                    <a:pt x="49" y="351"/>
                  </a:cubicBezTo>
                  <a:cubicBezTo>
                    <a:pt x="57" y="311"/>
                    <a:pt x="65" y="272"/>
                    <a:pt x="77" y="241"/>
                  </a:cubicBezTo>
                  <a:cubicBezTo>
                    <a:pt x="63" y="235"/>
                    <a:pt x="51" y="230"/>
                    <a:pt x="40" y="224"/>
                  </a:cubicBezTo>
                  <a:lnTo>
                    <a:pt x="201" y="0"/>
                  </a:lnTo>
                  <a:lnTo>
                    <a:pt x="201" y="0"/>
                  </a:lnTo>
                  <a:cubicBezTo>
                    <a:pt x="142" y="0"/>
                    <a:pt x="88" y="71"/>
                    <a:pt x="51" y="181"/>
                  </a:cubicBezTo>
                  <a:cubicBezTo>
                    <a:pt x="65" y="187"/>
                    <a:pt x="77" y="196"/>
                    <a:pt x="91" y="201"/>
                  </a:cubicBezTo>
                  <a:cubicBezTo>
                    <a:pt x="119" y="130"/>
                    <a:pt x="159" y="88"/>
                    <a:pt x="201" y="88"/>
                  </a:cubicBezTo>
                  <a:cubicBezTo>
                    <a:pt x="244" y="88"/>
                    <a:pt x="283" y="130"/>
                    <a:pt x="311" y="201"/>
                  </a:cubicBezTo>
                  <a:cubicBezTo>
                    <a:pt x="325" y="196"/>
                    <a:pt x="337" y="187"/>
                    <a:pt x="351" y="181"/>
                  </a:cubicBezTo>
                  <a:cubicBezTo>
                    <a:pt x="314" y="71"/>
                    <a:pt x="261" y="0"/>
                    <a:pt x="201" y="0"/>
                  </a:cubicBezTo>
                  <a:lnTo>
                    <a:pt x="311"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4" name="Freeform 149"/>
            <p:cNvSpPr>
              <a:spLocks noChangeArrowheads="1"/>
            </p:cNvSpPr>
            <p:nvPr/>
          </p:nvSpPr>
          <p:spPr bwMode="auto">
            <a:xfrm>
              <a:off x="5995" y="2043"/>
              <a:ext cx="246" cy="90"/>
            </a:xfrm>
            <a:custGeom>
              <a:avLst/>
              <a:gdLst>
                <a:gd name="T0" fmla="*/ 611 w 1087"/>
                <a:gd name="T1" fmla="*/ 365 h 400"/>
                <a:gd name="T2" fmla="*/ 475 w 1087"/>
                <a:gd name="T3" fmla="*/ 365 h 400"/>
                <a:gd name="T4" fmla="*/ 543 w 1087"/>
                <a:gd name="T5" fmla="*/ 399 h 400"/>
                <a:gd name="T6" fmla="*/ 611 w 1087"/>
                <a:gd name="T7" fmla="*/ 365 h 400"/>
                <a:gd name="T8" fmla="*/ 240 w 1087"/>
                <a:gd name="T9" fmla="*/ 326 h 400"/>
                <a:gd name="T10" fmla="*/ 356 w 1087"/>
                <a:gd name="T11" fmla="*/ 388 h 400"/>
                <a:gd name="T12" fmla="*/ 461 w 1087"/>
                <a:gd name="T13" fmla="*/ 396 h 400"/>
                <a:gd name="T14" fmla="*/ 385 w 1087"/>
                <a:gd name="T15" fmla="*/ 357 h 400"/>
                <a:gd name="T16" fmla="*/ 240 w 1087"/>
                <a:gd name="T17" fmla="*/ 326 h 400"/>
                <a:gd name="T18" fmla="*/ 845 w 1087"/>
                <a:gd name="T19" fmla="*/ 326 h 400"/>
                <a:gd name="T20" fmla="*/ 699 w 1087"/>
                <a:gd name="T21" fmla="*/ 357 h 400"/>
                <a:gd name="T22" fmla="*/ 625 w 1087"/>
                <a:gd name="T23" fmla="*/ 396 h 400"/>
                <a:gd name="T24" fmla="*/ 730 w 1087"/>
                <a:gd name="T25" fmla="*/ 388 h 400"/>
                <a:gd name="T26" fmla="*/ 845 w 1087"/>
                <a:gd name="T27" fmla="*/ 326 h 400"/>
                <a:gd name="T28" fmla="*/ 902 w 1087"/>
                <a:gd name="T29" fmla="*/ 51 h 400"/>
                <a:gd name="T30" fmla="*/ 995 w 1087"/>
                <a:gd name="T31" fmla="*/ 201 h 400"/>
                <a:gd name="T32" fmla="*/ 902 w 1087"/>
                <a:gd name="T33" fmla="*/ 348 h 400"/>
                <a:gd name="T34" fmla="*/ 902 w 1087"/>
                <a:gd name="T35" fmla="*/ 51 h 400"/>
                <a:gd name="T36" fmla="*/ 181 w 1087"/>
                <a:gd name="T37" fmla="*/ 51 h 400"/>
                <a:gd name="T38" fmla="*/ 181 w 1087"/>
                <a:gd name="T39" fmla="*/ 348 h 400"/>
                <a:gd name="T40" fmla="*/ 88 w 1087"/>
                <a:gd name="T41" fmla="*/ 201 h 400"/>
                <a:gd name="T42" fmla="*/ 181 w 1087"/>
                <a:gd name="T43" fmla="*/ 51 h 400"/>
                <a:gd name="T44" fmla="*/ 625 w 1087"/>
                <a:gd name="T45" fmla="*/ 3 h 400"/>
                <a:gd name="T46" fmla="*/ 699 w 1087"/>
                <a:gd name="T47" fmla="*/ 43 h 400"/>
                <a:gd name="T48" fmla="*/ 845 w 1087"/>
                <a:gd name="T49" fmla="*/ 74 h 400"/>
                <a:gd name="T50" fmla="*/ 730 w 1087"/>
                <a:gd name="T51" fmla="*/ 12 h 400"/>
                <a:gd name="T52" fmla="*/ 625 w 1087"/>
                <a:gd name="T53" fmla="*/ 3 h 400"/>
                <a:gd name="T54" fmla="*/ 461 w 1087"/>
                <a:gd name="T55" fmla="*/ 3 h 400"/>
                <a:gd name="T56" fmla="*/ 356 w 1087"/>
                <a:gd name="T57" fmla="*/ 12 h 400"/>
                <a:gd name="T58" fmla="*/ 240 w 1087"/>
                <a:gd name="T59" fmla="*/ 74 h 400"/>
                <a:gd name="T60" fmla="*/ 385 w 1087"/>
                <a:gd name="T61" fmla="*/ 43 h 400"/>
                <a:gd name="T62" fmla="*/ 461 w 1087"/>
                <a:gd name="T63" fmla="*/ 3 h 400"/>
                <a:gd name="T64" fmla="*/ 543 w 1087"/>
                <a:gd name="T65" fmla="*/ 0 h 400"/>
                <a:gd name="T66" fmla="*/ 475 w 1087"/>
                <a:gd name="T67" fmla="*/ 34 h 400"/>
                <a:gd name="T68" fmla="*/ 611 w 1087"/>
                <a:gd name="T69" fmla="*/ 34 h 400"/>
                <a:gd name="T70" fmla="*/ 543 w 1087"/>
                <a:gd name="T7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7" h="400">
                  <a:moveTo>
                    <a:pt x="611" y="365"/>
                  </a:moveTo>
                  <a:lnTo>
                    <a:pt x="611" y="365"/>
                  </a:lnTo>
                  <a:cubicBezTo>
                    <a:pt x="588" y="365"/>
                    <a:pt x="566" y="368"/>
                    <a:pt x="543" y="368"/>
                  </a:cubicBezTo>
                  <a:cubicBezTo>
                    <a:pt x="520" y="368"/>
                    <a:pt x="498" y="365"/>
                    <a:pt x="475" y="365"/>
                  </a:cubicBezTo>
                  <a:cubicBezTo>
                    <a:pt x="486" y="376"/>
                    <a:pt x="501" y="388"/>
                    <a:pt x="515" y="399"/>
                  </a:cubicBezTo>
                  <a:cubicBezTo>
                    <a:pt x="523" y="399"/>
                    <a:pt x="532" y="399"/>
                    <a:pt x="543" y="399"/>
                  </a:cubicBezTo>
                  <a:cubicBezTo>
                    <a:pt x="552" y="399"/>
                    <a:pt x="563" y="399"/>
                    <a:pt x="571" y="399"/>
                  </a:cubicBezTo>
                  <a:cubicBezTo>
                    <a:pt x="586" y="388"/>
                    <a:pt x="597" y="376"/>
                    <a:pt x="611" y="365"/>
                  </a:cubicBezTo>
                  <a:lnTo>
                    <a:pt x="240" y="326"/>
                  </a:lnTo>
                  <a:lnTo>
                    <a:pt x="240" y="326"/>
                  </a:lnTo>
                  <a:cubicBezTo>
                    <a:pt x="235" y="337"/>
                    <a:pt x="229" y="351"/>
                    <a:pt x="224" y="362"/>
                  </a:cubicBezTo>
                  <a:cubicBezTo>
                    <a:pt x="263" y="371"/>
                    <a:pt x="308" y="382"/>
                    <a:pt x="356" y="388"/>
                  </a:cubicBezTo>
                  <a:cubicBezTo>
                    <a:pt x="368" y="388"/>
                    <a:pt x="379" y="391"/>
                    <a:pt x="391" y="391"/>
                  </a:cubicBezTo>
                  <a:cubicBezTo>
                    <a:pt x="413" y="393"/>
                    <a:pt x="438" y="396"/>
                    <a:pt x="461" y="396"/>
                  </a:cubicBezTo>
                  <a:cubicBezTo>
                    <a:pt x="447" y="385"/>
                    <a:pt x="435" y="374"/>
                    <a:pt x="421" y="362"/>
                  </a:cubicBezTo>
                  <a:cubicBezTo>
                    <a:pt x="410" y="359"/>
                    <a:pt x="399" y="359"/>
                    <a:pt x="385" y="357"/>
                  </a:cubicBezTo>
                  <a:cubicBezTo>
                    <a:pt x="373" y="354"/>
                    <a:pt x="362" y="354"/>
                    <a:pt x="351" y="351"/>
                  </a:cubicBezTo>
                  <a:cubicBezTo>
                    <a:pt x="311" y="345"/>
                    <a:pt x="274" y="337"/>
                    <a:pt x="240" y="326"/>
                  </a:cubicBezTo>
                  <a:lnTo>
                    <a:pt x="845" y="326"/>
                  </a:lnTo>
                  <a:lnTo>
                    <a:pt x="845" y="326"/>
                  </a:lnTo>
                  <a:cubicBezTo>
                    <a:pt x="812" y="337"/>
                    <a:pt x="775" y="345"/>
                    <a:pt x="735" y="351"/>
                  </a:cubicBezTo>
                  <a:cubicBezTo>
                    <a:pt x="724" y="354"/>
                    <a:pt x="713" y="354"/>
                    <a:pt x="699" y="357"/>
                  </a:cubicBezTo>
                  <a:cubicBezTo>
                    <a:pt x="687" y="359"/>
                    <a:pt x="676" y="359"/>
                    <a:pt x="664" y="362"/>
                  </a:cubicBezTo>
                  <a:cubicBezTo>
                    <a:pt x="650" y="374"/>
                    <a:pt x="636" y="385"/>
                    <a:pt x="625" y="396"/>
                  </a:cubicBezTo>
                  <a:cubicBezTo>
                    <a:pt x="647" y="396"/>
                    <a:pt x="670" y="393"/>
                    <a:pt x="693" y="391"/>
                  </a:cubicBezTo>
                  <a:cubicBezTo>
                    <a:pt x="707" y="391"/>
                    <a:pt x="718" y="388"/>
                    <a:pt x="730" y="388"/>
                  </a:cubicBezTo>
                  <a:cubicBezTo>
                    <a:pt x="778" y="382"/>
                    <a:pt x="820" y="371"/>
                    <a:pt x="862" y="362"/>
                  </a:cubicBezTo>
                  <a:cubicBezTo>
                    <a:pt x="857" y="351"/>
                    <a:pt x="851" y="337"/>
                    <a:pt x="845" y="326"/>
                  </a:cubicBezTo>
                  <a:lnTo>
                    <a:pt x="902" y="51"/>
                  </a:lnTo>
                  <a:lnTo>
                    <a:pt x="902" y="51"/>
                  </a:lnTo>
                  <a:cubicBezTo>
                    <a:pt x="896" y="63"/>
                    <a:pt x="891" y="77"/>
                    <a:pt x="882" y="88"/>
                  </a:cubicBezTo>
                  <a:cubicBezTo>
                    <a:pt x="953" y="119"/>
                    <a:pt x="995" y="156"/>
                    <a:pt x="995" y="201"/>
                  </a:cubicBezTo>
                  <a:cubicBezTo>
                    <a:pt x="995" y="244"/>
                    <a:pt x="953" y="281"/>
                    <a:pt x="882" y="312"/>
                  </a:cubicBezTo>
                  <a:cubicBezTo>
                    <a:pt x="891" y="323"/>
                    <a:pt x="896" y="337"/>
                    <a:pt x="902" y="348"/>
                  </a:cubicBezTo>
                  <a:cubicBezTo>
                    <a:pt x="1015" y="312"/>
                    <a:pt x="1086" y="261"/>
                    <a:pt x="1086" y="201"/>
                  </a:cubicBezTo>
                  <a:cubicBezTo>
                    <a:pt x="1086" y="142"/>
                    <a:pt x="1015" y="88"/>
                    <a:pt x="902" y="51"/>
                  </a:cubicBezTo>
                  <a:lnTo>
                    <a:pt x="181" y="51"/>
                  </a:lnTo>
                  <a:lnTo>
                    <a:pt x="181" y="51"/>
                  </a:lnTo>
                  <a:cubicBezTo>
                    <a:pt x="71" y="88"/>
                    <a:pt x="0" y="142"/>
                    <a:pt x="0" y="201"/>
                  </a:cubicBezTo>
                  <a:cubicBezTo>
                    <a:pt x="0" y="261"/>
                    <a:pt x="71" y="312"/>
                    <a:pt x="181" y="348"/>
                  </a:cubicBezTo>
                  <a:cubicBezTo>
                    <a:pt x="190" y="337"/>
                    <a:pt x="195" y="323"/>
                    <a:pt x="204" y="312"/>
                  </a:cubicBezTo>
                  <a:cubicBezTo>
                    <a:pt x="133" y="281"/>
                    <a:pt x="88" y="244"/>
                    <a:pt x="88" y="201"/>
                  </a:cubicBezTo>
                  <a:cubicBezTo>
                    <a:pt x="88" y="156"/>
                    <a:pt x="133" y="119"/>
                    <a:pt x="204" y="88"/>
                  </a:cubicBezTo>
                  <a:cubicBezTo>
                    <a:pt x="195" y="77"/>
                    <a:pt x="190" y="63"/>
                    <a:pt x="181" y="51"/>
                  </a:cubicBezTo>
                  <a:lnTo>
                    <a:pt x="625" y="3"/>
                  </a:lnTo>
                  <a:lnTo>
                    <a:pt x="625" y="3"/>
                  </a:lnTo>
                  <a:cubicBezTo>
                    <a:pt x="636" y="15"/>
                    <a:pt x="650" y="26"/>
                    <a:pt x="664" y="40"/>
                  </a:cubicBezTo>
                  <a:cubicBezTo>
                    <a:pt x="676" y="40"/>
                    <a:pt x="687" y="40"/>
                    <a:pt x="699" y="43"/>
                  </a:cubicBezTo>
                  <a:cubicBezTo>
                    <a:pt x="713" y="46"/>
                    <a:pt x="724" y="46"/>
                    <a:pt x="735" y="49"/>
                  </a:cubicBezTo>
                  <a:cubicBezTo>
                    <a:pt x="775" y="54"/>
                    <a:pt x="812" y="66"/>
                    <a:pt x="845" y="74"/>
                  </a:cubicBezTo>
                  <a:cubicBezTo>
                    <a:pt x="851" y="63"/>
                    <a:pt x="857" y="51"/>
                    <a:pt x="862" y="37"/>
                  </a:cubicBezTo>
                  <a:cubicBezTo>
                    <a:pt x="820" y="29"/>
                    <a:pt x="778" y="20"/>
                    <a:pt x="730" y="12"/>
                  </a:cubicBezTo>
                  <a:cubicBezTo>
                    <a:pt x="718" y="12"/>
                    <a:pt x="707" y="9"/>
                    <a:pt x="693" y="9"/>
                  </a:cubicBezTo>
                  <a:cubicBezTo>
                    <a:pt x="670" y="6"/>
                    <a:pt x="647" y="3"/>
                    <a:pt x="625" y="3"/>
                  </a:cubicBezTo>
                  <a:lnTo>
                    <a:pt x="461" y="3"/>
                  </a:lnTo>
                  <a:lnTo>
                    <a:pt x="461" y="3"/>
                  </a:lnTo>
                  <a:cubicBezTo>
                    <a:pt x="438" y="3"/>
                    <a:pt x="413" y="6"/>
                    <a:pt x="391" y="9"/>
                  </a:cubicBezTo>
                  <a:cubicBezTo>
                    <a:pt x="379" y="9"/>
                    <a:pt x="368" y="12"/>
                    <a:pt x="356" y="12"/>
                  </a:cubicBezTo>
                  <a:cubicBezTo>
                    <a:pt x="308" y="20"/>
                    <a:pt x="263" y="29"/>
                    <a:pt x="224" y="37"/>
                  </a:cubicBezTo>
                  <a:cubicBezTo>
                    <a:pt x="229" y="51"/>
                    <a:pt x="235" y="63"/>
                    <a:pt x="240" y="74"/>
                  </a:cubicBezTo>
                  <a:cubicBezTo>
                    <a:pt x="274" y="66"/>
                    <a:pt x="311" y="54"/>
                    <a:pt x="351" y="49"/>
                  </a:cubicBezTo>
                  <a:cubicBezTo>
                    <a:pt x="362" y="46"/>
                    <a:pt x="373" y="46"/>
                    <a:pt x="385" y="43"/>
                  </a:cubicBezTo>
                  <a:cubicBezTo>
                    <a:pt x="399" y="40"/>
                    <a:pt x="410" y="40"/>
                    <a:pt x="421" y="40"/>
                  </a:cubicBezTo>
                  <a:cubicBezTo>
                    <a:pt x="435" y="26"/>
                    <a:pt x="447" y="15"/>
                    <a:pt x="461" y="3"/>
                  </a:cubicBezTo>
                  <a:lnTo>
                    <a:pt x="543" y="0"/>
                  </a:lnTo>
                  <a:lnTo>
                    <a:pt x="543" y="0"/>
                  </a:lnTo>
                  <a:cubicBezTo>
                    <a:pt x="532" y="0"/>
                    <a:pt x="523" y="0"/>
                    <a:pt x="515" y="0"/>
                  </a:cubicBezTo>
                  <a:cubicBezTo>
                    <a:pt x="501" y="12"/>
                    <a:pt x="486" y="23"/>
                    <a:pt x="475" y="34"/>
                  </a:cubicBezTo>
                  <a:cubicBezTo>
                    <a:pt x="498" y="34"/>
                    <a:pt x="520" y="32"/>
                    <a:pt x="543" y="32"/>
                  </a:cubicBezTo>
                  <a:cubicBezTo>
                    <a:pt x="566" y="32"/>
                    <a:pt x="588" y="34"/>
                    <a:pt x="611" y="34"/>
                  </a:cubicBezTo>
                  <a:cubicBezTo>
                    <a:pt x="597" y="23"/>
                    <a:pt x="586" y="12"/>
                    <a:pt x="571" y="0"/>
                  </a:cubicBezTo>
                  <a:cubicBezTo>
                    <a:pt x="563" y="0"/>
                    <a:pt x="552" y="0"/>
                    <a:pt x="543"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5" name="Freeform 150"/>
            <p:cNvSpPr>
              <a:spLocks noChangeArrowheads="1"/>
            </p:cNvSpPr>
            <p:nvPr/>
          </p:nvSpPr>
          <p:spPr bwMode="auto">
            <a:xfrm>
              <a:off x="6021" y="1995"/>
              <a:ext cx="192" cy="184"/>
            </a:xfrm>
            <a:custGeom>
              <a:avLst/>
              <a:gdLst>
                <a:gd name="T0" fmla="*/ 161 w 852"/>
                <a:gd name="T1" fmla="*/ 410 h 818"/>
                <a:gd name="T2" fmla="*/ 65 w 852"/>
                <a:gd name="T3" fmla="*/ 557 h 818"/>
                <a:gd name="T4" fmla="*/ 116 w 852"/>
                <a:gd name="T5" fmla="*/ 817 h 818"/>
                <a:gd name="T6" fmla="*/ 317 w 852"/>
                <a:gd name="T7" fmla="*/ 749 h 818"/>
                <a:gd name="T8" fmla="*/ 399 w 852"/>
                <a:gd name="T9" fmla="*/ 651 h 818"/>
                <a:gd name="T10" fmla="*/ 266 w 852"/>
                <a:gd name="T11" fmla="*/ 727 h 818"/>
                <a:gd name="T12" fmla="*/ 105 w 852"/>
                <a:gd name="T13" fmla="*/ 730 h 818"/>
                <a:gd name="T14" fmla="*/ 124 w 852"/>
                <a:gd name="T15" fmla="*/ 535 h 818"/>
                <a:gd name="T16" fmla="*/ 161 w 852"/>
                <a:gd name="T17" fmla="*/ 410 h 818"/>
                <a:gd name="T18" fmla="*/ 648 w 852"/>
                <a:gd name="T19" fmla="*/ 410 h 818"/>
                <a:gd name="T20" fmla="*/ 591 w 852"/>
                <a:gd name="T21" fmla="*/ 478 h 818"/>
                <a:gd name="T22" fmla="*/ 495 w 852"/>
                <a:gd name="T23" fmla="*/ 574 h 818"/>
                <a:gd name="T24" fmla="*/ 427 w 852"/>
                <a:gd name="T25" fmla="*/ 631 h 818"/>
                <a:gd name="T26" fmla="*/ 509 w 852"/>
                <a:gd name="T27" fmla="*/ 605 h 818"/>
                <a:gd name="T28" fmla="*/ 568 w 852"/>
                <a:gd name="T29" fmla="*/ 552 h 818"/>
                <a:gd name="T30" fmla="*/ 625 w 852"/>
                <a:gd name="T31" fmla="*/ 490 h 818"/>
                <a:gd name="T32" fmla="*/ 648 w 852"/>
                <a:gd name="T33" fmla="*/ 410 h 818"/>
                <a:gd name="T34" fmla="*/ 399 w 852"/>
                <a:gd name="T35" fmla="*/ 167 h 818"/>
                <a:gd name="T36" fmla="*/ 305 w 852"/>
                <a:gd name="T37" fmla="*/ 249 h 818"/>
                <a:gd name="T38" fmla="*/ 266 w 852"/>
                <a:gd name="T39" fmla="*/ 289 h 818"/>
                <a:gd name="T40" fmla="*/ 184 w 852"/>
                <a:gd name="T41" fmla="*/ 379 h 818"/>
                <a:gd name="T42" fmla="*/ 226 w 852"/>
                <a:gd name="T43" fmla="*/ 379 h 818"/>
                <a:gd name="T44" fmla="*/ 308 w 852"/>
                <a:gd name="T45" fmla="*/ 292 h 818"/>
                <a:gd name="T46" fmla="*/ 399 w 852"/>
                <a:gd name="T47" fmla="*/ 209 h 818"/>
                <a:gd name="T48" fmla="*/ 399 w 852"/>
                <a:gd name="T49" fmla="*/ 167 h 818"/>
                <a:gd name="T50" fmla="*/ 738 w 852"/>
                <a:gd name="T51" fmla="*/ 0 h 818"/>
                <a:gd name="T52" fmla="*/ 537 w 852"/>
                <a:gd name="T53" fmla="*/ 68 h 818"/>
                <a:gd name="T54" fmla="*/ 455 w 852"/>
                <a:gd name="T55" fmla="*/ 167 h 818"/>
                <a:gd name="T56" fmla="*/ 588 w 852"/>
                <a:gd name="T57" fmla="*/ 91 h 818"/>
                <a:gd name="T58" fmla="*/ 746 w 852"/>
                <a:gd name="T59" fmla="*/ 88 h 818"/>
                <a:gd name="T60" fmla="*/ 729 w 852"/>
                <a:gd name="T61" fmla="*/ 283 h 818"/>
                <a:gd name="T62" fmla="*/ 693 w 852"/>
                <a:gd name="T63" fmla="*/ 410 h 818"/>
                <a:gd name="T64" fmla="*/ 786 w 852"/>
                <a:gd name="T65" fmla="*/ 260 h 818"/>
                <a:gd name="T66" fmla="*/ 738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1" y="410"/>
                  </a:moveTo>
                  <a:lnTo>
                    <a:pt x="161" y="410"/>
                  </a:lnTo>
                  <a:cubicBezTo>
                    <a:pt x="133" y="447"/>
                    <a:pt x="108" y="484"/>
                    <a:pt x="88" y="521"/>
                  </a:cubicBezTo>
                  <a:cubicBezTo>
                    <a:pt x="79" y="532"/>
                    <a:pt x="74" y="546"/>
                    <a:pt x="65" y="557"/>
                  </a:cubicBezTo>
                  <a:cubicBezTo>
                    <a:pt x="14" y="662"/>
                    <a:pt x="0" y="749"/>
                    <a:pt x="42" y="792"/>
                  </a:cubicBezTo>
                  <a:cubicBezTo>
                    <a:pt x="60" y="809"/>
                    <a:pt x="85" y="817"/>
                    <a:pt x="116" y="817"/>
                  </a:cubicBezTo>
                  <a:cubicBezTo>
                    <a:pt x="158" y="817"/>
                    <a:pt x="215" y="800"/>
                    <a:pt x="277" y="769"/>
                  </a:cubicBezTo>
                  <a:cubicBezTo>
                    <a:pt x="291" y="764"/>
                    <a:pt x="303" y="755"/>
                    <a:pt x="317" y="749"/>
                  </a:cubicBezTo>
                  <a:cubicBezTo>
                    <a:pt x="350" y="727"/>
                    <a:pt x="387" y="704"/>
                    <a:pt x="427" y="673"/>
                  </a:cubicBezTo>
                  <a:cubicBezTo>
                    <a:pt x="419" y="668"/>
                    <a:pt x="407" y="659"/>
                    <a:pt x="399" y="651"/>
                  </a:cubicBezTo>
                  <a:cubicBezTo>
                    <a:pt x="365" y="676"/>
                    <a:pt x="334" y="696"/>
                    <a:pt x="303" y="710"/>
                  </a:cubicBezTo>
                  <a:cubicBezTo>
                    <a:pt x="289" y="716"/>
                    <a:pt x="277" y="722"/>
                    <a:pt x="266" y="727"/>
                  </a:cubicBezTo>
                  <a:cubicBezTo>
                    <a:pt x="229" y="744"/>
                    <a:pt x="195" y="752"/>
                    <a:pt x="167" y="752"/>
                  </a:cubicBezTo>
                  <a:cubicBezTo>
                    <a:pt x="141" y="752"/>
                    <a:pt x="119" y="744"/>
                    <a:pt x="105" y="730"/>
                  </a:cubicBezTo>
                  <a:cubicBezTo>
                    <a:pt x="77" y="699"/>
                    <a:pt x="79" y="642"/>
                    <a:pt x="108" y="571"/>
                  </a:cubicBezTo>
                  <a:cubicBezTo>
                    <a:pt x="113" y="560"/>
                    <a:pt x="119" y="546"/>
                    <a:pt x="124" y="535"/>
                  </a:cubicBezTo>
                  <a:cubicBezTo>
                    <a:pt x="141" y="504"/>
                    <a:pt x="161" y="470"/>
                    <a:pt x="184" y="439"/>
                  </a:cubicBezTo>
                  <a:cubicBezTo>
                    <a:pt x="175" y="427"/>
                    <a:pt x="170" y="419"/>
                    <a:pt x="161" y="410"/>
                  </a:cubicBezTo>
                  <a:lnTo>
                    <a:pt x="648" y="410"/>
                  </a:lnTo>
                  <a:lnTo>
                    <a:pt x="648" y="410"/>
                  </a:lnTo>
                  <a:cubicBezTo>
                    <a:pt x="642" y="419"/>
                    <a:pt x="633" y="427"/>
                    <a:pt x="625" y="439"/>
                  </a:cubicBezTo>
                  <a:cubicBezTo>
                    <a:pt x="617" y="450"/>
                    <a:pt x="605" y="464"/>
                    <a:pt x="591" y="478"/>
                  </a:cubicBezTo>
                  <a:cubicBezTo>
                    <a:pt x="577" y="495"/>
                    <a:pt x="563" y="512"/>
                    <a:pt x="546" y="526"/>
                  </a:cubicBezTo>
                  <a:cubicBezTo>
                    <a:pt x="529" y="543"/>
                    <a:pt x="512" y="560"/>
                    <a:pt x="495" y="574"/>
                  </a:cubicBezTo>
                  <a:cubicBezTo>
                    <a:pt x="481" y="585"/>
                    <a:pt x="470" y="597"/>
                    <a:pt x="455" y="608"/>
                  </a:cubicBezTo>
                  <a:cubicBezTo>
                    <a:pt x="447" y="617"/>
                    <a:pt x="436" y="625"/>
                    <a:pt x="427" y="631"/>
                  </a:cubicBezTo>
                  <a:cubicBezTo>
                    <a:pt x="436" y="639"/>
                    <a:pt x="447" y="645"/>
                    <a:pt x="455" y="651"/>
                  </a:cubicBezTo>
                  <a:cubicBezTo>
                    <a:pt x="472" y="636"/>
                    <a:pt x="489" y="622"/>
                    <a:pt x="509" y="605"/>
                  </a:cubicBezTo>
                  <a:cubicBezTo>
                    <a:pt x="520" y="594"/>
                    <a:pt x="534" y="583"/>
                    <a:pt x="548" y="571"/>
                  </a:cubicBezTo>
                  <a:cubicBezTo>
                    <a:pt x="554" y="563"/>
                    <a:pt x="560" y="557"/>
                    <a:pt x="568" y="552"/>
                  </a:cubicBezTo>
                  <a:cubicBezTo>
                    <a:pt x="574" y="543"/>
                    <a:pt x="583" y="538"/>
                    <a:pt x="588" y="529"/>
                  </a:cubicBezTo>
                  <a:cubicBezTo>
                    <a:pt x="599" y="518"/>
                    <a:pt x="614" y="504"/>
                    <a:pt x="625" y="490"/>
                  </a:cubicBezTo>
                  <a:cubicBezTo>
                    <a:pt x="639" y="473"/>
                    <a:pt x="656" y="456"/>
                    <a:pt x="670" y="439"/>
                  </a:cubicBezTo>
                  <a:cubicBezTo>
                    <a:pt x="662" y="427"/>
                    <a:pt x="656" y="419"/>
                    <a:pt x="648" y="410"/>
                  </a:cubicBezTo>
                  <a:lnTo>
                    <a:pt x="399" y="167"/>
                  </a:lnTo>
                  <a:lnTo>
                    <a:pt x="399" y="167"/>
                  </a:lnTo>
                  <a:cubicBezTo>
                    <a:pt x="382" y="181"/>
                    <a:pt x="362" y="195"/>
                    <a:pt x="345" y="212"/>
                  </a:cubicBezTo>
                  <a:cubicBezTo>
                    <a:pt x="331" y="224"/>
                    <a:pt x="319" y="235"/>
                    <a:pt x="305" y="249"/>
                  </a:cubicBezTo>
                  <a:cubicBezTo>
                    <a:pt x="300" y="255"/>
                    <a:pt x="291" y="260"/>
                    <a:pt x="286" y="269"/>
                  </a:cubicBezTo>
                  <a:cubicBezTo>
                    <a:pt x="280" y="275"/>
                    <a:pt x="272" y="280"/>
                    <a:pt x="266" y="289"/>
                  </a:cubicBezTo>
                  <a:cubicBezTo>
                    <a:pt x="252" y="300"/>
                    <a:pt x="240" y="314"/>
                    <a:pt x="229" y="328"/>
                  </a:cubicBezTo>
                  <a:cubicBezTo>
                    <a:pt x="212" y="345"/>
                    <a:pt x="198" y="362"/>
                    <a:pt x="184" y="379"/>
                  </a:cubicBezTo>
                  <a:cubicBezTo>
                    <a:pt x="189" y="390"/>
                    <a:pt x="198" y="399"/>
                    <a:pt x="204" y="410"/>
                  </a:cubicBezTo>
                  <a:cubicBezTo>
                    <a:pt x="212" y="399"/>
                    <a:pt x="221" y="390"/>
                    <a:pt x="226" y="379"/>
                  </a:cubicBezTo>
                  <a:cubicBezTo>
                    <a:pt x="238" y="368"/>
                    <a:pt x="249" y="354"/>
                    <a:pt x="260" y="340"/>
                  </a:cubicBezTo>
                  <a:cubicBezTo>
                    <a:pt x="277" y="323"/>
                    <a:pt x="291" y="309"/>
                    <a:pt x="308" y="292"/>
                  </a:cubicBezTo>
                  <a:cubicBezTo>
                    <a:pt x="325" y="275"/>
                    <a:pt x="342" y="258"/>
                    <a:pt x="359" y="243"/>
                  </a:cubicBezTo>
                  <a:cubicBezTo>
                    <a:pt x="370" y="232"/>
                    <a:pt x="385" y="221"/>
                    <a:pt x="399" y="209"/>
                  </a:cubicBezTo>
                  <a:cubicBezTo>
                    <a:pt x="407" y="201"/>
                    <a:pt x="419" y="195"/>
                    <a:pt x="427" y="187"/>
                  </a:cubicBezTo>
                  <a:cubicBezTo>
                    <a:pt x="416" y="178"/>
                    <a:pt x="407" y="173"/>
                    <a:pt x="399" y="167"/>
                  </a:cubicBezTo>
                  <a:lnTo>
                    <a:pt x="738" y="0"/>
                  </a:lnTo>
                  <a:lnTo>
                    <a:pt x="738" y="0"/>
                  </a:lnTo>
                  <a:cubicBezTo>
                    <a:pt x="693" y="0"/>
                    <a:pt x="639" y="17"/>
                    <a:pt x="577" y="48"/>
                  </a:cubicBezTo>
                  <a:cubicBezTo>
                    <a:pt x="563" y="54"/>
                    <a:pt x="551" y="63"/>
                    <a:pt x="537" y="68"/>
                  </a:cubicBezTo>
                  <a:cubicBezTo>
                    <a:pt x="501" y="91"/>
                    <a:pt x="464" y="116"/>
                    <a:pt x="427" y="145"/>
                  </a:cubicBezTo>
                  <a:cubicBezTo>
                    <a:pt x="436" y="150"/>
                    <a:pt x="447" y="159"/>
                    <a:pt x="455" y="167"/>
                  </a:cubicBezTo>
                  <a:cubicBezTo>
                    <a:pt x="489" y="142"/>
                    <a:pt x="520" y="122"/>
                    <a:pt x="551" y="108"/>
                  </a:cubicBezTo>
                  <a:cubicBezTo>
                    <a:pt x="563" y="102"/>
                    <a:pt x="577" y="97"/>
                    <a:pt x="588" y="91"/>
                  </a:cubicBezTo>
                  <a:cubicBezTo>
                    <a:pt x="625" y="74"/>
                    <a:pt x="659" y="68"/>
                    <a:pt x="687" y="68"/>
                  </a:cubicBezTo>
                  <a:cubicBezTo>
                    <a:pt x="712" y="68"/>
                    <a:pt x="732" y="74"/>
                    <a:pt x="746" y="88"/>
                  </a:cubicBezTo>
                  <a:cubicBezTo>
                    <a:pt x="778" y="119"/>
                    <a:pt x="775" y="175"/>
                    <a:pt x="746" y="246"/>
                  </a:cubicBezTo>
                  <a:cubicBezTo>
                    <a:pt x="741" y="260"/>
                    <a:pt x="735" y="272"/>
                    <a:pt x="729" y="283"/>
                  </a:cubicBezTo>
                  <a:cubicBezTo>
                    <a:pt x="712" y="314"/>
                    <a:pt x="693" y="348"/>
                    <a:pt x="670" y="379"/>
                  </a:cubicBezTo>
                  <a:cubicBezTo>
                    <a:pt x="676" y="390"/>
                    <a:pt x="684" y="399"/>
                    <a:pt x="693" y="410"/>
                  </a:cubicBezTo>
                  <a:cubicBezTo>
                    <a:pt x="721" y="371"/>
                    <a:pt x="746" y="334"/>
                    <a:pt x="766" y="297"/>
                  </a:cubicBezTo>
                  <a:cubicBezTo>
                    <a:pt x="775" y="286"/>
                    <a:pt x="780" y="272"/>
                    <a:pt x="786" y="260"/>
                  </a:cubicBezTo>
                  <a:cubicBezTo>
                    <a:pt x="840" y="156"/>
                    <a:pt x="851" y="68"/>
                    <a:pt x="809" y="26"/>
                  </a:cubicBezTo>
                  <a:cubicBezTo>
                    <a:pt x="792" y="9"/>
                    <a:pt x="769" y="0"/>
                    <a:pt x="738" y="0"/>
                  </a:cubicBezTo>
                  <a:lnTo>
                    <a:pt x="161"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6" name="Freeform 151"/>
            <p:cNvSpPr>
              <a:spLocks noChangeArrowheads="1"/>
            </p:cNvSpPr>
            <p:nvPr/>
          </p:nvSpPr>
          <p:spPr bwMode="auto">
            <a:xfrm>
              <a:off x="6021" y="1995"/>
              <a:ext cx="192" cy="184"/>
            </a:xfrm>
            <a:custGeom>
              <a:avLst/>
              <a:gdLst>
                <a:gd name="T0" fmla="*/ 108 w 852"/>
                <a:gd name="T1" fmla="*/ 246 h 818"/>
                <a:gd name="T2" fmla="*/ 167 w 852"/>
                <a:gd name="T3" fmla="*/ 68 h 818"/>
                <a:gd name="T4" fmla="*/ 303 w 852"/>
                <a:gd name="T5" fmla="*/ 108 h 818"/>
                <a:gd name="T6" fmla="*/ 427 w 852"/>
                <a:gd name="T7" fmla="*/ 187 h 818"/>
                <a:gd name="T8" fmla="*/ 495 w 852"/>
                <a:gd name="T9" fmla="*/ 243 h 818"/>
                <a:gd name="T10" fmla="*/ 591 w 852"/>
                <a:gd name="T11" fmla="*/ 340 h 818"/>
                <a:gd name="T12" fmla="*/ 648 w 852"/>
                <a:gd name="T13" fmla="*/ 410 h 818"/>
                <a:gd name="T14" fmla="*/ 729 w 852"/>
                <a:gd name="T15" fmla="*/ 535 h 818"/>
                <a:gd name="T16" fmla="*/ 746 w 852"/>
                <a:gd name="T17" fmla="*/ 730 h 818"/>
                <a:gd name="T18" fmla="*/ 588 w 852"/>
                <a:gd name="T19" fmla="*/ 727 h 818"/>
                <a:gd name="T20" fmla="*/ 455 w 852"/>
                <a:gd name="T21" fmla="*/ 651 h 818"/>
                <a:gd name="T22" fmla="*/ 399 w 852"/>
                <a:gd name="T23" fmla="*/ 608 h 818"/>
                <a:gd name="T24" fmla="*/ 308 w 852"/>
                <a:gd name="T25" fmla="*/ 526 h 818"/>
                <a:gd name="T26" fmla="*/ 226 w 852"/>
                <a:gd name="T27" fmla="*/ 439 h 818"/>
                <a:gd name="T28" fmla="*/ 184 w 852"/>
                <a:gd name="T29" fmla="*/ 379 h 818"/>
                <a:gd name="T30" fmla="*/ 108 w 852"/>
                <a:gd name="T31" fmla="*/ 246 h 818"/>
                <a:gd name="T32" fmla="*/ 116 w 852"/>
                <a:gd name="T33" fmla="*/ 0 h 818"/>
                <a:gd name="T34" fmla="*/ 65 w 852"/>
                <a:gd name="T35" fmla="*/ 260 h 818"/>
                <a:gd name="T36" fmla="*/ 161 w 852"/>
                <a:gd name="T37" fmla="*/ 410 h 818"/>
                <a:gd name="T38" fmla="*/ 229 w 852"/>
                <a:gd name="T39" fmla="*/ 490 h 818"/>
                <a:gd name="T40" fmla="*/ 286 w 852"/>
                <a:gd name="T41" fmla="*/ 552 h 818"/>
                <a:gd name="T42" fmla="*/ 345 w 852"/>
                <a:gd name="T43" fmla="*/ 605 h 818"/>
                <a:gd name="T44" fmla="*/ 427 w 852"/>
                <a:gd name="T45" fmla="*/ 673 h 818"/>
                <a:gd name="T46" fmla="*/ 577 w 852"/>
                <a:gd name="T47" fmla="*/ 769 h 818"/>
                <a:gd name="T48" fmla="*/ 809 w 852"/>
                <a:gd name="T49" fmla="*/ 792 h 818"/>
                <a:gd name="T50" fmla="*/ 766 w 852"/>
                <a:gd name="T51" fmla="*/ 521 h 818"/>
                <a:gd name="T52" fmla="*/ 670 w 852"/>
                <a:gd name="T53" fmla="*/ 379 h 818"/>
                <a:gd name="T54" fmla="*/ 588 w 852"/>
                <a:gd name="T55" fmla="*/ 289 h 818"/>
                <a:gd name="T56" fmla="*/ 548 w 852"/>
                <a:gd name="T57" fmla="*/ 249 h 818"/>
                <a:gd name="T58" fmla="*/ 455 w 852"/>
                <a:gd name="T59" fmla="*/ 167 h 818"/>
                <a:gd name="T60" fmla="*/ 317 w 852"/>
                <a:gd name="T61" fmla="*/ 68 h 818"/>
                <a:gd name="T62" fmla="*/ 116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6"/>
                  </a:moveTo>
                  <a:lnTo>
                    <a:pt x="108" y="246"/>
                  </a:lnTo>
                  <a:cubicBezTo>
                    <a:pt x="79" y="175"/>
                    <a:pt x="77" y="119"/>
                    <a:pt x="105" y="88"/>
                  </a:cubicBezTo>
                  <a:cubicBezTo>
                    <a:pt x="119" y="74"/>
                    <a:pt x="141" y="68"/>
                    <a:pt x="167" y="68"/>
                  </a:cubicBezTo>
                  <a:cubicBezTo>
                    <a:pt x="195" y="68"/>
                    <a:pt x="229" y="74"/>
                    <a:pt x="266" y="91"/>
                  </a:cubicBezTo>
                  <a:cubicBezTo>
                    <a:pt x="277" y="97"/>
                    <a:pt x="289" y="102"/>
                    <a:pt x="303" y="108"/>
                  </a:cubicBezTo>
                  <a:cubicBezTo>
                    <a:pt x="334" y="122"/>
                    <a:pt x="365" y="142"/>
                    <a:pt x="399" y="167"/>
                  </a:cubicBezTo>
                  <a:cubicBezTo>
                    <a:pt x="407" y="173"/>
                    <a:pt x="416" y="178"/>
                    <a:pt x="427" y="187"/>
                  </a:cubicBezTo>
                  <a:cubicBezTo>
                    <a:pt x="436" y="195"/>
                    <a:pt x="447" y="201"/>
                    <a:pt x="455" y="209"/>
                  </a:cubicBezTo>
                  <a:cubicBezTo>
                    <a:pt x="470" y="221"/>
                    <a:pt x="481" y="232"/>
                    <a:pt x="495" y="243"/>
                  </a:cubicBezTo>
                  <a:cubicBezTo>
                    <a:pt x="512" y="258"/>
                    <a:pt x="529" y="275"/>
                    <a:pt x="546" y="292"/>
                  </a:cubicBezTo>
                  <a:cubicBezTo>
                    <a:pt x="563" y="309"/>
                    <a:pt x="577" y="323"/>
                    <a:pt x="591" y="340"/>
                  </a:cubicBezTo>
                  <a:cubicBezTo>
                    <a:pt x="605" y="354"/>
                    <a:pt x="617" y="368"/>
                    <a:pt x="625" y="379"/>
                  </a:cubicBezTo>
                  <a:cubicBezTo>
                    <a:pt x="633" y="390"/>
                    <a:pt x="642" y="399"/>
                    <a:pt x="648" y="410"/>
                  </a:cubicBezTo>
                  <a:cubicBezTo>
                    <a:pt x="656" y="419"/>
                    <a:pt x="662" y="427"/>
                    <a:pt x="670" y="439"/>
                  </a:cubicBezTo>
                  <a:cubicBezTo>
                    <a:pt x="693" y="470"/>
                    <a:pt x="712" y="504"/>
                    <a:pt x="729" y="535"/>
                  </a:cubicBezTo>
                  <a:cubicBezTo>
                    <a:pt x="735" y="546"/>
                    <a:pt x="741" y="560"/>
                    <a:pt x="746" y="571"/>
                  </a:cubicBezTo>
                  <a:cubicBezTo>
                    <a:pt x="775" y="642"/>
                    <a:pt x="778" y="699"/>
                    <a:pt x="746" y="730"/>
                  </a:cubicBezTo>
                  <a:cubicBezTo>
                    <a:pt x="732" y="744"/>
                    <a:pt x="712" y="752"/>
                    <a:pt x="687" y="752"/>
                  </a:cubicBezTo>
                  <a:cubicBezTo>
                    <a:pt x="659" y="752"/>
                    <a:pt x="625" y="744"/>
                    <a:pt x="588" y="727"/>
                  </a:cubicBezTo>
                  <a:cubicBezTo>
                    <a:pt x="577" y="722"/>
                    <a:pt x="563" y="716"/>
                    <a:pt x="551" y="710"/>
                  </a:cubicBezTo>
                  <a:cubicBezTo>
                    <a:pt x="520" y="696"/>
                    <a:pt x="489" y="676"/>
                    <a:pt x="455" y="651"/>
                  </a:cubicBezTo>
                  <a:cubicBezTo>
                    <a:pt x="447" y="645"/>
                    <a:pt x="436" y="639"/>
                    <a:pt x="427" y="631"/>
                  </a:cubicBezTo>
                  <a:cubicBezTo>
                    <a:pt x="419" y="625"/>
                    <a:pt x="407" y="617"/>
                    <a:pt x="399" y="608"/>
                  </a:cubicBezTo>
                  <a:cubicBezTo>
                    <a:pt x="385" y="597"/>
                    <a:pt x="370" y="585"/>
                    <a:pt x="359" y="574"/>
                  </a:cubicBezTo>
                  <a:cubicBezTo>
                    <a:pt x="342" y="560"/>
                    <a:pt x="325" y="543"/>
                    <a:pt x="308" y="526"/>
                  </a:cubicBezTo>
                  <a:cubicBezTo>
                    <a:pt x="291" y="512"/>
                    <a:pt x="277" y="495"/>
                    <a:pt x="260" y="478"/>
                  </a:cubicBezTo>
                  <a:cubicBezTo>
                    <a:pt x="249" y="464"/>
                    <a:pt x="238" y="450"/>
                    <a:pt x="226" y="439"/>
                  </a:cubicBezTo>
                  <a:cubicBezTo>
                    <a:pt x="221" y="427"/>
                    <a:pt x="212" y="419"/>
                    <a:pt x="204" y="410"/>
                  </a:cubicBezTo>
                  <a:cubicBezTo>
                    <a:pt x="198" y="399"/>
                    <a:pt x="189" y="390"/>
                    <a:pt x="184" y="379"/>
                  </a:cubicBezTo>
                  <a:cubicBezTo>
                    <a:pt x="161" y="348"/>
                    <a:pt x="141" y="314"/>
                    <a:pt x="124" y="283"/>
                  </a:cubicBezTo>
                  <a:cubicBezTo>
                    <a:pt x="119" y="272"/>
                    <a:pt x="113" y="260"/>
                    <a:pt x="108" y="246"/>
                  </a:cubicBezTo>
                  <a:lnTo>
                    <a:pt x="116" y="0"/>
                  </a:lnTo>
                  <a:lnTo>
                    <a:pt x="116" y="0"/>
                  </a:lnTo>
                  <a:cubicBezTo>
                    <a:pt x="85" y="0"/>
                    <a:pt x="60" y="9"/>
                    <a:pt x="42" y="26"/>
                  </a:cubicBezTo>
                  <a:cubicBezTo>
                    <a:pt x="0" y="68"/>
                    <a:pt x="14" y="156"/>
                    <a:pt x="65" y="260"/>
                  </a:cubicBezTo>
                  <a:cubicBezTo>
                    <a:pt x="74" y="272"/>
                    <a:pt x="79" y="286"/>
                    <a:pt x="88" y="297"/>
                  </a:cubicBezTo>
                  <a:cubicBezTo>
                    <a:pt x="108" y="334"/>
                    <a:pt x="133" y="371"/>
                    <a:pt x="161" y="410"/>
                  </a:cubicBezTo>
                  <a:cubicBezTo>
                    <a:pt x="170" y="419"/>
                    <a:pt x="175" y="427"/>
                    <a:pt x="184" y="439"/>
                  </a:cubicBezTo>
                  <a:cubicBezTo>
                    <a:pt x="198" y="456"/>
                    <a:pt x="212" y="473"/>
                    <a:pt x="229" y="490"/>
                  </a:cubicBezTo>
                  <a:cubicBezTo>
                    <a:pt x="240" y="504"/>
                    <a:pt x="252" y="518"/>
                    <a:pt x="266" y="529"/>
                  </a:cubicBezTo>
                  <a:cubicBezTo>
                    <a:pt x="272" y="538"/>
                    <a:pt x="280" y="543"/>
                    <a:pt x="286" y="552"/>
                  </a:cubicBezTo>
                  <a:cubicBezTo>
                    <a:pt x="291" y="557"/>
                    <a:pt x="300" y="563"/>
                    <a:pt x="305" y="571"/>
                  </a:cubicBezTo>
                  <a:cubicBezTo>
                    <a:pt x="319" y="583"/>
                    <a:pt x="331" y="594"/>
                    <a:pt x="345" y="605"/>
                  </a:cubicBezTo>
                  <a:cubicBezTo>
                    <a:pt x="362" y="622"/>
                    <a:pt x="382" y="636"/>
                    <a:pt x="399" y="651"/>
                  </a:cubicBezTo>
                  <a:cubicBezTo>
                    <a:pt x="407" y="659"/>
                    <a:pt x="419" y="668"/>
                    <a:pt x="427" y="673"/>
                  </a:cubicBezTo>
                  <a:cubicBezTo>
                    <a:pt x="464" y="702"/>
                    <a:pt x="501" y="727"/>
                    <a:pt x="537" y="749"/>
                  </a:cubicBezTo>
                  <a:cubicBezTo>
                    <a:pt x="551" y="755"/>
                    <a:pt x="563" y="764"/>
                    <a:pt x="577" y="769"/>
                  </a:cubicBezTo>
                  <a:cubicBezTo>
                    <a:pt x="639" y="800"/>
                    <a:pt x="693" y="817"/>
                    <a:pt x="738" y="817"/>
                  </a:cubicBezTo>
                  <a:cubicBezTo>
                    <a:pt x="769" y="817"/>
                    <a:pt x="792" y="809"/>
                    <a:pt x="809" y="792"/>
                  </a:cubicBezTo>
                  <a:cubicBezTo>
                    <a:pt x="851" y="749"/>
                    <a:pt x="840" y="662"/>
                    <a:pt x="786" y="557"/>
                  </a:cubicBezTo>
                  <a:cubicBezTo>
                    <a:pt x="780" y="546"/>
                    <a:pt x="775" y="532"/>
                    <a:pt x="766" y="521"/>
                  </a:cubicBezTo>
                  <a:cubicBezTo>
                    <a:pt x="746" y="484"/>
                    <a:pt x="721" y="447"/>
                    <a:pt x="693" y="410"/>
                  </a:cubicBezTo>
                  <a:cubicBezTo>
                    <a:pt x="684" y="399"/>
                    <a:pt x="676" y="390"/>
                    <a:pt x="670" y="379"/>
                  </a:cubicBezTo>
                  <a:cubicBezTo>
                    <a:pt x="656" y="362"/>
                    <a:pt x="639" y="345"/>
                    <a:pt x="625" y="328"/>
                  </a:cubicBezTo>
                  <a:cubicBezTo>
                    <a:pt x="614" y="314"/>
                    <a:pt x="599" y="300"/>
                    <a:pt x="588" y="289"/>
                  </a:cubicBezTo>
                  <a:cubicBezTo>
                    <a:pt x="583" y="280"/>
                    <a:pt x="574" y="275"/>
                    <a:pt x="568" y="269"/>
                  </a:cubicBezTo>
                  <a:cubicBezTo>
                    <a:pt x="560" y="260"/>
                    <a:pt x="554" y="255"/>
                    <a:pt x="548" y="249"/>
                  </a:cubicBezTo>
                  <a:cubicBezTo>
                    <a:pt x="534" y="235"/>
                    <a:pt x="520" y="224"/>
                    <a:pt x="509" y="212"/>
                  </a:cubicBezTo>
                  <a:cubicBezTo>
                    <a:pt x="492" y="195"/>
                    <a:pt x="472" y="181"/>
                    <a:pt x="455" y="167"/>
                  </a:cubicBezTo>
                  <a:cubicBezTo>
                    <a:pt x="447" y="159"/>
                    <a:pt x="436" y="150"/>
                    <a:pt x="427" y="145"/>
                  </a:cubicBezTo>
                  <a:cubicBezTo>
                    <a:pt x="387" y="116"/>
                    <a:pt x="350" y="91"/>
                    <a:pt x="317" y="68"/>
                  </a:cubicBezTo>
                  <a:cubicBezTo>
                    <a:pt x="303" y="63"/>
                    <a:pt x="291" y="54"/>
                    <a:pt x="277" y="48"/>
                  </a:cubicBezTo>
                  <a:cubicBezTo>
                    <a:pt x="215" y="17"/>
                    <a:pt x="158" y="0"/>
                    <a:pt x="116" y="0"/>
                  </a:cubicBezTo>
                  <a:lnTo>
                    <a:pt x="108" y="2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7" name="Freeform 152"/>
            <p:cNvSpPr>
              <a:spLocks noChangeArrowheads="1"/>
            </p:cNvSpPr>
            <p:nvPr/>
          </p:nvSpPr>
          <p:spPr bwMode="auto">
            <a:xfrm>
              <a:off x="6099" y="2069"/>
              <a:ext cx="37" cy="37"/>
            </a:xfrm>
            <a:custGeom>
              <a:avLst/>
              <a:gdLst>
                <a:gd name="T0" fmla="*/ 82 w 168"/>
                <a:gd name="T1" fmla="*/ 0 h 167"/>
                <a:gd name="T2" fmla="*/ 82 w 168"/>
                <a:gd name="T3" fmla="*/ 0 h 167"/>
                <a:gd name="T4" fmla="*/ 0 w 168"/>
                <a:gd name="T5" fmla="*/ 84 h 167"/>
                <a:gd name="T6" fmla="*/ 82 w 168"/>
                <a:gd name="T7" fmla="*/ 166 h 167"/>
                <a:gd name="T8" fmla="*/ 167 w 168"/>
                <a:gd name="T9" fmla="*/ 84 h 167"/>
                <a:gd name="T10" fmla="*/ 82 w 168"/>
                <a:gd name="T11" fmla="*/ 0 h 167"/>
              </a:gdLst>
              <a:ahLst/>
              <a:cxnLst>
                <a:cxn ang="0">
                  <a:pos x="T0" y="T1"/>
                </a:cxn>
                <a:cxn ang="0">
                  <a:pos x="T2" y="T3"/>
                </a:cxn>
                <a:cxn ang="0">
                  <a:pos x="T4" y="T5"/>
                </a:cxn>
                <a:cxn ang="0">
                  <a:pos x="T6" y="T7"/>
                </a:cxn>
                <a:cxn ang="0">
                  <a:pos x="T8" y="T9"/>
                </a:cxn>
                <a:cxn ang="0">
                  <a:pos x="T10" y="T11"/>
                </a:cxn>
              </a:cxnLst>
              <a:rect l="0" t="0" r="r" b="b"/>
              <a:pathLst>
                <a:path w="168" h="167">
                  <a:moveTo>
                    <a:pt x="82" y="0"/>
                  </a:moveTo>
                  <a:lnTo>
                    <a:pt x="82" y="0"/>
                  </a:lnTo>
                  <a:cubicBezTo>
                    <a:pt x="37" y="0"/>
                    <a:pt x="0" y="36"/>
                    <a:pt x="0" y="84"/>
                  </a:cubicBezTo>
                  <a:cubicBezTo>
                    <a:pt x="0" y="130"/>
                    <a:pt x="37" y="166"/>
                    <a:pt x="82" y="166"/>
                  </a:cubicBezTo>
                  <a:cubicBezTo>
                    <a:pt x="127" y="166"/>
                    <a:pt x="167" y="130"/>
                    <a:pt x="167" y="84"/>
                  </a:cubicBezTo>
                  <a:cubicBezTo>
                    <a:pt x="167" y="36"/>
                    <a:pt x="127" y="0"/>
                    <a:pt x="8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8" name="Freeform 153"/>
            <p:cNvSpPr>
              <a:spLocks noChangeArrowheads="1"/>
            </p:cNvSpPr>
            <p:nvPr/>
          </p:nvSpPr>
          <p:spPr bwMode="auto">
            <a:xfrm>
              <a:off x="6668" y="942"/>
              <a:ext cx="90" cy="245"/>
            </a:xfrm>
            <a:custGeom>
              <a:avLst/>
              <a:gdLst>
                <a:gd name="T0" fmla="*/ 312 w 400"/>
                <a:gd name="T1" fmla="*/ 882 h 1084"/>
                <a:gd name="T2" fmla="*/ 88 w 400"/>
                <a:gd name="T3" fmla="*/ 882 h 1084"/>
                <a:gd name="T4" fmla="*/ 201 w 400"/>
                <a:gd name="T5" fmla="*/ 1083 h 1084"/>
                <a:gd name="T6" fmla="*/ 312 w 400"/>
                <a:gd name="T7" fmla="*/ 882 h 1084"/>
                <a:gd name="T8" fmla="*/ 388 w 400"/>
                <a:gd name="T9" fmla="*/ 729 h 1084"/>
                <a:gd name="T10" fmla="*/ 326 w 400"/>
                <a:gd name="T11" fmla="*/ 842 h 1084"/>
                <a:gd name="T12" fmla="*/ 388 w 400"/>
                <a:gd name="T13" fmla="*/ 729 h 1084"/>
                <a:gd name="T14" fmla="*/ 11 w 400"/>
                <a:gd name="T15" fmla="*/ 729 h 1084"/>
                <a:gd name="T16" fmla="*/ 74 w 400"/>
                <a:gd name="T17" fmla="*/ 842 h 1084"/>
                <a:gd name="T18" fmla="*/ 11 w 400"/>
                <a:gd name="T19" fmla="*/ 729 h 1084"/>
                <a:gd name="T20" fmla="*/ 396 w 400"/>
                <a:gd name="T21" fmla="*/ 624 h 1084"/>
                <a:gd name="T22" fmla="*/ 356 w 400"/>
                <a:gd name="T23" fmla="*/ 698 h 1084"/>
                <a:gd name="T24" fmla="*/ 396 w 400"/>
                <a:gd name="T25" fmla="*/ 624 h 1084"/>
                <a:gd name="T26" fmla="*/ 3 w 400"/>
                <a:gd name="T27" fmla="*/ 624 h 1084"/>
                <a:gd name="T28" fmla="*/ 43 w 400"/>
                <a:gd name="T29" fmla="*/ 698 h 1084"/>
                <a:gd name="T30" fmla="*/ 3 w 400"/>
                <a:gd name="T31" fmla="*/ 624 h 1084"/>
                <a:gd name="T32" fmla="*/ 34 w 400"/>
                <a:gd name="T33" fmla="*/ 472 h 1084"/>
                <a:gd name="T34" fmla="*/ 0 w 400"/>
                <a:gd name="T35" fmla="*/ 543 h 1084"/>
                <a:gd name="T36" fmla="*/ 34 w 400"/>
                <a:gd name="T37" fmla="*/ 610 h 1084"/>
                <a:gd name="T38" fmla="*/ 34 w 400"/>
                <a:gd name="T39" fmla="*/ 472 h 1084"/>
                <a:gd name="T40" fmla="*/ 365 w 400"/>
                <a:gd name="T41" fmla="*/ 472 h 1084"/>
                <a:gd name="T42" fmla="*/ 365 w 400"/>
                <a:gd name="T43" fmla="*/ 610 h 1084"/>
                <a:gd name="T44" fmla="*/ 399 w 400"/>
                <a:gd name="T45" fmla="*/ 543 h 1084"/>
                <a:gd name="T46" fmla="*/ 365 w 400"/>
                <a:gd name="T47" fmla="*/ 472 h 1084"/>
                <a:gd name="T48" fmla="*/ 356 w 400"/>
                <a:gd name="T49" fmla="*/ 384 h 1084"/>
                <a:gd name="T50" fmla="*/ 396 w 400"/>
                <a:gd name="T51" fmla="*/ 460 h 1084"/>
                <a:gd name="T52" fmla="*/ 356 w 400"/>
                <a:gd name="T53" fmla="*/ 384 h 1084"/>
                <a:gd name="T54" fmla="*/ 43 w 400"/>
                <a:gd name="T55" fmla="*/ 384 h 1084"/>
                <a:gd name="T56" fmla="*/ 3 w 400"/>
                <a:gd name="T57" fmla="*/ 460 h 1084"/>
                <a:gd name="T58" fmla="*/ 43 w 400"/>
                <a:gd name="T59" fmla="*/ 384 h 1084"/>
                <a:gd name="T60" fmla="*/ 362 w 400"/>
                <a:gd name="T61" fmla="*/ 223 h 1084"/>
                <a:gd name="T62" fmla="*/ 351 w 400"/>
                <a:gd name="T63" fmla="*/ 350 h 1084"/>
                <a:gd name="T64" fmla="*/ 362 w 400"/>
                <a:gd name="T65" fmla="*/ 223 h 1084"/>
                <a:gd name="T66" fmla="*/ 37 w 400"/>
                <a:gd name="T67" fmla="*/ 223 h 1084"/>
                <a:gd name="T68" fmla="*/ 48 w 400"/>
                <a:gd name="T69" fmla="*/ 350 h 1084"/>
                <a:gd name="T70" fmla="*/ 37 w 400"/>
                <a:gd name="T71" fmla="*/ 223 h 1084"/>
                <a:gd name="T72" fmla="*/ 201 w 400"/>
                <a:gd name="T73" fmla="*/ 0 h 1084"/>
                <a:gd name="T74" fmla="*/ 88 w 400"/>
                <a:gd name="T75" fmla="*/ 200 h 1084"/>
                <a:gd name="T76" fmla="*/ 312 w 400"/>
                <a:gd name="T77" fmla="*/ 203 h 1084"/>
                <a:gd name="T78" fmla="*/ 201 w 400"/>
                <a:gd name="T79" fmla="*/ 0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4">
                  <a:moveTo>
                    <a:pt x="312" y="882"/>
                  </a:moveTo>
                  <a:lnTo>
                    <a:pt x="312" y="882"/>
                  </a:lnTo>
                  <a:cubicBezTo>
                    <a:pt x="280" y="953"/>
                    <a:pt x="243" y="995"/>
                    <a:pt x="201" y="995"/>
                  </a:cubicBezTo>
                  <a:cubicBezTo>
                    <a:pt x="158" y="995"/>
                    <a:pt x="119" y="953"/>
                    <a:pt x="88" y="882"/>
                  </a:cubicBezTo>
                  <a:cubicBezTo>
                    <a:pt x="77" y="888"/>
                    <a:pt x="63" y="896"/>
                    <a:pt x="51" y="902"/>
                  </a:cubicBezTo>
                  <a:cubicBezTo>
                    <a:pt x="88" y="1012"/>
                    <a:pt x="142" y="1083"/>
                    <a:pt x="201" y="1083"/>
                  </a:cubicBezTo>
                  <a:cubicBezTo>
                    <a:pt x="260" y="1083"/>
                    <a:pt x="312" y="1012"/>
                    <a:pt x="348" y="902"/>
                  </a:cubicBezTo>
                  <a:cubicBezTo>
                    <a:pt x="337" y="896"/>
                    <a:pt x="323" y="888"/>
                    <a:pt x="312" y="882"/>
                  </a:cubicBezTo>
                  <a:lnTo>
                    <a:pt x="388" y="729"/>
                  </a:lnTo>
                  <a:lnTo>
                    <a:pt x="388" y="729"/>
                  </a:lnTo>
                  <a:cubicBezTo>
                    <a:pt x="376" y="729"/>
                    <a:pt x="362" y="732"/>
                    <a:pt x="351" y="732"/>
                  </a:cubicBezTo>
                  <a:cubicBezTo>
                    <a:pt x="345" y="774"/>
                    <a:pt x="337" y="811"/>
                    <a:pt x="326" y="842"/>
                  </a:cubicBezTo>
                  <a:cubicBezTo>
                    <a:pt x="337" y="851"/>
                    <a:pt x="351" y="856"/>
                    <a:pt x="362" y="859"/>
                  </a:cubicBezTo>
                  <a:cubicBezTo>
                    <a:pt x="373" y="820"/>
                    <a:pt x="382" y="777"/>
                    <a:pt x="388" y="729"/>
                  </a:cubicBezTo>
                  <a:lnTo>
                    <a:pt x="11" y="729"/>
                  </a:lnTo>
                  <a:lnTo>
                    <a:pt x="11" y="729"/>
                  </a:lnTo>
                  <a:cubicBezTo>
                    <a:pt x="20" y="777"/>
                    <a:pt x="29" y="820"/>
                    <a:pt x="37" y="859"/>
                  </a:cubicBezTo>
                  <a:cubicBezTo>
                    <a:pt x="51" y="856"/>
                    <a:pt x="63" y="851"/>
                    <a:pt x="74" y="842"/>
                  </a:cubicBezTo>
                  <a:cubicBezTo>
                    <a:pt x="65" y="811"/>
                    <a:pt x="54" y="774"/>
                    <a:pt x="48" y="732"/>
                  </a:cubicBezTo>
                  <a:cubicBezTo>
                    <a:pt x="37" y="732"/>
                    <a:pt x="23" y="729"/>
                    <a:pt x="11" y="729"/>
                  </a:cubicBezTo>
                  <a:lnTo>
                    <a:pt x="396" y="624"/>
                  </a:lnTo>
                  <a:lnTo>
                    <a:pt x="396" y="624"/>
                  </a:lnTo>
                  <a:cubicBezTo>
                    <a:pt x="385" y="636"/>
                    <a:pt x="373" y="650"/>
                    <a:pt x="362" y="661"/>
                  </a:cubicBezTo>
                  <a:cubicBezTo>
                    <a:pt x="359" y="675"/>
                    <a:pt x="359" y="687"/>
                    <a:pt x="356" y="698"/>
                  </a:cubicBezTo>
                  <a:cubicBezTo>
                    <a:pt x="368" y="698"/>
                    <a:pt x="379" y="695"/>
                    <a:pt x="390" y="692"/>
                  </a:cubicBezTo>
                  <a:cubicBezTo>
                    <a:pt x="393" y="670"/>
                    <a:pt x="396" y="647"/>
                    <a:pt x="396" y="624"/>
                  </a:cubicBezTo>
                  <a:lnTo>
                    <a:pt x="3" y="624"/>
                  </a:lnTo>
                  <a:lnTo>
                    <a:pt x="3" y="624"/>
                  </a:lnTo>
                  <a:cubicBezTo>
                    <a:pt x="3" y="647"/>
                    <a:pt x="6" y="670"/>
                    <a:pt x="9" y="692"/>
                  </a:cubicBezTo>
                  <a:cubicBezTo>
                    <a:pt x="20" y="695"/>
                    <a:pt x="31" y="698"/>
                    <a:pt x="43" y="698"/>
                  </a:cubicBezTo>
                  <a:cubicBezTo>
                    <a:pt x="40" y="687"/>
                    <a:pt x="40" y="675"/>
                    <a:pt x="40" y="661"/>
                  </a:cubicBezTo>
                  <a:cubicBezTo>
                    <a:pt x="26" y="650"/>
                    <a:pt x="14" y="636"/>
                    <a:pt x="3" y="624"/>
                  </a:cubicBezTo>
                  <a:lnTo>
                    <a:pt x="34" y="472"/>
                  </a:lnTo>
                  <a:lnTo>
                    <a:pt x="34" y="472"/>
                  </a:lnTo>
                  <a:cubicBezTo>
                    <a:pt x="23" y="486"/>
                    <a:pt x="11" y="500"/>
                    <a:pt x="0" y="512"/>
                  </a:cubicBezTo>
                  <a:cubicBezTo>
                    <a:pt x="0" y="523"/>
                    <a:pt x="0" y="531"/>
                    <a:pt x="0" y="543"/>
                  </a:cubicBezTo>
                  <a:cubicBezTo>
                    <a:pt x="0" y="551"/>
                    <a:pt x="0" y="560"/>
                    <a:pt x="0" y="571"/>
                  </a:cubicBezTo>
                  <a:cubicBezTo>
                    <a:pt x="11" y="582"/>
                    <a:pt x="23" y="596"/>
                    <a:pt x="34" y="610"/>
                  </a:cubicBezTo>
                  <a:cubicBezTo>
                    <a:pt x="34" y="588"/>
                    <a:pt x="31" y="565"/>
                    <a:pt x="31" y="543"/>
                  </a:cubicBezTo>
                  <a:cubicBezTo>
                    <a:pt x="31" y="517"/>
                    <a:pt x="34" y="494"/>
                    <a:pt x="34" y="472"/>
                  </a:cubicBezTo>
                  <a:lnTo>
                    <a:pt x="365" y="472"/>
                  </a:lnTo>
                  <a:lnTo>
                    <a:pt x="365" y="472"/>
                  </a:lnTo>
                  <a:cubicBezTo>
                    <a:pt x="368" y="494"/>
                    <a:pt x="368" y="517"/>
                    <a:pt x="368" y="543"/>
                  </a:cubicBezTo>
                  <a:cubicBezTo>
                    <a:pt x="368" y="565"/>
                    <a:pt x="368" y="588"/>
                    <a:pt x="365" y="610"/>
                  </a:cubicBezTo>
                  <a:cubicBezTo>
                    <a:pt x="376" y="596"/>
                    <a:pt x="388" y="582"/>
                    <a:pt x="399" y="571"/>
                  </a:cubicBezTo>
                  <a:cubicBezTo>
                    <a:pt x="399" y="560"/>
                    <a:pt x="399" y="551"/>
                    <a:pt x="399" y="543"/>
                  </a:cubicBezTo>
                  <a:cubicBezTo>
                    <a:pt x="399" y="531"/>
                    <a:pt x="399" y="523"/>
                    <a:pt x="399" y="512"/>
                  </a:cubicBezTo>
                  <a:cubicBezTo>
                    <a:pt x="388" y="500"/>
                    <a:pt x="376" y="486"/>
                    <a:pt x="365" y="472"/>
                  </a:cubicBezTo>
                  <a:lnTo>
                    <a:pt x="356" y="384"/>
                  </a:lnTo>
                  <a:lnTo>
                    <a:pt x="356" y="384"/>
                  </a:lnTo>
                  <a:cubicBezTo>
                    <a:pt x="359" y="395"/>
                    <a:pt x="359" y="410"/>
                    <a:pt x="362" y="421"/>
                  </a:cubicBezTo>
                  <a:cubicBezTo>
                    <a:pt x="373" y="432"/>
                    <a:pt x="385" y="446"/>
                    <a:pt x="396" y="460"/>
                  </a:cubicBezTo>
                  <a:cubicBezTo>
                    <a:pt x="396" y="435"/>
                    <a:pt x="393" y="412"/>
                    <a:pt x="390" y="390"/>
                  </a:cubicBezTo>
                  <a:cubicBezTo>
                    <a:pt x="379" y="387"/>
                    <a:pt x="368" y="387"/>
                    <a:pt x="356" y="384"/>
                  </a:cubicBezTo>
                  <a:lnTo>
                    <a:pt x="43" y="384"/>
                  </a:lnTo>
                  <a:lnTo>
                    <a:pt x="43" y="384"/>
                  </a:lnTo>
                  <a:cubicBezTo>
                    <a:pt x="31" y="387"/>
                    <a:pt x="20" y="387"/>
                    <a:pt x="9" y="390"/>
                  </a:cubicBezTo>
                  <a:cubicBezTo>
                    <a:pt x="6" y="412"/>
                    <a:pt x="3" y="435"/>
                    <a:pt x="3" y="460"/>
                  </a:cubicBezTo>
                  <a:cubicBezTo>
                    <a:pt x="14" y="446"/>
                    <a:pt x="26" y="432"/>
                    <a:pt x="40" y="421"/>
                  </a:cubicBezTo>
                  <a:cubicBezTo>
                    <a:pt x="40" y="410"/>
                    <a:pt x="40" y="395"/>
                    <a:pt x="43" y="384"/>
                  </a:cubicBezTo>
                  <a:lnTo>
                    <a:pt x="362" y="223"/>
                  </a:lnTo>
                  <a:lnTo>
                    <a:pt x="362" y="223"/>
                  </a:lnTo>
                  <a:cubicBezTo>
                    <a:pt x="351" y="228"/>
                    <a:pt x="337" y="234"/>
                    <a:pt x="326" y="240"/>
                  </a:cubicBezTo>
                  <a:cubicBezTo>
                    <a:pt x="337" y="271"/>
                    <a:pt x="345" y="311"/>
                    <a:pt x="351" y="350"/>
                  </a:cubicBezTo>
                  <a:cubicBezTo>
                    <a:pt x="362" y="350"/>
                    <a:pt x="376" y="353"/>
                    <a:pt x="388" y="353"/>
                  </a:cubicBezTo>
                  <a:cubicBezTo>
                    <a:pt x="382" y="308"/>
                    <a:pt x="373" y="263"/>
                    <a:pt x="362" y="223"/>
                  </a:cubicBezTo>
                  <a:lnTo>
                    <a:pt x="37" y="223"/>
                  </a:lnTo>
                  <a:lnTo>
                    <a:pt x="37" y="223"/>
                  </a:lnTo>
                  <a:cubicBezTo>
                    <a:pt x="29" y="263"/>
                    <a:pt x="20" y="308"/>
                    <a:pt x="11" y="353"/>
                  </a:cubicBezTo>
                  <a:cubicBezTo>
                    <a:pt x="23" y="353"/>
                    <a:pt x="37" y="350"/>
                    <a:pt x="48" y="350"/>
                  </a:cubicBezTo>
                  <a:cubicBezTo>
                    <a:pt x="54" y="311"/>
                    <a:pt x="65" y="271"/>
                    <a:pt x="74" y="240"/>
                  </a:cubicBezTo>
                  <a:cubicBezTo>
                    <a:pt x="63" y="234"/>
                    <a:pt x="51" y="228"/>
                    <a:pt x="37" y="223"/>
                  </a:cubicBezTo>
                  <a:lnTo>
                    <a:pt x="201" y="0"/>
                  </a:lnTo>
                  <a:lnTo>
                    <a:pt x="201" y="0"/>
                  </a:lnTo>
                  <a:cubicBezTo>
                    <a:pt x="142" y="0"/>
                    <a:pt x="88" y="70"/>
                    <a:pt x="51" y="181"/>
                  </a:cubicBezTo>
                  <a:cubicBezTo>
                    <a:pt x="63" y="186"/>
                    <a:pt x="77" y="195"/>
                    <a:pt x="88" y="200"/>
                  </a:cubicBezTo>
                  <a:cubicBezTo>
                    <a:pt x="119" y="130"/>
                    <a:pt x="158" y="87"/>
                    <a:pt x="201" y="87"/>
                  </a:cubicBezTo>
                  <a:cubicBezTo>
                    <a:pt x="243" y="87"/>
                    <a:pt x="280" y="130"/>
                    <a:pt x="312" y="203"/>
                  </a:cubicBezTo>
                  <a:cubicBezTo>
                    <a:pt x="323" y="195"/>
                    <a:pt x="337" y="186"/>
                    <a:pt x="348" y="181"/>
                  </a:cubicBezTo>
                  <a:cubicBezTo>
                    <a:pt x="312" y="70"/>
                    <a:pt x="260" y="0"/>
                    <a:pt x="201" y="0"/>
                  </a:cubicBezTo>
                  <a:lnTo>
                    <a:pt x="312"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59" name="Freeform 154"/>
            <p:cNvSpPr>
              <a:spLocks noChangeArrowheads="1"/>
            </p:cNvSpPr>
            <p:nvPr/>
          </p:nvSpPr>
          <p:spPr bwMode="auto">
            <a:xfrm>
              <a:off x="6590" y="1019"/>
              <a:ext cx="245" cy="90"/>
            </a:xfrm>
            <a:custGeom>
              <a:avLst/>
              <a:gdLst>
                <a:gd name="T0" fmla="*/ 611 w 1084"/>
                <a:gd name="T1" fmla="*/ 365 h 400"/>
                <a:gd name="T2" fmla="*/ 473 w 1084"/>
                <a:gd name="T3" fmla="*/ 365 h 400"/>
                <a:gd name="T4" fmla="*/ 543 w 1084"/>
                <a:gd name="T5" fmla="*/ 399 h 400"/>
                <a:gd name="T6" fmla="*/ 611 w 1084"/>
                <a:gd name="T7" fmla="*/ 365 h 400"/>
                <a:gd name="T8" fmla="*/ 241 w 1084"/>
                <a:gd name="T9" fmla="*/ 325 h 400"/>
                <a:gd name="T10" fmla="*/ 353 w 1084"/>
                <a:gd name="T11" fmla="*/ 387 h 400"/>
                <a:gd name="T12" fmla="*/ 461 w 1084"/>
                <a:gd name="T13" fmla="*/ 396 h 400"/>
                <a:gd name="T14" fmla="*/ 385 w 1084"/>
                <a:gd name="T15" fmla="*/ 356 h 400"/>
                <a:gd name="T16" fmla="*/ 241 w 1084"/>
                <a:gd name="T17" fmla="*/ 325 h 400"/>
                <a:gd name="T18" fmla="*/ 843 w 1084"/>
                <a:gd name="T19" fmla="*/ 325 h 400"/>
                <a:gd name="T20" fmla="*/ 698 w 1084"/>
                <a:gd name="T21" fmla="*/ 356 h 400"/>
                <a:gd name="T22" fmla="*/ 625 w 1084"/>
                <a:gd name="T23" fmla="*/ 396 h 400"/>
                <a:gd name="T24" fmla="*/ 730 w 1084"/>
                <a:gd name="T25" fmla="*/ 387 h 400"/>
                <a:gd name="T26" fmla="*/ 843 w 1084"/>
                <a:gd name="T27" fmla="*/ 325 h 400"/>
                <a:gd name="T28" fmla="*/ 902 w 1084"/>
                <a:gd name="T29" fmla="*/ 50 h 400"/>
                <a:gd name="T30" fmla="*/ 996 w 1084"/>
                <a:gd name="T31" fmla="*/ 201 h 400"/>
                <a:gd name="T32" fmla="*/ 902 w 1084"/>
                <a:gd name="T33" fmla="*/ 348 h 400"/>
                <a:gd name="T34" fmla="*/ 902 w 1084"/>
                <a:gd name="T35" fmla="*/ 50 h 400"/>
                <a:gd name="T36" fmla="*/ 181 w 1084"/>
                <a:gd name="T37" fmla="*/ 50 h 400"/>
                <a:gd name="T38" fmla="*/ 181 w 1084"/>
                <a:gd name="T39" fmla="*/ 348 h 400"/>
                <a:gd name="T40" fmla="*/ 88 w 1084"/>
                <a:gd name="T41" fmla="*/ 201 h 400"/>
                <a:gd name="T42" fmla="*/ 181 w 1084"/>
                <a:gd name="T43" fmla="*/ 50 h 400"/>
                <a:gd name="T44" fmla="*/ 625 w 1084"/>
                <a:gd name="T45" fmla="*/ 3 h 400"/>
                <a:gd name="T46" fmla="*/ 698 w 1084"/>
                <a:gd name="T47" fmla="*/ 42 h 400"/>
                <a:gd name="T48" fmla="*/ 843 w 1084"/>
                <a:gd name="T49" fmla="*/ 73 h 400"/>
                <a:gd name="T50" fmla="*/ 730 w 1084"/>
                <a:gd name="T51" fmla="*/ 11 h 400"/>
                <a:gd name="T52" fmla="*/ 625 w 1084"/>
                <a:gd name="T53" fmla="*/ 3 h 400"/>
                <a:gd name="T54" fmla="*/ 461 w 1084"/>
                <a:gd name="T55" fmla="*/ 3 h 400"/>
                <a:gd name="T56" fmla="*/ 353 w 1084"/>
                <a:gd name="T57" fmla="*/ 11 h 400"/>
                <a:gd name="T58" fmla="*/ 241 w 1084"/>
                <a:gd name="T59" fmla="*/ 73 h 400"/>
                <a:gd name="T60" fmla="*/ 385 w 1084"/>
                <a:gd name="T61" fmla="*/ 42 h 400"/>
                <a:gd name="T62" fmla="*/ 461 w 1084"/>
                <a:gd name="T63" fmla="*/ 3 h 400"/>
                <a:gd name="T64" fmla="*/ 543 w 1084"/>
                <a:gd name="T65" fmla="*/ 0 h 400"/>
                <a:gd name="T66" fmla="*/ 473 w 1084"/>
                <a:gd name="T67" fmla="*/ 34 h 400"/>
                <a:gd name="T68" fmla="*/ 611 w 1084"/>
                <a:gd name="T69" fmla="*/ 34 h 400"/>
                <a:gd name="T70" fmla="*/ 543 w 1084"/>
                <a:gd name="T7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4" h="400">
                  <a:moveTo>
                    <a:pt x="611" y="365"/>
                  </a:moveTo>
                  <a:lnTo>
                    <a:pt x="611" y="365"/>
                  </a:lnTo>
                  <a:cubicBezTo>
                    <a:pt x="588" y="367"/>
                    <a:pt x="566" y="367"/>
                    <a:pt x="543" y="367"/>
                  </a:cubicBezTo>
                  <a:cubicBezTo>
                    <a:pt x="517" y="367"/>
                    <a:pt x="495" y="367"/>
                    <a:pt x="473" y="365"/>
                  </a:cubicBezTo>
                  <a:cubicBezTo>
                    <a:pt x="487" y="376"/>
                    <a:pt x="500" y="387"/>
                    <a:pt x="512" y="399"/>
                  </a:cubicBezTo>
                  <a:cubicBezTo>
                    <a:pt x="523" y="399"/>
                    <a:pt x="532" y="399"/>
                    <a:pt x="543" y="399"/>
                  </a:cubicBezTo>
                  <a:cubicBezTo>
                    <a:pt x="551" y="399"/>
                    <a:pt x="560" y="399"/>
                    <a:pt x="571" y="399"/>
                  </a:cubicBezTo>
                  <a:cubicBezTo>
                    <a:pt x="583" y="387"/>
                    <a:pt x="597" y="376"/>
                    <a:pt x="611" y="365"/>
                  </a:cubicBezTo>
                  <a:lnTo>
                    <a:pt x="241" y="325"/>
                  </a:lnTo>
                  <a:lnTo>
                    <a:pt x="241" y="325"/>
                  </a:lnTo>
                  <a:cubicBezTo>
                    <a:pt x="235" y="336"/>
                    <a:pt x="229" y="350"/>
                    <a:pt x="224" y="362"/>
                  </a:cubicBezTo>
                  <a:cubicBezTo>
                    <a:pt x="263" y="373"/>
                    <a:pt x="308" y="382"/>
                    <a:pt x="353" y="387"/>
                  </a:cubicBezTo>
                  <a:cubicBezTo>
                    <a:pt x="365" y="387"/>
                    <a:pt x="379" y="390"/>
                    <a:pt x="390" y="390"/>
                  </a:cubicBezTo>
                  <a:cubicBezTo>
                    <a:pt x="413" y="393"/>
                    <a:pt x="436" y="396"/>
                    <a:pt x="461" y="396"/>
                  </a:cubicBezTo>
                  <a:cubicBezTo>
                    <a:pt x="447" y="385"/>
                    <a:pt x="433" y="373"/>
                    <a:pt x="422" y="362"/>
                  </a:cubicBezTo>
                  <a:cubicBezTo>
                    <a:pt x="410" y="359"/>
                    <a:pt x="396" y="359"/>
                    <a:pt x="385" y="356"/>
                  </a:cubicBezTo>
                  <a:cubicBezTo>
                    <a:pt x="373" y="356"/>
                    <a:pt x="362" y="353"/>
                    <a:pt x="351" y="350"/>
                  </a:cubicBezTo>
                  <a:cubicBezTo>
                    <a:pt x="311" y="345"/>
                    <a:pt x="272" y="336"/>
                    <a:pt x="241" y="325"/>
                  </a:cubicBezTo>
                  <a:lnTo>
                    <a:pt x="843" y="325"/>
                  </a:lnTo>
                  <a:lnTo>
                    <a:pt x="843" y="325"/>
                  </a:lnTo>
                  <a:cubicBezTo>
                    <a:pt x="812" y="336"/>
                    <a:pt x="775" y="345"/>
                    <a:pt x="732" y="350"/>
                  </a:cubicBezTo>
                  <a:cubicBezTo>
                    <a:pt x="721" y="353"/>
                    <a:pt x="710" y="356"/>
                    <a:pt x="698" y="356"/>
                  </a:cubicBezTo>
                  <a:cubicBezTo>
                    <a:pt x="687" y="359"/>
                    <a:pt x="676" y="359"/>
                    <a:pt x="662" y="362"/>
                  </a:cubicBezTo>
                  <a:cubicBezTo>
                    <a:pt x="651" y="373"/>
                    <a:pt x="636" y="385"/>
                    <a:pt x="625" y="396"/>
                  </a:cubicBezTo>
                  <a:cubicBezTo>
                    <a:pt x="648" y="396"/>
                    <a:pt x="670" y="393"/>
                    <a:pt x="693" y="390"/>
                  </a:cubicBezTo>
                  <a:cubicBezTo>
                    <a:pt x="704" y="390"/>
                    <a:pt x="718" y="387"/>
                    <a:pt x="730" y="387"/>
                  </a:cubicBezTo>
                  <a:cubicBezTo>
                    <a:pt x="778" y="382"/>
                    <a:pt x="820" y="373"/>
                    <a:pt x="860" y="362"/>
                  </a:cubicBezTo>
                  <a:cubicBezTo>
                    <a:pt x="857" y="350"/>
                    <a:pt x="851" y="336"/>
                    <a:pt x="843" y="325"/>
                  </a:cubicBezTo>
                  <a:lnTo>
                    <a:pt x="902" y="50"/>
                  </a:lnTo>
                  <a:lnTo>
                    <a:pt x="902" y="50"/>
                  </a:lnTo>
                  <a:cubicBezTo>
                    <a:pt x="896" y="62"/>
                    <a:pt x="888" y="76"/>
                    <a:pt x="882" y="87"/>
                  </a:cubicBezTo>
                  <a:cubicBezTo>
                    <a:pt x="953" y="118"/>
                    <a:pt x="996" y="158"/>
                    <a:pt x="996" y="201"/>
                  </a:cubicBezTo>
                  <a:cubicBezTo>
                    <a:pt x="996" y="243"/>
                    <a:pt x="953" y="280"/>
                    <a:pt x="882" y="311"/>
                  </a:cubicBezTo>
                  <a:cubicBezTo>
                    <a:pt x="888" y="322"/>
                    <a:pt x="896" y="336"/>
                    <a:pt x="902" y="348"/>
                  </a:cubicBezTo>
                  <a:cubicBezTo>
                    <a:pt x="1013" y="311"/>
                    <a:pt x="1083" y="260"/>
                    <a:pt x="1083" y="201"/>
                  </a:cubicBezTo>
                  <a:cubicBezTo>
                    <a:pt x="1083" y="141"/>
                    <a:pt x="1013" y="87"/>
                    <a:pt x="902" y="50"/>
                  </a:cubicBezTo>
                  <a:lnTo>
                    <a:pt x="181" y="50"/>
                  </a:lnTo>
                  <a:lnTo>
                    <a:pt x="181" y="50"/>
                  </a:lnTo>
                  <a:cubicBezTo>
                    <a:pt x="71" y="87"/>
                    <a:pt x="0" y="141"/>
                    <a:pt x="0" y="201"/>
                  </a:cubicBezTo>
                  <a:cubicBezTo>
                    <a:pt x="0" y="260"/>
                    <a:pt x="71" y="311"/>
                    <a:pt x="181" y="348"/>
                  </a:cubicBezTo>
                  <a:cubicBezTo>
                    <a:pt x="187" y="336"/>
                    <a:pt x="195" y="322"/>
                    <a:pt x="201" y="311"/>
                  </a:cubicBezTo>
                  <a:cubicBezTo>
                    <a:pt x="130" y="280"/>
                    <a:pt x="88" y="243"/>
                    <a:pt x="88" y="201"/>
                  </a:cubicBezTo>
                  <a:cubicBezTo>
                    <a:pt x="88" y="158"/>
                    <a:pt x="130" y="118"/>
                    <a:pt x="201" y="87"/>
                  </a:cubicBezTo>
                  <a:cubicBezTo>
                    <a:pt x="195" y="76"/>
                    <a:pt x="187" y="62"/>
                    <a:pt x="181" y="50"/>
                  </a:cubicBezTo>
                  <a:lnTo>
                    <a:pt x="625" y="3"/>
                  </a:lnTo>
                  <a:lnTo>
                    <a:pt x="625" y="3"/>
                  </a:lnTo>
                  <a:cubicBezTo>
                    <a:pt x="636" y="14"/>
                    <a:pt x="651" y="25"/>
                    <a:pt x="662" y="39"/>
                  </a:cubicBezTo>
                  <a:cubicBezTo>
                    <a:pt x="676" y="39"/>
                    <a:pt x="687" y="42"/>
                    <a:pt x="698" y="42"/>
                  </a:cubicBezTo>
                  <a:cubicBezTo>
                    <a:pt x="710" y="45"/>
                    <a:pt x="721" y="45"/>
                    <a:pt x="732" y="48"/>
                  </a:cubicBezTo>
                  <a:cubicBezTo>
                    <a:pt x="775" y="53"/>
                    <a:pt x="812" y="65"/>
                    <a:pt x="843" y="73"/>
                  </a:cubicBezTo>
                  <a:cubicBezTo>
                    <a:pt x="851" y="62"/>
                    <a:pt x="857" y="50"/>
                    <a:pt x="860" y="37"/>
                  </a:cubicBezTo>
                  <a:cubicBezTo>
                    <a:pt x="820" y="28"/>
                    <a:pt x="778" y="20"/>
                    <a:pt x="730" y="11"/>
                  </a:cubicBezTo>
                  <a:cubicBezTo>
                    <a:pt x="718" y="11"/>
                    <a:pt x="704" y="8"/>
                    <a:pt x="693" y="8"/>
                  </a:cubicBezTo>
                  <a:cubicBezTo>
                    <a:pt x="670" y="6"/>
                    <a:pt x="648" y="3"/>
                    <a:pt x="625" y="3"/>
                  </a:cubicBezTo>
                  <a:lnTo>
                    <a:pt x="461" y="3"/>
                  </a:lnTo>
                  <a:lnTo>
                    <a:pt x="461" y="3"/>
                  </a:lnTo>
                  <a:cubicBezTo>
                    <a:pt x="436" y="3"/>
                    <a:pt x="413" y="6"/>
                    <a:pt x="390" y="8"/>
                  </a:cubicBezTo>
                  <a:cubicBezTo>
                    <a:pt x="379" y="8"/>
                    <a:pt x="365" y="11"/>
                    <a:pt x="353" y="11"/>
                  </a:cubicBezTo>
                  <a:cubicBezTo>
                    <a:pt x="308" y="20"/>
                    <a:pt x="263" y="28"/>
                    <a:pt x="224" y="37"/>
                  </a:cubicBezTo>
                  <a:cubicBezTo>
                    <a:pt x="229" y="50"/>
                    <a:pt x="235" y="62"/>
                    <a:pt x="241" y="73"/>
                  </a:cubicBezTo>
                  <a:cubicBezTo>
                    <a:pt x="272" y="65"/>
                    <a:pt x="311" y="53"/>
                    <a:pt x="351" y="48"/>
                  </a:cubicBezTo>
                  <a:cubicBezTo>
                    <a:pt x="362" y="45"/>
                    <a:pt x="373" y="45"/>
                    <a:pt x="385" y="42"/>
                  </a:cubicBezTo>
                  <a:cubicBezTo>
                    <a:pt x="396" y="42"/>
                    <a:pt x="410" y="39"/>
                    <a:pt x="422" y="39"/>
                  </a:cubicBezTo>
                  <a:cubicBezTo>
                    <a:pt x="433" y="25"/>
                    <a:pt x="447" y="14"/>
                    <a:pt x="461" y="3"/>
                  </a:cubicBezTo>
                  <a:lnTo>
                    <a:pt x="543" y="0"/>
                  </a:lnTo>
                  <a:lnTo>
                    <a:pt x="543" y="0"/>
                  </a:lnTo>
                  <a:cubicBezTo>
                    <a:pt x="532" y="0"/>
                    <a:pt x="523" y="0"/>
                    <a:pt x="512" y="0"/>
                  </a:cubicBezTo>
                  <a:cubicBezTo>
                    <a:pt x="500" y="11"/>
                    <a:pt x="487" y="23"/>
                    <a:pt x="473" y="34"/>
                  </a:cubicBezTo>
                  <a:cubicBezTo>
                    <a:pt x="495" y="34"/>
                    <a:pt x="517" y="31"/>
                    <a:pt x="543" y="31"/>
                  </a:cubicBezTo>
                  <a:cubicBezTo>
                    <a:pt x="566" y="31"/>
                    <a:pt x="588" y="34"/>
                    <a:pt x="611" y="34"/>
                  </a:cubicBezTo>
                  <a:cubicBezTo>
                    <a:pt x="597" y="23"/>
                    <a:pt x="583" y="11"/>
                    <a:pt x="571" y="0"/>
                  </a:cubicBezTo>
                  <a:cubicBezTo>
                    <a:pt x="560" y="0"/>
                    <a:pt x="551" y="0"/>
                    <a:pt x="543"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0" name="Freeform 155"/>
            <p:cNvSpPr>
              <a:spLocks noChangeArrowheads="1"/>
            </p:cNvSpPr>
            <p:nvPr/>
          </p:nvSpPr>
          <p:spPr bwMode="auto">
            <a:xfrm>
              <a:off x="6616" y="972"/>
              <a:ext cx="192" cy="184"/>
            </a:xfrm>
            <a:custGeom>
              <a:avLst/>
              <a:gdLst>
                <a:gd name="T0" fmla="*/ 162 w 852"/>
                <a:gd name="T1" fmla="*/ 410 h 818"/>
                <a:gd name="T2" fmla="*/ 65 w 852"/>
                <a:gd name="T3" fmla="*/ 557 h 818"/>
                <a:gd name="T4" fmla="*/ 116 w 852"/>
                <a:gd name="T5" fmla="*/ 817 h 818"/>
                <a:gd name="T6" fmla="*/ 314 w 852"/>
                <a:gd name="T7" fmla="*/ 749 h 818"/>
                <a:gd name="T8" fmla="*/ 399 w 852"/>
                <a:gd name="T9" fmla="*/ 650 h 818"/>
                <a:gd name="T10" fmla="*/ 263 w 852"/>
                <a:gd name="T11" fmla="*/ 726 h 818"/>
                <a:gd name="T12" fmla="*/ 105 w 852"/>
                <a:gd name="T13" fmla="*/ 729 h 818"/>
                <a:gd name="T14" fmla="*/ 125 w 852"/>
                <a:gd name="T15" fmla="*/ 534 h 818"/>
                <a:gd name="T16" fmla="*/ 162 w 852"/>
                <a:gd name="T17" fmla="*/ 410 h 818"/>
                <a:gd name="T18" fmla="*/ 648 w 852"/>
                <a:gd name="T19" fmla="*/ 410 h 818"/>
                <a:gd name="T20" fmla="*/ 591 w 852"/>
                <a:gd name="T21" fmla="*/ 477 h 818"/>
                <a:gd name="T22" fmla="*/ 495 w 852"/>
                <a:gd name="T23" fmla="*/ 574 h 818"/>
                <a:gd name="T24" fmla="*/ 427 w 852"/>
                <a:gd name="T25" fmla="*/ 630 h 818"/>
                <a:gd name="T26" fmla="*/ 509 w 852"/>
                <a:gd name="T27" fmla="*/ 605 h 818"/>
                <a:gd name="T28" fmla="*/ 568 w 852"/>
                <a:gd name="T29" fmla="*/ 551 h 818"/>
                <a:gd name="T30" fmla="*/ 622 w 852"/>
                <a:gd name="T31" fmla="*/ 491 h 818"/>
                <a:gd name="T32" fmla="*/ 648 w 852"/>
                <a:gd name="T33" fmla="*/ 410 h 818"/>
                <a:gd name="T34" fmla="*/ 399 w 852"/>
                <a:gd name="T35" fmla="*/ 166 h 818"/>
                <a:gd name="T36" fmla="*/ 306 w 852"/>
                <a:gd name="T37" fmla="*/ 248 h 818"/>
                <a:gd name="T38" fmla="*/ 266 w 852"/>
                <a:gd name="T39" fmla="*/ 288 h 818"/>
                <a:gd name="T40" fmla="*/ 184 w 852"/>
                <a:gd name="T41" fmla="*/ 381 h 818"/>
                <a:gd name="T42" fmla="*/ 226 w 852"/>
                <a:gd name="T43" fmla="*/ 379 h 818"/>
                <a:gd name="T44" fmla="*/ 308 w 852"/>
                <a:gd name="T45" fmla="*/ 291 h 818"/>
                <a:gd name="T46" fmla="*/ 396 w 852"/>
                <a:gd name="T47" fmla="*/ 209 h 818"/>
                <a:gd name="T48" fmla="*/ 399 w 852"/>
                <a:gd name="T49" fmla="*/ 166 h 818"/>
                <a:gd name="T50" fmla="*/ 738 w 852"/>
                <a:gd name="T51" fmla="*/ 0 h 818"/>
                <a:gd name="T52" fmla="*/ 538 w 852"/>
                <a:gd name="T53" fmla="*/ 70 h 818"/>
                <a:gd name="T54" fmla="*/ 455 w 852"/>
                <a:gd name="T55" fmla="*/ 166 h 818"/>
                <a:gd name="T56" fmla="*/ 588 w 852"/>
                <a:gd name="T57" fmla="*/ 90 h 818"/>
                <a:gd name="T58" fmla="*/ 747 w 852"/>
                <a:gd name="T59" fmla="*/ 87 h 818"/>
                <a:gd name="T60" fmla="*/ 727 w 852"/>
                <a:gd name="T61" fmla="*/ 282 h 818"/>
                <a:gd name="T62" fmla="*/ 690 w 852"/>
                <a:gd name="T63" fmla="*/ 410 h 818"/>
                <a:gd name="T64" fmla="*/ 786 w 852"/>
                <a:gd name="T65" fmla="*/ 259 h 818"/>
                <a:gd name="T66" fmla="*/ 738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2" y="410"/>
                  </a:moveTo>
                  <a:lnTo>
                    <a:pt x="162" y="410"/>
                  </a:lnTo>
                  <a:cubicBezTo>
                    <a:pt x="133" y="446"/>
                    <a:pt x="108" y="483"/>
                    <a:pt x="85" y="520"/>
                  </a:cubicBezTo>
                  <a:cubicBezTo>
                    <a:pt x="79" y="531"/>
                    <a:pt x="71" y="545"/>
                    <a:pt x="65" y="557"/>
                  </a:cubicBezTo>
                  <a:cubicBezTo>
                    <a:pt x="11" y="661"/>
                    <a:pt x="0" y="749"/>
                    <a:pt x="42" y="791"/>
                  </a:cubicBezTo>
                  <a:cubicBezTo>
                    <a:pt x="59" y="808"/>
                    <a:pt x="85" y="817"/>
                    <a:pt x="116" y="817"/>
                  </a:cubicBezTo>
                  <a:cubicBezTo>
                    <a:pt x="159" y="817"/>
                    <a:pt x="215" y="800"/>
                    <a:pt x="277" y="769"/>
                  </a:cubicBezTo>
                  <a:cubicBezTo>
                    <a:pt x="289" y="763"/>
                    <a:pt x="303" y="755"/>
                    <a:pt x="314" y="749"/>
                  </a:cubicBezTo>
                  <a:cubicBezTo>
                    <a:pt x="351" y="726"/>
                    <a:pt x="387" y="703"/>
                    <a:pt x="427" y="672"/>
                  </a:cubicBezTo>
                  <a:cubicBezTo>
                    <a:pt x="416" y="667"/>
                    <a:pt x="407" y="658"/>
                    <a:pt x="399" y="650"/>
                  </a:cubicBezTo>
                  <a:cubicBezTo>
                    <a:pt x="365" y="675"/>
                    <a:pt x="331" y="695"/>
                    <a:pt x="300" y="709"/>
                  </a:cubicBezTo>
                  <a:cubicBezTo>
                    <a:pt x="289" y="718"/>
                    <a:pt x="277" y="723"/>
                    <a:pt x="263" y="726"/>
                  </a:cubicBezTo>
                  <a:cubicBezTo>
                    <a:pt x="226" y="743"/>
                    <a:pt x="192" y="752"/>
                    <a:pt x="164" y="752"/>
                  </a:cubicBezTo>
                  <a:cubicBezTo>
                    <a:pt x="139" y="752"/>
                    <a:pt x="119" y="743"/>
                    <a:pt x="105" y="729"/>
                  </a:cubicBezTo>
                  <a:cubicBezTo>
                    <a:pt x="74" y="698"/>
                    <a:pt x="76" y="641"/>
                    <a:pt x="108" y="571"/>
                  </a:cubicBezTo>
                  <a:cubicBezTo>
                    <a:pt x="113" y="559"/>
                    <a:pt x="119" y="545"/>
                    <a:pt x="125" y="534"/>
                  </a:cubicBezTo>
                  <a:cubicBezTo>
                    <a:pt x="139" y="503"/>
                    <a:pt x="159" y="469"/>
                    <a:pt x="184" y="438"/>
                  </a:cubicBezTo>
                  <a:cubicBezTo>
                    <a:pt x="175" y="427"/>
                    <a:pt x="167" y="418"/>
                    <a:pt x="162" y="410"/>
                  </a:cubicBezTo>
                  <a:lnTo>
                    <a:pt x="648" y="410"/>
                  </a:lnTo>
                  <a:lnTo>
                    <a:pt x="648" y="410"/>
                  </a:lnTo>
                  <a:cubicBezTo>
                    <a:pt x="642" y="418"/>
                    <a:pt x="633" y="427"/>
                    <a:pt x="625" y="438"/>
                  </a:cubicBezTo>
                  <a:cubicBezTo>
                    <a:pt x="614" y="449"/>
                    <a:pt x="602" y="463"/>
                    <a:pt x="591" y="477"/>
                  </a:cubicBezTo>
                  <a:cubicBezTo>
                    <a:pt x="577" y="494"/>
                    <a:pt x="560" y="511"/>
                    <a:pt x="543" y="525"/>
                  </a:cubicBezTo>
                  <a:cubicBezTo>
                    <a:pt x="529" y="542"/>
                    <a:pt x="512" y="559"/>
                    <a:pt x="495" y="574"/>
                  </a:cubicBezTo>
                  <a:cubicBezTo>
                    <a:pt x="481" y="585"/>
                    <a:pt x="467" y="596"/>
                    <a:pt x="455" y="608"/>
                  </a:cubicBezTo>
                  <a:cubicBezTo>
                    <a:pt x="444" y="616"/>
                    <a:pt x="435" y="625"/>
                    <a:pt x="427" y="630"/>
                  </a:cubicBezTo>
                  <a:cubicBezTo>
                    <a:pt x="435" y="638"/>
                    <a:pt x="444" y="644"/>
                    <a:pt x="455" y="650"/>
                  </a:cubicBezTo>
                  <a:cubicBezTo>
                    <a:pt x="472" y="636"/>
                    <a:pt x="489" y="622"/>
                    <a:pt x="509" y="605"/>
                  </a:cubicBezTo>
                  <a:cubicBezTo>
                    <a:pt x="520" y="594"/>
                    <a:pt x="535" y="582"/>
                    <a:pt x="546" y="571"/>
                  </a:cubicBezTo>
                  <a:cubicBezTo>
                    <a:pt x="554" y="562"/>
                    <a:pt x="560" y="557"/>
                    <a:pt x="568" y="551"/>
                  </a:cubicBezTo>
                  <a:cubicBezTo>
                    <a:pt x="574" y="542"/>
                    <a:pt x="580" y="537"/>
                    <a:pt x="588" y="528"/>
                  </a:cubicBezTo>
                  <a:cubicBezTo>
                    <a:pt x="599" y="517"/>
                    <a:pt x="611" y="503"/>
                    <a:pt x="622" y="491"/>
                  </a:cubicBezTo>
                  <a:cubicBezTo>
                    <a:pt x="639" y="472"/>
                    <a:pt x="653" y="455"/>
                    <a:pt x="667" y="438"/>
                  </a:cubicBezTo>
                  <a:cubicBezTo>
                    <a:pt x="662" y="427"/>
                    <a:pt x="656" y="418"/>
                    <a:pt x="648" y="410"/>
                  </a:cubicBezTo>
                  <a:lnTo>
                    <a:pt x="399" y="166"/>
                  </a:lnTo>
                  <a:lnTo>
                    <a:pt x="399" y="166"/>
                  </a:lnTo>
                  <a:cubicBezTo>
                    <a:pt x="379" y="181"/>
                    <a:pt x="362" y="195"/>
                    <a:pt x="345" y="212"/>
                  </a:cubicBezTo>
                  <a:cubicBezTo>
                    <a:pt x="331" y="223"/>
                    <a:pt x="317" y="234"/>
                    <a:pt x="306" y="248"/>
                  </a:cubicBezTo>
                  <a:cubicBezTo>
                    <a:pt x="297" y="254"/>
                    <a:pt x="291" y="259"/>
                    <a:pt x="286" y="268"/>
                  </a:cubicBezTo>
                  <a:cubicBezTo>
                    <a:pt x="277" y="274"/>
                    <a:pt x="271" y="279"/>
                    <a:pt x="266" y="288"/>
                  </a:cubicBezTo>
                  <a:cubicBezTo>
                    <a:pt x="252" y="299"/>
                    <a:pt x="240" y="313"/>
                    <a:pt x="229" y="327"/>
                  </a:cubicBezTo>
                  <a:cubicBezTo>
                    <a:pt x="212" y="345"/>
                    <a:pt x="198" y="361"/>
                    <a:pt x="184" y="381"/>
                  </a:cubicBezTo>
                  <a:cubicBezTo>
                    <a:pt x="189" y="390"/>
                    <a:pt x="198" y="398"/>
                    <a:pt x="203" y="410"/>
                  </a:cubicBezTo>
                  <a:cubicBezTo>
                    <a:pt x="212" y="398"/>
                    <a:pt x="218" y="390"/>
                    <a:pt x="226" y="379"/>
                  </a:cubicBezTo>
                  <a:cubicBezTo>
                    <a:pt x="237" y="367"/>
                    <a:pt x="249" y="353"/>
                    <a:pt x="260" y="339"/>
                  </a:cubicBezTo>
                  <a:cubicBezTo>
                    <a:pt x="274" y="322"/>
                    <a:pt x="291" y="308"/>
                    <a:pt x="308" y="291"/>
                  </a:cubicBezTo>
                  <a:cubicBezTo>
                    <a:pt x="325" y="274"/>
                    <a:pt x="340" y="257"/>
                    <a:pt x="357" y="243"/>
                  </a:cubicBezTo>
                  <a:cubicBezTo>
                    <a:pt x="371" y="232"/>
                    <a:pt x="384" y="220"/>
                    <a:pt x="396" y="209"/>
                  </a:cubicBezTo>
                  <a:cubicBezTo>
                    <a:pt x="407" y="200"/>
                    <a:pt x="416" y="195"/>
                    <a:pt x="427" y="186"/>
                  </a:cubicBezTo>
                  <a:cubicBezTo>
                    <a:pt x="416" y="181"/>
                    <a:pt x="407" y="172"/>
                    <a:pt x="399" y="166"/>
                  </a:cubicBezTo>
                  <a:lnTo>
                    <a:pt x="738" y="0"/>
                  </a:lnTo>
                  <a:lnTo>
                    <a:pt x="738" y="0"/>
                  </a:lnTo>
                  <a:cubicBezTo>
                    <a:pt x="693" y="0"/>
                    <a:pt x="636" y="17"/>
                    <a:pt x="574" y="48"/>
                  </a:cubicBezTo>
                  <a:cubicBezTo>
                    <a:pt x="563" y="53"/>
                    <a:pt x="549" y="62"/>
                    <a:pt x="538" y="70"/>
                  </a:cubicBezTo>
                  <a:cubicBezTo>
                    <a:pt x="501" y="90"/>
                    <a:pt x="464" y="115"/>
                    <a:pt x="427" y="144"/>
                  </a:cubicBezTo>
                  <a:cubicBezTo>
                    <a:pt x="435" y="149"/>
                    <a:pt x="444" y="158"/>
                    <a:pt x="455" y="166"/>
                  </a:cubicBezTo>
                  <a:cubicBezTo>
                    <a:pt x="486" y="141"/>
                    <a:pt x="520" y="121"/>
                    <a:pt x="552" y="107"/>
                  </a:cubicBezTo>
                  <a:cubicBezTo>
                    <a:pt x="563" y="101"/>
                    <a:pt x="577" y="95"/>
                    <a:pt x="588" y="90"/>
                  </a:cubicBezTo>
                  <a:cubicBezTo>
                    <a:pt x="625" y="73"/>
                    <a:pt x="659" y="67"/>
                    <a:pt x="687" y="67"/>
                  </a:cubicBezTo>
                  <a:cubicBezTo>
                    <a:pt x="713" y="67"/>
                    <a:pt x="733" y="73"/>
                    <a:pt x="747" y="87"/>
                  </a:cubicBezTo>
                  <a:cubicBezTo>
                    <a:pt x="777" y="118"/>
                    <a:pt x="775" y="175"/>
                    <a:pt x="744" y="246"/>
                  </a:cubicBezTo>
                  <a:cubicBezTo>
                    <a:pt x="741" y="259"/>
                    <a:pt x="735" y="271"/>
                    <a:pt x="727" y="282"/>
                  </a:cubicBezTo>
                  <a:cubicBezTo>
                    <a:pt x="713" y="313"/>
                    <a:pt x="693" y="347"/>
                    <a:pt x="667" y="381"/>
                  </a:cubicBezTo>
                  <a:cubicBezTo>
                    <a:pt x="676" y="390"/>
                    <a:pt x="684" y="398"/>
                    <a:pt x="690" y="410"/>
                  </a:cubicBezTo>
                  <a:cubicBezTo>
                    <a:pt x="721" y="370"/>
                    <a:pt x="744" y="333"/>
                    <a:pt x="766" y="296"/>
                  </a:cubicBezTo>
                  <a:cubicBezTo>
                    <a:pt x="772" y="285"/>
                    <a:pt x="780" y="271"/>
                    <a:pt x="786" y="259"/>
                  </a:cubicBezTo>
                  <a:cubicBezTo>
                    <a:pt x="840" y="155"/>
                    <a:pt x="851" y="67"/>
                    <a:pt x="809" y="25"/>
                  </a:cubicBezTo>
                  <a:cubicBezTo>
                    <a:pt x="792" y="8"/>
                    <a:pt x="766" y="0"/>
                    <a:pt x="738" y="0"/>
                  </a:cubicBezTo>
                  <a:lnTo>
                    <a:pt x="162"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1" name="Freeform 156"/>
            <p:cNvSpPr>
              <a:spLocks noChangeArrowheads="1"/>
            </p:cNvSpPr>
            <p:nvPr/>
          </p:nvSpPr>
          <p:spPr bwMode="auto">
            <a:xfrm>
              <a:off x="6616" y="972"/>
              <a:ext cx="192" cy="184"/>
            </a:xfrm>
            <a:custGeom>
              <a:avLst/>
              <a:gdLst>
                <a:gd name="T0" fmla="*/ 108 w 852"/>
                <a:gd name="T1" fmla="*/ 246 h 818"/>
                <a:gd name="T2" fmla="*/ 164 w 852"/>
                <a:gd name="T3" fmla="*/ 67 h 818"/>
                <a:gd name="T4" fmla="*/ 300 w 852"/>
                <a:gd name="T5" fmla="*/ 107 h 818"/>
                <a:gd name="T6" fmla="*/ 427 w 852"/>
                <a:gd name="T7" fmla="*/ 186 h 818"/>
                <a:gd name="T8" fmla="*/ 495 w 852"/>
                <a:gd name="T9" fmla="*/ 243 h 818"/>
                <a:gd name="T10" fmla="*/ 591 w 852"/>
                <a:gd name="T11" fmla="*/ 339 h 818"/>
                <a:gd name="T12" fmla="*/ 648 w 852"/>
                <a:gd name="T13" fmla="*/ 410 h 818"/>
                <a:gd name="T14" fmla="*/ 727 w 852"/>
                <a:gd name="T15" fmla="*/ 534 h 818"/>
                <a:gd name="T16" fmla="*/ 747 w 852"/>
                <a:gd name="T17" fmla="*/ 729 h 818"/>
                <a:gd name="T18" fmla="*/ 588 w 852"/>
                <a:gd name="T19" fmla="*/ 726 h 818"/>
                <a:gd name="T20" fmla="*/ 455 w 852"/>
                <a:gd name="T21" fmla="*/ 650 h 818"/>
                <a:gd name="T22" fmla="*/ 396 w 852"/>
                <a:gd name="T23" fmla="*/ 608 h 818"/>
                <a:gd name="T24" fmla="*/ 308 w 852"/>
                <a:gd name="T25" fmla="*/ 525 h 818"/>
                <a:gd name="T26" fmla="*/ 226 w 852"/>
                <a:gd name="T27" fmla="*/ 438 h 818"/>
                <a:gd name="T28" fmla="*/ 184 w 852"/>
                <a:gd name="T29" fmla="*/ 381 h 818"/>
                <a:gd name="T30" fmla="*/ 108 w 852"/>
                <a:gd name="T31" fmla="*/ 246 h 818"/>
                <a:gd name="T32" fmla="*/ 116 w 852"/>
                <a:gd name="T33" fmla="*/ 0 h 818"/>
                <a:gd name="T34" fmla="*/ 65 w 852"/>
                <a:gd name="T35" fmla="*/ 259 h 818"/>
                <a:gd name="T36" fmla="*/ 162 w 852"/>
                <a:gd name="T37" fmla="*/ 410 h 818"/>
                <a:gd name="T38" fmla="*/ 229 w 852"/>
                <a:gd name="T39" fmla="*/ 491 h 818"/>
                <a:gd name="T40" fmla="*/ 286 w 852"/>
                <a:gd name="T41" fmla="*/ 551 h 818"/>
                <a:gd name="T42" fmla="*/ 345 w 852"/>
                <a:gd name="T43" fmla="*/ 605 h 818"/>
                <a:gd name="T44" fmla="*/ 427 w 852"/>
                <a:gd name="T45" fmla="*/ 672 h 818"/>
                <a:gd name="T46" fmla="*/ 574 w 852"/>
                <a:gd name="T47" fmla="*/ 769 h 818"/>
                <a:gd name="T48" fmla="*/ 809 w 852"/>
                <a:gd name="T49" fmla="*/ 791 h 818"/>
                <a:gd name="T50" fmla="*/ 766 w 852"/>
                <a:gd name="T51" fmla="*/ 520 h 818"/>
                <a:gd name="T52" fmla="*/ 667 w 852"/>
                <a:gd name="T53" fmla="*/ 381 h 818"/>
                <a:gd name="T54" fmla="*/ 588 w 852"/>
                <a:gd name="T55" fmla="*/ 288 h 818"/>
                <a:gd name="T56" fmla="*/ 546 w 852"/>
                <a:gd name="T57" fmla="*/ 248 h 818"/>
                <a:gd name="T58" fmla="*/ 455 w 852"/>
                <a:gd name="T59" fmla="*/ 166 h 818"/>
                <a:gd name="T60" fmla="*/ 314 w 852"/>
                <a:gd name="T61" fmla="*/ 67 h 818"/>
                <a:gd name="T62" fmla="*/ 116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6"/>
                  </a:moveTo>
                  <a:lnTo>
                    <a:pt x="108" y="246"/>
                  </a:lnTo>
                  <a:cubicBezTo>
                    <a:pt x="76" y="175"/>
                    <a:pt x="74" y="118"/>
                    <a:pt x="105" y="87"/>
                  </a:cubicBezTo>
                  <a:cubicBezTo>
                    <a:pt x="119" y="73"/>
                    <a:pt x="139" y="67"/>
                    <a:pt x="164" y="67"/>
                  </a:cubicBezTo>
                  <a:cubicBezTo>
                    <a:pt x="192" y="67"/>
                    <a:pt x="226" y="73"/>
                    <a:pt x="263" y="90"/>
                  </a:cubicBezTo>
                  <a:cubicBezTo>
                    <a:pt x="277" y="95"/>
                    <a:pt x="289" y="101"/>
                    <a:pt x="300" y="107"/>
                  </a:cubicBezTo>
                  <a:cubicBezTo>
                    <a:pt x="331" y="121"/>
                    <a:pt x="365" y="141"/>
                    <a:pt x="399" y="166"/>
                  </a:cubicBezTo>
                  <a:cubicBezTo>
                    <a:pt x="407" y="172"/>
                    <a:pt x="416" y="181"/>
                    <a:pt x="427" y="186"/>
                  </a:cubicBezTo>
                  <a:cubicBezTo>
                    <a:pt x="435" y="195"/>
                    <a:pt x="444" y="200"/>
                    <a:pt x="455" y="209"/>
                  </a:cubicBezTo>
                  <a:cubicBezTo>
                    <a:pt x="467" y="220"/>
                    <a:pt x="481" y="232"/>
                    <a:pt x="495" y="243"/>
                  </a:cubicBezTo>
                  <a:cubicBezTo>
                    <a:pt x="512" y="257"/>
                    <a:pt x="529" y="274"/>
                    <a:pt x="543" y="291"/>
                  </a:cubicBezTo>
                  <a:cubicBezTo>
                    <a:pt x="560" y="308"/>
                    <a:pt x="577" y="322"/>
                    <a:pt x="591" y="339"/>
                  </a:cubicBezTo>
                  <a:cubicBezTo>
                    <a:pt x="602" y="353"/>
                    <a:pt x="614" y="367"/>
                    <a:pt x="625" y="379"/>
                  </a:cubicBezTo>
                  <a:cubicBezTo>
                    <a:pt x="633" y="390"/>
                    <a:pt x="642" y="398"/>
                    <a:pt x="648" y="410"/>
                  </a:cubicBezTo>
                  <a:cubicBezTo>
                    <a:pt x="656" y="418"/>
                    <a:pt x="662" y="427"/>
                    <a:pt x="667" y="438"/>
                  </a:cubicBezTo>
                  <a:cubicBezTo>
                    <a:pt x="693" y="469"/>
                    <a:pt x="713" y="503"/>
                    <a:pt x="727" y="534"/>
                  </a:cubicBezTo>
                  <a:cubicBezTo>
                    <a:pt x="735" y="545"/>
                    <a:pt x="741" y="559"/>
                    <a:pt x="744" y="571"/>
                  </a:cubicBezTo>
                  <a:cubicBezTo>
                    <a:pt x="775" y="641"/>
                    <a:pt x="777" y="698"/>
                    <a:pt x="747" y="729"/>
                  </a:cubicBezTo>
                  <a:cubicBezTo>
                    <a:pt x="733" y="743"/>
                    <a:pt x="713" y="752"/>
                    <a:pt x="687" y="752"/>
                  </a:cubicBezTo>
                  <a:cubicBezTo>
                    <a:pt x="659" y="752"/>
                    <a:pt x="625" y="743"/>
                    <a:pt x="588" y="726"/>
                  </a:cubicBezTo>
                  <a:cubicBezTo>
                    <a:pt x="577" y="723"/>
                    <a:pt x="563" y="718"/>
                    <a:pt x="552" y="709"/>
                  </a:cubicBezTo>
                  <a:cubicBezTo>
                    <a:pt x="520" y="695"/>
                    <a:pt x="486" y="675"/>
                    <a:pt x="455" y="650"/>
                  </a:cubicBezTo>
                  <a:cubicBezTo>
                    <a:pt x="444" y="644"/>
                    <a:pt x="435" y="638"/>
                    <a:pt x="427" y="630"/>
                  </a:cubicBezTo>
                  <a:cubicBezTo>
                    <a:pt x="416" y="625"/>
                    <a:pt x="407" y="616"/>
                    <a:pt x="396" y="608"/>
                  </a:cubicBezTo>
                  <a:cubicBezTo>
                    <a:pt x="384" y="596"/>
                    <a:pt x="371" y="585"/>
                    <a:pt x="357" y="574"/>
                  </a:cubicBezTo>
                  <a:cubicBezTo>
                    <a:pt x="340" y="559"/>
                    <a:pt x="325" y="542"/>
                    <a:pt x="308" y="525"/>
                  </a:cubicBezTo>
                  <a:cubicBezTo>
                    <a:pt x="291" y="511"/>
                    <a:pt x="274" y="494"/>
                    <a:pt x="260" y="477"/>
                  </a:cubicBezTo>
                  <a:cubicBezTo>
                    <a:pt x="249" y="463"/>
                    <a:pt x="237" y="449"/>
                    <a:pt x="226" y="438"/>
                  </a:cubicBezTo>
                  <a:cubicBezTo>
                    <a:pt x="218" y="427"/>
                    <a:pt x="212" y="418"/>
                    <a:pt x="203" y="410"/>
                  </a:cubicBezTo>
                  <a:cubicBezTo>
                    <a:pt x="198" y="398"/>
                    <a:pt x="189" y="390"/>
                    <a:pt x="184" y="381"/>
                  </a:cubicBezTo>
                  <a:cubicBezTo>
                    <a:pt x="159" y="347"/>
                    <a:pt x="139" y="313"/>
                    <a:pt x="125" y="282"/>
                  </a:cubicBezTo>
                  <a:cubicBezTo>
                    <a:pt x="119" y="271"/>
                    <a:pt x="113" y="259"/>
                    <a:pt x="108" y="246"/>
                  </a:cubicBezTo>
                  <a:lnTo>
                    <a:pt x="116" y="0"/>
                  </a:lnTo>
                  <a:lnTo>
                    <a:pt x="116" y="0"/>
                  </a:lnTo>
                  <a:cubicBezTo>
                    <a:pt x="85" y="0"/>
                    <a:pt x="59" y="8"/>
                    <a:pt x="42" y="25"/>
                  </a:cubicBezTo>
                  <a:cubicBezTo>
                    <a:pt x="0" y="67"/>
                    <a:pt x="11" y="155"/>
                    <a:pt x="65" y="259"/>
                  </a:cubicBezTo>
                  <a:cubicBezTo>
                    <a:pt x="71" y="271"/>
                    <a:pt x="79" y="285"/>
                    <a:pt x="85" y="296"/>
                  </a:cubicBezTo>
                  <a:cubicBezTo>
                    <a:pt x="108" y="333"/>
                    <a:pt x="133" y="370"/>
                    <a:pt x="162" y="410"/>
                  </a:cubicBezTo>
                  <a:cubicBezTo>
                    <a:pt x="167" y="418"/>
                    <a:pt x="175" y="427"/>
                    <a:pt x="184" y="438"/>
                  </a:cubicBezTo>
                  <a:cubicBezTo>
                    <a:pt x="198" y="455"/>
                    <a:pt x="212" y="472"/>
                    <a:pt x="229" y="491"/>
                  </a:cubicBezTo>
                  <a:cubicBezTo>
                    <a:pt x="240" y="503"/>
                    <a:pt x="252" y="517"/>
                    <a:pt x="266" y="528"/>
                  </a:cubicBezTo>
                  <a:cubicBezTo>
                    <a:pt x="271" y="537"/>
                    <a:pt x="277" y="542"/>
                    <a:pt x="286" y="551"/>
                  </a:cubicBezTo>
                  <a:cubicBezTo>
                    <a:pt x="291" y="557"/>
                    <a:pt x="297" y="562"/>
                    <a:pt x="306" y="571"/>
                  </a:cubicBezTo>
                  <a:cubicBezTo>
                    <a:pt x="317" y="582"/>
                    <a:pt x="331" y="594"/>
                    <a:pt x="345" y="605"/>
                  </a:cubicBezTo>
                  <a:cubicBezTo>
                    <a:pt x="362" y="622"/>
                    <a:pt x="379" y="636"/>
                    <a:pt x="399" y="650"/>
                  </a:cubicBezTo>
                  <a:cubicBezTo>
                    <a:pt x="407" y="658"/>
                    <a:pt x="416" y="667"/>
                    <a:pt x="427" y="672"/>
                  </a:cubicBezTo>
                  <a:cubicBezTo>
                    <a:pt x="464" y="703"/>
                    <a:pt x="501" y="726"/>
                    <a:pt x="538" y="749"/>
                  </a:cubicBezTo>
                  <a:cubicBezTo>
                    <a:pt x="549" y="755"/>
                    <a:pt x="563" y="763"/>
                    <a:pt x="574" y="769"/>
                  </a:cubicBezTo>
                  <a:cubicBezTo>
                    <a:pt x="636" y="800"/>
                    <a:pt x="693" y="817"/>
                    <a:pt x="738" y="817"/>
                  </a:cubicBezTo>
                  <a:cubicBezTo>
                    <a:pt x="766" y="817"/>
                    <a:pt x="792" y="808"/>
                    <a:pt x="809" y="791"/>
                  </a:cubicBezTo>
                  <a:cubicBezTo>
                    <a:pt x="851" y="749"/>
                    <a:pt x="840" y="661"/>
                    <a:pt x="786" y="557"/>
                  </a:cubicBezTo>
                  <a:cubicBezTo>
                    <a:pt x="780" y="545"/>
                    <a:pt x="772" y="531"/>
                    <a:pt x="766" y="520"/>
                  </a:cubicBezTo>
                  <a:cubicBezTo>
                    <a:pt x="744" y="483"/>
                    <a:pt x="721" y="446"/>
                    <a:pt x="690" y="410"/>
                  </a:cubicBezTo>
                  <a:cubicBezTo>
                    <a:pt x="684" y="398"/>
                    <a:pt x="676" y="390"/>
                    <a:pt x="667" y="381"/>
                  </a:cubicBezTo>
                  <a:cubicBezTo>
                    <a:pt x="653" y="361"/>
                    <a:pt x="639" y="345"/>
                    <a:pt x="622" y="327"/>
                  </a:cubicBezTo>
                  <a:cubicBezTo>
                    <a:pt x="611" y="313"/>
                    <a:pt x="599" y="299"/>
                    <a:pt x="588" y="288"/>
                  </a:cubicBezTo>
                  <a:cubicBezTo>
                    <a:pt x="580" y="279"/>
                    <a:pt x="574" y="274"/>
                    <a:pt x="568" y="268"/>
                  </a:cubicBezTo>
                  <a:cubicBezTo>
                    <a:pt x="560" y="259"/>
                    <a:pt x="554" y="254"/>
                    <a:pt x="546" y="248"/>
                  </a:cubicBezTo>
                  <a:cubicBezTo>
                    <a:pt x="535" y="234"/>
                    <a:pt x="520" y="223"/>
                    <a:pt x="509" y="212"/>
                  </a:cubicBezTo>
                  <a:cubicBezTo>
                    <a:pt x="489" y="195"/>
                    <a:pt x="472" y="181"/>
                    <a:pt x="455" y="166"/>
                  </a:cubicBezTo>
                  <a:cubicBezTo>
                    <a:pt x="444" y="158"/>
                    <a:pt x="435" y="149"/>
                    <a:pt x="427" y="144"/>
                  </a:cubicBezTo>
                  <a:cubicBezTo>
                    <a:pt x="387" y="115"/>
                    <a:pt x="351" y="90"/>
                    <a:pt x="314" y="67"/>
                  </a:cubicBezTo>
                  <a:cubicBezTo>
                    <a:pt x="303" y="62"/>
                    <a:pt x="289" y="53"/>
                    <a:pt x="277" y="48"/>
                  </a:cubicBezTo>
                  <a:cubicBezTo>
                    <a:pt x="215" y="17"/>
                    <a:pt x="159" y="0"/>
                    <a:pt x="116" y="0"/>
                  </a:cubicBezTo>
                  <a:lnTo>
                    <a:pt x="108" y="2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2" name="Freeform 157"/>
            <p:cNvSpPr>
              <a:spLocks noChangeArrowheads="1"/>
            </p:cNvSpPr>
            <p:nvPr/>
          </p:nvSpPr>
          <p:spPr bwMode="auto">
            <a:xfrm>
              <a:off x="6694" y="1046"/>
              <a:ext cx="37" cy="37"/>
            </a:xfrm>
            <a:custGeom>
              <a:avLst/>
              <a:gdLst>
                <a:gd name="T0" fmla="*/ 85 w 168"/>
                <a:gd name="T1" fmla="*/ 0 h 167"/>
                <a:gd name="T2" fmla="*/ 85 w 168"/>
                <a:gd name="T3" fmla="*/ 0 h 167"/>
                <a:gd name="T4" fmla="*/ 0 w 168"/>
                <a:gd name="T5" fmla="*/ 85 h 167"/>
                <a:gd name="T6" fmla="*/ 85 w 168"/>
                <a:gd name="T7" fmla="*/ 166 h 167"/>
                <a:gd name="T8" fmla="*/ 167 w 168"/>
                <a:gd name="T9" fmla="*/ 85 h 167"/>
                <a:gd name="T10" fmla="*/ 85 w 168"/>
                <a:gd name="T11" fmla="*/ 0 h 167"/>
              </a:gdLst>
              <a:ahLst/>
              <a:cxnLst>
                <a:cxn ang="0">
                  <a:pos x="T0" y="T1"/>
                </a:cxn>
                <a:cxn ang="0">
                  <a:pos x="T2" y="T3"/>
                </a:cxn>
                <a:cxn ang="0">
                  <a:pos x="T4" y="T5"/>
                </a:cxn>
                <a:cxn ang="0">
                  <a:pos x="T6" y="T7"/>
                </a:cxn>
                <a:cxn ang="0">
                  <a:pos x="T8" y="T9"/>
                </a:cxn>
                <a:cxn ang="0">
                  <a:pos x="T10" y="T11"/>
                </a:cxn>
              </a:cxnLst>
              <a:rect l="0" t="0" r="r" b="b"/>
              <a:pathLst>
                <a:path w="168" h="167">
                  <a:moveTo>
                    <a:pt x="85" y="0"/>
                  </a:moveTo>
                  <a:lnTo>
                    <a:pt x="85" y="0"/>
                  </a:lnTo>
                  <a:cubicBezTo>
                    <a:pt x="37" y="0"/>
                    <a:pt x="0" y="36"/>
                    <a:pt x="0" y="85"/>
                  </a:cubicBezTo>
                  <a:cubicBezTo>
                    <a:pt x="0" y="130"/>
                    <a:pt x="37" y="166"/>
                    <a:pt x="85" y="166"/>
                  </a:cubicBezTo>
                  <a:cubicBezTo>
                    <a:pt x="130" y="166"/>
                    <a:pt x="167" y="130"/>
                    <a:pt x="167" y="85"/>
                  </a:cubicBezTo>
                  <a:cubicBezTo>
                    <a:pt x="167" y="36"/>
                    <a:pt x="130" y="0"/>
                    <a:pt x="8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3" name="Freeform 158"/>
            <p:cNvSpPr>
              <a:spLocks noChangeArrowheads="1"/>
            </p:cNvSpPr>
            <p:nvPr/>
          </p:nvSpPr>
          <p:spPr bwMode="auto">
            <a:xfrm>
              <a:off x="6332" y="1523"/>
              <a:ext cx="204" cy="181"/>
            </a:xfrm>
            <a:custGeom>
              <a:avLst/>
              <a:gdLst>
                <a:gd name="T0" fmla="*/ 449 w 905"/>
                <a:gd name="T1" fmla="*/ 727 h 802"/>
                <a:gd name="T2" fmla="*/ 449 w 905"/>
                <a:gd name="T3" fmla="*/ 727 h 802"/>
                <a:gd name="T4" fmla="*/ 313 w 905"/>
                <a:gd name="T5" fmla="*/ 699 h 802"/>
                <a:gd name="T6" fmla="*/ 152 w 905"/>
                <a:gd name="T7" fmla="*/ 266 h 802"/>
                <a:gd name="T8" fmla="*/ 449 w 905"/>
                <a:gd name="T9" fmla="*/ 77 h 802"/>
                <a:gd name="T10" fmla="*/ 585 w 905"/>
                <a:gd name="T11" fmla="*/ 105 h 802"/>
                <a:gd name="T12" fmla="*/ 746 w 905"/>
                <a:gd name="T13" fmla="*/ 537 h 802"/>
                <a:gd name="T14" fmla="*/ 449 w 905"/>
                <a:gd name="T15" fmla="*/ 727 h 802"/>
                <a:gd name="T16" fmla="*/ 449 w 905"/>
                <a:gd name="T17" fmla="*/ 0 h 802"/>
                <a:gd name="T18" fmla="*/ 449 w 905"/>
                <a:gd name="T19" fmla="*/ 0 h 802"/>
                <a:gd name="T20" fmla="*/ 85 w 905"/>
                <a:gd name="T21" fmla="*/ 235 h 802"/>
                <a:gd name="T22" fmla="*/ 234 w 905"/>
                <a:gd name="T23" fmla="*/ 741 h 802"/>
                <a:gd name="T24" fmla="*/ 251 w 905"/>
                <a:gd name="T25" fmla="*/ 704 h 802"/>
                <a:gd name="T26" fmla="*/ 350 w 905"/>
                <a:gd name="T27" fmla="*/ 750 h 802"/>
                <a:gd name="T28" fmla="*/ 333 w 905"/>
                <a:gd name="T29" fmla="*/ 784 h 802"/>
                <a:gd name="T30" fmla="*/ 449 w 905"/>
                <a:gd name="T31" fmla="*/ 801 h 802"/>
                <a:gd name="T32" fmla="*/ 814 w 905"/>
                <a:gd name="T33" fmla="*/ 566 h 802"/>
                <a:gd name="T34" fmla="*/ 616 w 905"/>
                <a:gd name="T35" fmla="*/ 37 h 802"/>
                <a:gd name="T36" fmla="*/ 449 w 905"/>
                <a:gd name="T37" fmla="*/ 0 h 802"/>
                <a:gd name="T38" fmla="*/ 449 w 905"/>
                <a:gd name="T39" fmla="*/ 727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5" h="802">
                  <a:moveTo>
                    <a:pt x="449" y="727"/>
                  </a:moveTo>
                  <a:lnTo>
                    <a:pt x="449" y="727"/>
                  </a:lnTo>
                  <a:cubicBezTo>
                    <a:pt x="404" y="727"/>
                    <a:pt x="359" y="718"/>
                    <a:pt x="313" y="699"/>
                  </a:cubicBezTo>
                  <a:cubicBezTo>
                    <a:pt x="149" y="623"/>
                    <a:pt x="79" y="430"/>
                    <a:pt x="152" y="266"/>
                  </a:cubicBezTo>
                  <a:cubicBezTo>
                    <a:pt x="206" y="147"/>
                    <a:pt x="325" y="77"/>
                    <a:pt x="449" y="77"/>
                  </a:cubicBezTo>
                  <a:cubicBezTo>
                    <a:pt x="494" y="77"/>
                    <a:pt x="540" y="85"/>
                    <a:pt x="585" y="105"/>
                  </a:cubicBezTo>
                  <a:cubicBezTo>
                    <a:pt x="746" y="178"/>
                    <a:pt x="820" y="374"/>
                    <a:pt x="746" y="537"/>
                  </a:cubicBezTo>
                  <a:cubicBezTo>
                    <a:pt x="689" y="657"/>
                    <a:pt x="574" y="727"/>
                    <a:pt x="449" y="727"/>
                  </a:cubicBezTo>
                  <a:lnTo>
                    <a:pt x="449" y="0"/>
                  </a:lnTo>
                  <a:lnTo>
                    <a:pt x="449" y="0"/>
                  </a:lnTo>
                  <a:cubicBezTo>
                    <a:pt x="296" y="0"/>
                    <a:pt x="152" y="88"/>
                    <a:pt x="85" y="235"/>
                  </a:cubicBezTo>
                  <a:cubicBezTo>
                    <a:pt x="0" y="419"/>
                    <a:pt x="68" y="634"/>
                    <a:pt x="234" y="741"/>
                  </a:cubicBezTo>
                  <a:cubicBezTo>
                    <a:pt x="251" y="704"/>
                    <a:pt x="251" y="704"/>
                    <a:pt x="251" y="704"/>
                  </a:cubicBezTo>
                  <a:cubicBezTo>
                    <a:pt x="350" y="750"/>
                    <a:pt x="350" y="750"/>
                    <a:pt x="350" y="750"/>
                  </a:cubicBezTo>
                  <a:cubicBezTo>
                    <a:pt x="333" y="784"/>
                    <a:pt x="333" y="784"/>
                    <a:pt x="333" y="784"/>
                  </a:cubicBezTo>
                  <a:cubicBezTo>
                    <a:pt x="373" y="795"/>
                    <a:pt x="410" y="801"/>
                    <a:pt x="449" y="801"/>
                  </a:cubicBezTo>
                  <a:cubicBezTo>
                    <a:pt x="602" y="801"/>
                    <a:pt x="746" y="716"/>
                    <a:pt x="814" y="566"/>
                  </a:cubicBezTo>
                  <a:cubicBezTo>
                    <a:pt x="904" y="365"/>
                    <a:pt x="817" y="128"/>
                    <a:pt x="616" y="37"/>
                  </a:cubicBezTo>
                  <a:cubicBezTo>
                    <a:pt x="562" y="12"/>
                    <a:pt x="506" y="0"/>
                    <a:pt x="449" y="0"/>
                  </a:cubicBezTo>
                  <a:lnTo>
                    <a:pt x="449" y="72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4" name="Freeform 159"/>
            <p:cNvSpPr>
              <a:spLocks noChangeArrowheads="1"/>
            </p:cNvSpPr>
            <p:nvPr/>
          </p:nvSpPr>
          <p:spPr bwMode="auto">
            <a:xfrm>
              <a:off x="6375" y="1682"/>
              <a:ext cx="35" cy="38"/>
            </a:xfrm>
            <a:custGeom>
              <a:avLst/>
              <a:gdLst>
                <a:gd name="T0" fmla="*/ 59 w 159"/>
                <a:gd name="T1" fmla="*/ 0 h 174"/>
                <a:gd name="T2" fmla="*/ 59 w 159"/>
                <a:gd name="T3" fmla="*/ 0 h 174"/>
                <a:gd name="T4" fmla="*/ 42 w 159"/>
                <a:gd name="T5" fmla="*/ 37 h 174"/>
                <a:gd name="T6" fmla="*/ 0 w 159"/>
                <a:gd name="T7" fmla="*/ 128 h 174"/>
                <a:gd name="T8" fmla="*/ 23 w 159"/>
                <a:gd name="T9" fmla="*/ 125 h 174"/>
                <a:gd name="T10" fmla="*/ 59 w 159"/>
                <a:gd name="T11" fmla="*/ 133 h 174"/>
                <a:gd name="T12" fmla="*/ 99 w 159"/>
                <a:gd name="T13" fmla="*/ 173 h 174"/>
                <a:gd name="T14" fmla="*/ 141 w 159"/>
                <a:gd name="T15" fmla="*/ 80 h 174"/>
                <a:gd name="T16" fmla="*/ 158 w 159"/>
                <a:gd name="T17" fmla="*/ 46 h 174"/>
                <a:gd name="T18" fmla="*/ 59 w 159"/>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74">
                  <a:moveTo>
                    <a:pt x="59" y="0"/>
                  </a:moveTo>
                  <a:lnTo>
                    <a:pt x="59" y="0"/>
                  </a:lnTo>
                  <a:cubicBezTo>
                    <a:pt x="42" y="37"/>
                    <a:pt x="42" y="37"/>
                    <a:pt x="42" y="37"/>
                  </a:cubicBezTo>
                  <a:cubicBezTo>
                    <a:pt x="0" y="128"/>
                    <a:pt x="0" y="128"/>
                    <a:pt x="0" y="128"/>
                  </a:cubicBezTo>
                  <a:cubicBezTo>
                    <a:pt x="8" y="128"/>
                    <a:pt x="14" y="125"/>
                    <a:pt x="23" y="125"/>
                  </a:cubicBezTo>
                  <a:cubicBezTo>
                    <a:pt x="34" y="125"/>
                    <a:pt x="48" y="128"/>
                    <a:pt x="59" y="133"/>
                  </a:cubicBezTo>
                  <a:cubicBezTo>
                    <a:pt x="76" y="142"/>
                    <a:pt x="90" y="156"/>
                    <a:pt x="99" y="173"/>
                  </a:cubicBezTo>
                  <a:cubicBezTo>
                    <a:pt x="141" y="80"/>
                    <a:pt x="141" y="80"/>
                    <a:pt x="141" y="80"/>
                  </a:cubicBezTo>
                  <a:cubicBezTo>
                    <a:pt x="158" y="46"/>
                    <a:pt x="158" y="46"/>
                    <a:pt x="158" y="46"/>
                  </a:cubicBezTo>
                  <a:cubicBezTo>
                    <a:pt x="59" y="0"/>
                    <a:pt x="59" y="0"/>
                    <a:pt x="59"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5" name="Freeform 160"/>
            <p:cNvSpPr>
              <a:spLocks noChangeArrowheads="1"/>
            </p:cNvSpPr>
            <p:nvPr/>
          </p:nvSpPr>
          <p:spPr bwMode="auto">
            <a:xfrm>
              <a:off x="6323" y="1711"/>
              <a:ext cx="77" cy="115"/>
            </a:xfrm>
            <a:custGeom>
              <a:avLst/>
              <a:gdLst>
                <a:gd name="T0" fmla="*/ 252 w 343"/>
                <a:gd name="T1" fmla="*/ 0 h 510"/>
                <a:gd name="T2" fmla="*/ 252 w 343"/>
                <a:gd name="T3" fmla="*/ 0 h 510"/>
                <a:gd name="T4" fmla="*/ 229 w 343"/>
                <a:gd name="T5" fmla="*/ 3 h 510"/>
                <a:gd name="T6" fmla="*/ 172 w 343"/>
                <a:gd name="T7" fmla="*/ 51 h 510"/>
                <a:gd name="T8" fmla="*/ 20 w 343"/>
                <a:gd name="T9" fmla="*/ 387 h 510"/>
                <a:gd name="T10" fmla="*/ 62 w 343"/>
                <a:gd name="T11" fmla="*/ 500 h 510"/>
                <a:gd name="T12" fmla="*/ 99 w 343"/>
                <a:gd name="T13" fmla="*/ 509 h 510"/>
                <a:gd name="T14" fmla="*/ 178 w 343"/>
                <a:gd name="T15" fmla="*/ 458 h 510"/>
                <a:gd name="T16" fmla="*/ 331 w 343"/>
                <a:gd name="T17" fmla="*/ 124 h 510"/>
                <a:gd name="T18" fmla="*/ 328 w 343"/>
                <a:gd name="T19" fmla="*/ 48 h 510"/>
                <a:gd name="T20" fmla="*/ 288 w 343"/>
                <a:gd name="T21" fmla="*/ 8 h 510"/>
                <a:gd name="T22" fmla="*/ 252 w 343"/>
                <a:gd name="T23" fmla="*/ 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3" h="510">
                  <a:moveTo>
                    <a:pt x="252" y="0"/>
                  </a:moveTo>
                  <a:lnTo>
                    <a:pt x="252" y="0"/>
                  </a:lnTo>
                  <a:cubicBezTo>
                    <a:pt x="243" y="0"/>
                    <a:pt x="237" y="3"/>
                    <a:pt x="229" y="3"/>
                  </a:cubicBezTo>
                  <a:cubicBezTo>
                    <a:pt x="206" y="11"/>
                    <a:pt x="184" y="28"/>
                    <a:pt x="172" y="51"/>
                  </a:cubicBezTo>
                  <a:cubicBezTo>
                    <a:pt x="20" y="387"/>
                    <a:pt x="20" y="387"/>
                    <a:pt x="20" y="387"/>
                  </a:cubicBezTo>
                  <a:cubicBezTo>
                    <a:pt x="0" y="430"/>
                    <a:pt x="20" y="480"/>
                    <a:pt x="62" y="500"/>
                  </a:cubicBezTo>
                  <a:cubicBezTo>
                    <a:pt x="76" y="506"/>
                    <a:pt x="88" y="509"/>
                    <a:pt x="99" y="509"/>
                  </a:cubicBezTo>
                  <a:cubicBezTo>
                    <a:pt x="133" y="509"/>
                    <a:pt x="164" y="489"/>
                    <a:pt x="178" y="458"/>
                  </a:cubicBezTo>
                  <a:cubicBezTo>
                    <a:pt x="331" y="124"/>
                    <a:pt x="331" y="124"/>
                    <a:pt x="331" y="124"/>
                  </a:cubicBezTo>
                  <a:cubicBezTo>
                    <a:pt x="342" y="99"/>
                    <a:pt x="339" y="70"/>
                    <a:pt x="328" y="48"/>
                  </a:cubicBezTo>
                  <a:cubicBezTo>
                    <a:pt x="319" y="31"/>
                    <a:pt x="305" y="17"/>
                    <a:pt x="288" y="8"/>
                  </a:cubicBezTo>
                  <a:cubicBezTo>
                    <a:pt x="277" y="3"/>
                    <a:pt x="263" y="0"/>
                    <a:pt x="25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6" name="Freeform 161"/>
            <p:cNvSpPr>
              <a:spLocks noChangeArrowheads="1"/>
            </p:cNvSpPr>
            <p:nvPr/>
          </p:nvSpPr>
          <p:spPr bwMode="auto">
            <a:xfrm>
              <a:off x="5384" y="1621"/>
              <a:ext cx="201" cy="181"/>
            </a:xfrm>
            <a:custGeom>
              <a:avLst/>
              <a:gdLst>
                <a:gd name="T0" fmla="*/ 450 w 889"/>
                <a:gd name="T1" fmla="*/ 724 h 801"/>
                <a:gd name="T2" fmla="*/ 450 w 889"/>
                <a:gd name="T3" fmla="*/ 724 h 801"/>
                <a:gd name="T4" fmla="*/ 198 w 889"/>
                <a:gd name="T5" fmla="*/ 605 h 801"/>
                <a:gd name="T6" fmla="*/ 243 w 889"/>
                <a:gd name="T7" fmla="*/ 147 h 801"/>
                <a:gd name="T8" fmla="*/ 450 w 889"/>
                <a:gd name="T9" fmla="*/ 74 h 801"/>
                <a:gd name="T10" fmla="*/ 701 w 889"/>
                <a:gd name="T11" fmla="*/ 195 h 801"/>
                <a:gd name="T12" fmla="*/ 653 w 889"/>
                <a:gd name="T13" fmla="*/ 653 h 801"/>
                <a:gd name="T14" fmla="*/ 450 w 889"/>
                <a:gd name="T15" fmla="*/ 724 h 801"/>
                <a:gd name="T16" fmla="*/ 450 w 889"/>
                <a:gd name="T17" fmla="*/ 0 h 801"/>
                <a:gd name="T18" fmla="*/ 450 w 889"/>
                <a:gd name="T19" fmla="*/ 0 h 801"/>
                <a:gd name="T20" fmla="*/ 198 w 889"/>
                <a:gd name="T21" fmla="*/ 88 h 801"/>
                <a:gd name="T22" fmla="*/ 139 w 889"/>
                <a:gd name="T23" fmla="*/ 650 h 801"/>
                <a:gd name="T24" fmla="*/ 450 w 889"/>
                <a:gd name="T25" fmla="*/ 800 h 801"/>
                <a:gd name="T26" fmla="*/ 656 w 889"/>
                <a:gd name="T27" fmla="*/ 741 h 801"/>
                <a:gd name="T28" fmla="*/ 633 w 889"/>
                <a:gd name="T29" fmla="*/ 710 h 801"/>
                <a:gd name="T30" fmla="*/ 716 w 889"/>
                <a:gd name="T31" fmla="*/ 642 h 801"/>
                <a:gd name="T32" fmla="*/ 741 w 889"/>
                <a:gd name="T33" fmla="*/ 673 h 801"/>
                <a:gd name="T34" fmla="*/ 761 w 889"/>
                <a:gd name="T35" fmla="*/ 147 h 801"/>
                <a:gd name="T36" fmla="*/ 450 w 889"/>
                <a:gd name="T37" fmla="*/ 0 h 801"/>
                <a:gd name="T38" fmla="*/ 450 w 889"/>
                <a:gd name="T39" fmla="*/ 724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9" h="801">
                  <a:moveTo>
                    <a:pt x="450" y="724"/>
                  </a:moveTo>
                  <a:lnTo>
                    <a:pt x="450" y="724"/>
                  </a:lnTo>
                  <a:cubicBezTo>
                    <a:pt x="357" y="724"/>
                    <a:pt x="260" y="684"/>
                    <a:pt x="198" y="605"/>
                  </a:cubicBezTo>
                  <a:cubicBezTo>
                    <a:pt x="82" y="464"/>
                    <a:pt x="105" y="260"/>
                    <a:pt x="243" y="147"/>
                  </a:cubicBezTo>
                  <a:cubicBezTo>
                    <a:pt x="305" y="96"/>
                    <a:pt x="376" y="74"/>
                    <a:pt x="450" y="74"/>
                  </a:cubicBezTo>
                  <a:cubicBezTo>
                    <a:pt x="543" y="74"/>
                    <a:pt x="639" y="113"/>
                    <a:pt x="701" y="195"/>
                  </a:cubicBezTo>
                  <a:cubicBezTo>
                    <a:pt x="814" y="334"/>
                    <a:pt x="795" y="537"/>
                    <a:pt x="653" y="653"/>
                  </a:cubicBezTo>
                  <a:cubicBezTo>
                    <a:pt x="594" y="701"/>
                    <a:pt x="523" y="724"/>
                    <a:pt x="450" y="724"/>
                  </a:cubicBezTo>
                  <a:lnTo>
                    <a:pt x="450" y="0"/>
                  </a:lnTo>
                  <a:lnTo>
                    <a:pt x="450" y="0"/>
                  </a:lnTo>
                  <a:cubicBezTo>
                    <a:pt x="362" y="0"/>
                    <a:pt x="271" y="28"/>
                    <a:pt x="198" y="88"/>
                  </a:cubicBezTo>
                  <a:cubicBezTo>
                    <a:pt x="26" y="226"/>
                    <a:pt x="0" y="481"/>
                    <a:pt x="139" y="650"/>
                  </a:cubicBezTo>
                  <a:cubicBezTo>
                    <a:pt x="218" y="749"/>
                    <a:pt x="334" y="800"/>
                    <a:pt x="450" y="800"/>
                  </a:cubicBezTo>
                  <a:cubicBezTo>
                    <a:pt x="520" y="800"/>
                    <a:pt x="594" y="780"/>
                    <a:pt x="656" y="741"/>
                  </a:cubicBezTo>
                  <a:cubicBezTo>
                    <a:pt x="633" y="710"/>
                    <a:pt x="633" y="710"/>
                    <a:pt x="633" y="710"/>
                  </a:cubicBezTo>
                  <a:cubicBezTo>
                    <a:pt x="716" y="642"/>
                    <a:pt x="716" y="642"/>
                    <a:pt x="716" y="642"/>
                  </a:cubicBezTo>
                  <a:cubicBezTo>
                    <a:pt x="741" y="673"/>
                    <a:pt x="741" y="673"/>
                    <a:pt x="741" y="673"/>
                  </a:cubicBezTo>
                  <a:cubicBezTo>
                    <a:pt x="877" y="529"/>
                    <a:pt x="888" y="305"/>
                    <a:pt x="761" y="147"/>
                  </a:cubicBezTo>
                  <a:cubicBezTo>
                    <a:pt x="682" y="48"/>
                    <a:pt x="566" y="0"/>
                    <a:pt x="450" y="0"/>
                  </a:cubicBezTo>
                  <a:lnTo>
                    <a:pt x="450" y="72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7" name="Freeform 162"/>
            <p:cNvSpPr>
              <a:spLocks noChangeArrowheads="1"/>
            </p:cNvSpPr>
            <p:nvPr/>
          </p:nvSpPr>
          <p:spPr bwMode="auto">
            <a:xfrm>
              <a:off x="5528" y="1766"/>
              <a:ext cx="38" cy="40"/>
            </a:xfrm>
            <a:custGeom>
              <a:avLst/>
              <a:gdLst>
                <a:gd name="T0" fmla="*/ 83 w 174"/>
                <a:gd name="T1" fmla="*/ 0 h 179"/>
                <a:gd name="T2" fmla="*/ 83 w 174"/>
                <a:gd name="T3" fmla="*/ 0 h 179"/>
                <a:gd name="T4" fmla="*/ 0 w 174"/>
                <a:gd name="T5" fmla="*/ 68 h 179"/>
                <a:gd name="T6" fmla="*/ 23 w 174"/>
                <a:gd name="T7" fmla="*/ 99 h 179"/>
                <a:gd name="T8" fmla="*/ 88 w 174"/>
                <a:gd name="T9" fmla="*/ 178 h 179"/>
                <a:gd name="T10" fmla="*/ 119 w 174"/>
                <a:gd name="T11" fmla="*/ 130 h 179"/>
                <a:gd name="T12" fmla="*/ 173 w 174"/>
                <a:gd name="T13" fmla="*/ 110 h 179"/>
                <a:gd name="T14" fmla="*/ 108 w 174"/>
                <a:gd name="T15" fmla="*/ 31 h 179"/>
                <a:gd name="T16" fmla="*/ 83 w 17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79">
                  <a:moveTo>
                    <a:pt x="83" y="0"/>
                  </a:moveTo>
                  <a:lnTo>
                    <a:pt x="83" y="0"/>
                  </a:lnTo>
                  <a:cubicBezTo>
                    <a:pt x="0" y="68"/>
                    <a:pt x="0" y="68"/>
                    <a:pt x="0" y="68"/>
                  </a:cubicBezTo>
                  <a:cubicBezTo>
                    <a:pt x="23" y="99"/>
                    <a:pt x="23" y="99"/>
                    <a:pt x="23" y="99"/>
                  </a:cubicBezTo>
                  <a:cubicBezTo>
                    <a:pt x="88" y="178"/>
                    <a:pt x="88" y="178"/>
                    <a:pt x="88" y="178"/>
                  </a:cubicBezTo>
                  <a:cubicBezTo>
                    <a:pt x="94" y="161"/>
                    <a:pt x="102" y="141"/>
                    <a:pt x="119" y="130"/>
                  </a:cubicBezTo>
                  <a:cubicBezTo>
                    <a:pt x="134" y="116"/>
                    <a:pt x="153" y="110"/>
                    <a:pt x="173" y="110"/>
                  </a:cubicBezTo>
                  <a:cubicBezTo>
                    <a:pt x="108" y="31"/>
                    <a:pt x="108" y="31"/>
                    <a:pt x="108" y="31"/>
                  </a:cubicBezTo>
                  <a:cubicBezTo>
                    <a:pt x="83" y="0"/>
                    <a:pt x="83" y="0"/>
                    <a:pt x="8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8" name="Freeform 163"/>
            <p:cNvSpPr>
              <a:spLocks noChangeArrowheads="1"/>
            </p:cNvSpPr>
            <p:nvPr/>
          </p:nvSpPr>
          <p:spPr bwMode="auto">
            <a:xfrm>
              <a:off x="5547" y="1791"/>
              <a:ext cx="94" cy="103"/>
            </a:xfrm>
            <a:custGeom>
              <a:avLst/>
              <a:gdLst>
                <a:gd name="T0" fmla="*/ 90 w 419"/>
                <a:gd name="T1" fmla="*/ 0 h 459"/>
                <a:gd name="T2" fmla="*/ 90 w 419"/>
                <a:gd name="T3" fmla="*/ 0 h 459"/>
                <a:gd name="T4" fmla="*/ 90 w 419"/>
                <a:gd name="T5" fmla="*/ 0 h 459"/>
                <a:gd name="T6" fmla="*/ 36 w 419"/>
                <a:gd name="T7" fmla="*/ 20 h 459"/>
                <a:gd name="T8" fmla="*/ 5 w 419"/>
                <a:gd name="T9" fmla="*/ 68 h 459"/>
                <a:gd name="T10" fmla="*/ 22 w 419"/>
                <a:gd name="T11" fmla="*/ 141 h 459"/>
                <a:gd name="T12" fmla="*/ 254 w 419"/>
                <a:gd name="T13" fmla="*/ 427 h 459"/>
                <a:gd name="T14" fmla="*/ 322 w 419"/>
                <a:gd name="T15" fmla="*/ 458 h 459"/>
                <a:gd name="T16" fmla="*/ 376 w 419"/>
                <a:gd name="T17" fmla="*/ 439 h 459"/>
                <a:gd name="T18" fmla="*/ 390 w 419"/>
                <a:gd name="T19" fmla="*/ 317 h 459"/>
                <a:gd name="T20" fmla="*/ 158 w 419"/>
                <a:gd name="T21" fmla="*/ 31 h 459"/>
                <a:gd name="T22" fmla="*/ 90 w 419"/>
                <a:gd name="T23"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9" h="459">
                  <a:moveTo>
                    <a:pt x="90" y="0"/>
                  </a:moveTo>
                  <a:lnTo>
                    <a:pt x="90" y="0"/>
                  </a:lnTo>
                  <a:lnTo>
                    <a:pt x="90" y="0"/>
                  </a:lnTo>
                  <a:cubicBezTo>
                    <a:pt x="70" y="0"/>
                    <a:pt x="51" y="6"/>
                    <a:pt x="36" y="20"/>
                  </a:cubicBezTo>
                  <a:cubicBezTo>
                    <a:pt x="19" y="31"/>
                    <a:pt x="11" y="51"/>
                    <a:pt x="5" y="68"/>
                  </a:cubicBezTo>
                  <a:cubicBezTo>
                    <a:pt x="0" y="93"/>
                    <a:pt x="5" y="119"/>
                    <a:pt x="22" y="141"/>
                  </a:cubicBezTo>
                  <a:cubicBezTo>
                    <a:pt x="254" y="427"/>
                    <a:pt x="254" y="427"/>
                    <a:pt x="254" y="427"/>
                  </a:cubicBezTo>
                  <a:cubicBezTo>
                    <a:pt x="271" y="447"/>
                    <a:pt x="296" y="458"/>
                    <a:pt x="322" y="458"/>
                  </a:cubicBezTo>
                  <a:cubicBezTo>
                    <a:pt x="342" y="458"/>
                    <a:pt x="361" y="453"/>
                    <a:pt x="376" y="439"/>
                  </a:cubicBezTo>
                  <a:cubicBezTo>
                    <a:pt x="412" y="410"/>
                    <a:pt x="418" y="354"/>
                    <a:pt x="390" y="317"/>
                  </a:cubicBezTo>
                  <a:cubicBezTo>
                    <a:pt x="158" y="31"/>
                    <a:pt x="158" y="31"/>
                    <a:pt x="158" y="31"/>
                  </a:cubicBezTo>
                  <a:cubicBezTo>
                    <a:pt x="141" y="12"/>
                    <a:pt x="115" y="0"/>
                    <a:pt x="9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69" name="Freeform 164"/>
            <p:cNvSpPr>
              <a:spLocks noChangeArrowheads="1"/>
            </p:cNvSpPr>
            <p:nvPr/>
          </p:nvSpPr>
          <p:spPr bwMode="auto">
            <a:xfrm>
              <a:off x="6456" y="1146"/>
              <a:ext cx="165" cy="312"/>
            </a:xfrm>
            <a:custGeom>
              <a:avLst/>
              <a:gdLst>
                <a:gd name="T0" fmla="*/ 111 w 731"/>
                <a:gd name="T1" fmla="*/ 1196 h 1381"/>
                <a:gd name="T2" fmla="*/ 111 w 731"/>
                <a:gd name="T3" fmla="*/ 534 h 1381"/>
                <a:gd name="T4" fmla="*/ 490 w 731"/>
                <a:gd name="T5" fmla="*/ 1196 h 1381"/>
                <a:gd name="T6" fmla="*/ 111 w 731"/>
                <a:gd name="T7" fmla="*/ 1196 h 1381"/>
                <a:gd name="T8" fmla="*/ 0 w 731"/>
                <a:gd name="T9" fmla="*/ 0 h 1381"/>
                <a:gd name="T10" fmla="*/ 0 w 731"/>
                <a:gd name="T11" fmla="*/ 1380 h 1381"/>
                <a:gd name="T12" fmla="*/ 730 w 731"/>
                <a:gd name="T13" fmla="*/ 1380 h 1381"/>
                <a:gd name="T14" fmla="*/ 0 w 731"/>
                <a:gd name="T15" fmla="*/ 0 h 13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1" h="1381">
                  <a:moveTo>
                    <a:pt x="111" y="1196"/>
                  </a:moveTo>
                  <a:lnTo>
                    <a:pt x="111" y="534"/>
                  </a:lnTo>
                  <a:lnTo>
                    <a:pt x="490" y="1196"/>
                  </a:lnTo>
                  <a:lnTo>
                    <a:pt x="111" y="1196"/>
                  </a:lnTo>
                  <a:close/>
                  <a:moveTo>
                    <a:pt x="0" y="0"/>
                  </a:moveTo>
                  <a:lnTo>
                    <a:pt x="0" y="1380"/>
                  </a:lnTo>
                  <a:lnTo>
                    <a:pt x="730" y="1380"/>
                  </a:lnTo>
                  <a:lnTo>
                    <a:pt x="0"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0" name="Freeform 165"/>
            <p:cNvSpPr>
              <a:spLocks noChangeArrowheads="1"/>
            </p:cNvSpPr>
            <p:nvPr/>
          </p:nvSpPr>
          <p:spPr bwMode="auto">
            <a:xfrm>
              <a:off x="6481" y="1267"/>
              <a:ext cx="85" cy="149"/>
            </a:xfrm>
            <a:custGeom>
              <a:avLst/>
              <a:gdLst>
                <a:gd name="T0" fmla="*/ 0 w 380"/>
                <a:gd name="T1" fmla="*/ 662 h 663"/>
                <a:gd name="T2" fmla="*/ 0 w 380"/>
                <a:gd name="T3" fmla="*/ 0 h 663"/>
                <a:gd name="T4" fmla="*/ 379 w 380"/>
                <a:gd name="T5" fmla="*/ 662 h 663"/>
                <a:gd name="T6" fmla="*/ 0 w 380"/>
                <a:gd name="T7" fmla="*/ 662 h 663"/>
              </a:gdLst>
              <a:ahLst/>
              <a:cxnLst>
                <a:cxn ang="0">
                  <a:pos x="T0" y="T1"/>
                </a:cxn>
                <a:cxn ang="0">
                  <a:pos x="T2" y="T3"/>
                </a:cxn>
                <a:cxn ang="0">
                  <a:pos x="T4" y="T5"/>
                </a:cxn>
                <a:cxn ang="0">
                  <a:pos x="T6" y="T7"/>
                </a:cxn>
              </a:cxnLst>
              <a:rect l="0" t="0" r="r" b="b"/>
              <a:pathLst>
                <a:path w="380" h="663">
                  <a:moveTo>
                    <a:pt x="0" y="662"/>
                  </a:moveTo>
                  <a:lnTo>
                    <a:pt x="0" y="0"/>
                  </a:lnTo>
                  <a:lnTo>
                    <a:pt x="379" y="662"/>
                  </a:lnTo>
                  <a:lnTo>
                    <a:pt x="0" y="662"/>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1" name="Freeform 166"/>
            <p:cNvSpPr>
              <a:spLocks noChangeArrowheads="1"/>
            </p:cNvSpPr>
            <p:nvPr/>
          </p:nvSpPr>
          <p:spPr bwMode="auto">
            <a:xfrm>
              <a:off x="6456" y="1146"/>
              <a:ext cx="165" cy="312"/>
            </a:xfrm>
            <a:custGeom>
              <a:avLst/>
              <a:gdLst>
                <a:gd name="T0" fmla="*/ 0 w 731"/>
                <a:gd name="T1" fmla="*/ 0 h 1381"/>
                <a:gd name="T2" fmla="*/ 0 w 731"/>
                <a:gd name="T3" fmla="*/ 1380 h 1381"/>
                <a:gd name="T4" fmla="*/ 730 w 731"/>
                <a:gd name="T5" fmla="*/ 1380 h 1381"/>
                <a:gd name="T6" fmla="*/ 0 w 731"/>
                <a:gd name="T7" fmla="*/ 0 h 1381"/>
              </a:gdLst>
              <a:ahLst/>
              <a:cxnLst>
                <a:cxn ang="0">
                  <a:pos x="T0" y="T1"/>
                </a:cxn>
                <a:cxn ang="0">
                  <a:pos x="T2" y="T3"/>
                </a:cxn>
                <a:cxn ang="0">
                  <a:pos x="T4" y="T5"/>
                </a:cxn>
                <a:cxn ang="0">
                  <a:pos x="T6" y="T7"/>
                </a:cxn>
              </a:cxnLst>
              <a:rect l="0" t="0" r="r" b="b"/>
              <a:pathLst>
                <a:path w="731" h="1381">
                  <a:moveTo>
                    <a:pt x="0" y="0"/>
                  </a:moveTo>
                  <a:lnTo>
                    <a:pt x="0" y="1380"/>
                  </a:lnTo>
                  <a:lnTo>
                    <a:pt x="730" y="1380"/>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2" name="Freeform 167"/>
            <p:cNvSpPr>
              <a:spLocks noChangeArrowheads="1"/>
            </p:cNvSpPr>
            <p:nvPr/>
          </p:nvSpPr>
          <p:spPr bwMode="auto">
            <a:xfrm>
              <a:off x="6373" y="1152"/>
              <a:ext cx="41" cy="306"/>
            </a:xfrm>
            <a:custGeom>
              <a:avLst/>
              <a:gdLst>
                <a:gd name="T0" fmla="*/ 184 w 185"/>
                <a:gd name="T1" fmla="*/ 0 h 1353"/>
                <a:gd name="T2" fmla="*/ 0 w 185"/>
                <a:gd name="T3" fmla="*/ 0 h 1353"/>
                <a:gd name="T4" fmla="*/ 0 w 185"/>
                <a:gd name="T5" fmla="*/ 1352 h 1353"/>
                <a:gd name="T6" fmla="*/ 184 w 185"/>
                <a:gd name="T7" fmla="*/ 1352 h 1353"/>
                <a:gd name="T8" fmla="*/ 184 w 185"/>
                <a:gd name="T9" fmla="*/ 0 h 1353"/>
              </a:gdLst>
              <a:ahLst/>
              <a:cxnLst>
                <a:cxn ang="0">
                  <a:pos x="T0" y="T1"/>
                </a:cxn>
                <a:cxn ang="0">
                  <a:pos x="T2" y="T3"/>
                </a:cxn>
                <a:cxn ang="0">
                  <a:pos x="T4" y="T5"/>
                </a:cxn>
                <a:cxn ang="0">
                  <a:pos x="T6" y="T7"/>
                </a:cxn>
                <a:cxn ang="0">
                  <a:pos x="T8" y="T9"/>
                </a:cxn>
              </a:cxnLst>
              <a:rect l="0" t="0" r="r" b="b"/>
              <a:pathLst>
                <a:path w="185" h="1353">
                  <a:moveTo>
                    <a:pt x="184" y="0"/>
                  </a:moveTo>
                  <a:lnTo>
                    <a:pt x="0" y="0"/>
                  </a:lnTo>
                  <a:lnTo>
                    <a:pt x="0" y="1352"/>
                  </a:lnTo>
                  <a:lnTo>
                    <a:pt x="184" y="1352"/>
                  </a:lnTo>
                  <a:lnTo>
                    <a:pt x="1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3" name="Freeform 168"/>
            <p:cNvSpPr>
              <a:spLocks noChangeArrowheads="1"/>
            </p:cNvSpPr>
            <p:nvPr/>
          </p:nvSpPr>
          <p:spPr bwMode="auto">
            <a:xfrm>
              <a:off x="6373" y="1152"/>
              <a:ext cx="41" cy="306"/>
            </a:xfrm>
            <a:custGeom>
              <a:avLst/>
              <a:gdLst>
                <a:gd name="T0" fmla="*/ 184 w 185"/>
                <a:gd name="T1" fmla="*/ 0 h 1353"/>
                <a:gd name="T2" fmla="*/ 0 w 185"/>
                <a:gd name="T3" fmla="*/ 0 h 1353"/>
                <a:gd name="T4" fmla="*/ 0 w 185"/>
                <a:gd name="T5" fmla="*/ 1352 h 1353"/>
                <a:gd name="T6" fmla="*/ 184 w 185"/>
                <a:gd name="T7" fmla="*/ 1352 h 1353"/>
                <a:gd name="T8" fmla="*/ 184 w 185"/>
                <a:gd name="T9" fmla="*/ 0 h 1353"/>
              </a:gdLst>
              <a:ahLst/>
              <a:cxnLst>
                <a:cxn ang="0">
                  <a:pos x="T0" y="T1"/>
                </a:cxn>
                <a:cxn ang="0">
                  <a:pos x="T2" y="T3"/>
                </a:cxn>
                <a:cxn ang="0">
                  <a:pos x="T4" y="T5"/>
                </a:cxn>
                <a:cxn ang="0">
                  <a:pos x="T6" y="T7"/>
                </a:cxn>
                <a:cxn ang="0">
                  <a:pos x="T8" y="T9"/>
                </a:cxn>
              </a:cxnLst>
              <a:rect l="0" t="0" r="r" b="b"/>
              <a:pathLst>
                <a:path w="185" h="1353">
                  <a:moveTo>
                    <a:pt x="184" y="0"/>
                  </a:moveTo>
                  <a:lnTo>
                    <a:pt x="0" y="0"/>
                  </a:lnTo>
                  <a:lnTo>
                    <a:pt x="0" y="1352"/>
                  </a:lnTo>
                  <a:lnTo>
                    <a:pt x="184" y="1352"/>
                  </a:lnTo>
                  <a:lnTo>
                    <a:pt x="184"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4" name="Freeform 169"/>
            <p:cNvSpPr>
              <a:spLocks noChangeArrowheads="1"/>
            </p:cNvSpPr>
            <p:nvPr/>
          </p:nvSpPr>
          <p:spPr bwMode="auto">
            <a:xfrm>
              <a:off x="5709" y="2075"/>
              <a:ext cx="196" cy="86"/>
            </a:xfrm>
            <a:custGeom>
              <a:avLst/>
              <a:gdLst>
                <a:gd name="T0" fmla="*/ 608 w 869"/>
                <a:gd name="T1" fmla="*/ 280 h 383"/>
                <a:gd name="T2" fmla="*/ 288 w 869"/>
                <a:gd name="T3" fmla="*/ 93 h 383"/>
                <a:gd name="T4" fmla="*/ 713 w 869"/>
                <a:gd name="T5" fmla="*/ 96 h 383"/>
                <a:gd name="T6" fmla="*/ 608 w 869"/>
                <a:gd name="T7" fmla="*/ 280 h 383"/>
                <a:gd name="T8" fmla="*/ 0 w 869"/>
                <a:gd name="T9" fmla="*/ 0 h 383"/>
                <a:gd name="T10" fmla="*/ 665 w 869"/>
                <a:gd name="T11" fmla="*/ 382 h 383"/>
                <a:gd name="T12" fmla="*/ 868 w 869"/>
                <a:gd name="T13" fmla="*/ 34 h 383"/>
                <a:gd name="T14" fmla="*/ 0 w 869"/>
                <a:gd name="T15" fmla="*/ 0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9" h="383">
                  <a:moveTo>
                    <a:pt x="608" y="280"/>
                  </a:moveTo>
                  <a:lnTo>
                    <a:pt x="288" y="93"/>
                  </a:lnTo>
                  <a:lnTo>
                    <a:pt x="713" y="96"/>
                  </a:lnTo>
                  <a:lnTo>
                    <a:pt x="608" y="280"/>
                  </a:lnTo>
                  <a:close/>
                  <a:moveTo>
                    <a:pt x="0" y="0"/>
                  </a:moveTo>
                  <a:lnTo>
                    <a:pt x="665" y="382"/>
                  </a:lnTo>
                  <a:lnTo>
                    <a:pt x="868" y="34"/>
                  </a:lnTo>
                  <a:lnTo>
                    <a:pt x="0"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5" name="Freeform 170"/>
            <p:cNvSpPr>
              <a:spLocks noChangeArrowheads="1"/>
            </p:cNvSpPr>
            <p:nvPr/>
          </p:nvSpPr>
          <p:spPr bwMode="auto">
            <a:xfrm>
              <a:off x="5774" y="2096"/>
              <a:ext cx="96" cy="42"/>
            </a:xfrm>
            <a:custGeom>
              <a:avLst/>
              <a:gdLst>
                <a:gd name="T0" fmla="*/ 320 w 426"/>
                <a:gd name="T1" fmla="*/ 187 h 188"/>
                <a:gd name="T2" fmla="*/ 0 w 426"/>
                <a:gd name="T3" fmla="*/ 0 h 188"/>
                <a:gd name="T4" fmla="*/ 425 w 426"/>
                <a:gd name="T5" fmla="*/ 3 h 188"/>
                <a:gd name="T6" fmla="*/ 320 w 426"/>
                <a:gd name="T7" fmla="*/ 187 h 188"/>
              </a:gdLst>
              <a:ahLst/>
              <a:cxnLst>
                <a:cxn ang="0">
                  <a:pos x="T0" y="T1"/>
                </a:cxn>
                <a:cxn ang="0">
                  <a:pos x="T2" y="T3"/>
                </a:cxn>
                <a:cxn ang="0">
                  <a:pos x="T4" y="T5"/>
                </a:cxn>
                <a:cxn ang="0">
                  <a:pos x="T6" y="T7"/>
                </a:cxn>
              </a:cxnLst>
              <a:rect l="0" t="0" r="r" b="b"/>
              <a:pathLst>
                <a:path w="426" h="188">
                  <a:moveTo>
                    <a:pt x="320" y="187"/>
                  </a:moveTo>
                  <a:lnTo>
                    <a:pt x="0" y="0"/>
                  </a:lnTo>
                  <a:lnTo>
                    <a:pt x="425" y="3"/>
                  </a:lnTo>
                  <a:lnTo>
                    <a:pt x="320" y="187"/>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6" name="Freeform 171"/>
            <p:cNvSpPr>
              <a:spLocks noChangeArrowheads="1"/>
            </p:cNvSpPr>
            <p:nvPr/>
          </p:nvSpPr>
          <p:spPr bwMode="auto">
            <a:xfrm>
              <a:off x="5709" y="2075"/>
              <a:ext cx="196" cy="86"/>
            </a:xfrm>
            <a:custGeom>
              <a:avLst/>
              <a:gdLst>
                <a:gd name="T0" fmla="*/ 0 w 869"/>
                <a:gd name="T1" fmla="*/ 0 h 383"/>
                <a:gd name="T2" fmla="*/ 665 w 869"/>
                <a:gd name="T3" fmla="*/ 382 h 383"/>
                <a:gd name="T4" fmla="*/ 868 w 869"/>
                <a:gd name="T5" fmla="*/ 34 h 383"/>
                <a:gd name="T6" fmla="*/ 0 w 869"/>
                <a:gd name="T7" fmla="*/ 0 h 383"/>
              </a:gdLst>
              <a:ahLst/>
              <a:cxnLst>
                <a:cxn ang="0">
                  <a:pos x="T0" y="T1"/>
                </a:cxn>
                <a:cxn ang="0">
                  <a:pos x="T2" y="T3"/>
                </a:cxn>
                <a:cxn ang="0">
                  <a:pos x="T4" y="T5"/>
                </a:cxn>
                <a:cxn ang="0">
                  <a:pos x="T6" y="T7"/>
                </a:cxn>
              </a:cxnLst>
              <a:rect l="0" t="0" r="r" b="b"/>
              <a:pathLst>
                <a:path w="869" h="383">
                  <a:moveTo>
                    <a:pt x="0" y="0"/>
                  </a:moveTo>
                  <a:lnTo>
                    <a:pt x="665" y="382"/>
                  </a:lnTo>
                  <a:lnTo>
                    <a:pt x="868" y="34"/>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7" name="Freeform 172"/>
            <p:cNvSpPr>
              <a:spLocks noChangeArrowheads="1"/>
            </p:cNvSpPr>
            <p:nvPr/>
          </p:nvSpPr>
          <p:spPr bwMode="auto">
            <a:xfrm>
              <a:off x="5689" y="2096"/>
              <a:ext cx="158" cy="105"/>
            </a:xfrm>
            <a:custGeom>
              <a:avLst/>
              <a:gdLst>
                <a:gd name="T0" fmla="*/ 51 w 703"/>
                <a:gd name="T1" fmla="*/ 0 h 468"/>
                <a:gd name="T2" fmla="*/ 0 w 703"/>
                <a:gd name="T3" fmla="*/ 88 h 468"/>
                <a:gd name="T4" fmla="*/ 650 w 703"/>
                <a:gd name="T5" fmla="*/ 467 h 468"/>
                <a:gd name="T6" fmla="*/ 702 w 703"/>
                <a:gd name="T7" fmla="*/ 376 h 468"/>
                <a:gd name="T8" fmla="*/ 51 w 703"/>
                <a:gd name="T9" fmla="*/ 0 h 468"/>
              </a:gdLst>
              <a:ahLst/>
              <a:cxnLst>
                <a:cxn ang="0">
                  <a:pos x="T0" y="T1"/>
                </a:cxn>
                <a:cxn ang="0">
                  <a:pos x="T2" y="T3"/>
                </a:cxn>
                <a:cxn ang="0">
                  <a:pos x="T4" y="T5"/>
                </a:cxn>
                <a:cxn ang="0">
                  <a:pos x="T6" y="T7"/>
                </a:cxn>
                <a:cxn ang="0">
                  <a:pos x="T8" y="T9"/>
                </a:cxn>
              </a:cxnLst>
              <a:rect l="0" t="0" r="r" b="b"/>
              <a:pathLst>
                <a:path w="703" h="468">
                  <a:moveTo>
                    <a:pt x="51" y="0"/>
                  </a:moveTo>
                  <a:lnTo>
                    <a:pt x="0" y="88"/>
                  </a:lnTo>
                  <a:lnTo>
                    <a:pt x="650" y="467"/>
                  </a:lnTo>
                  <a:lnTo>
                    <a:pt x="702" y="376"/>
                  </a:lnTo>
                  <a:lnTo>
                    <a:pt x="5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8" name="Freeform 173"/>
            <p:cNvSpPr>
              <a:spLocks noChangeArrowheads="1"/>
            </p:cNvSpPr>
            <p:nvPr/>
          </p:nvSpPr>
          <p:spPr bwMode="auto">
            <a:xfrm>
              <a:off x="5689" y="2096"/>
              <a:ext cx="158" cy="105"/>
            </a:xfrm>
            <a:custGeom>
              <a:avLst/>
              <a:gdLst>
                <a:gd name="T0" fmla="*/ 51 w 703"/>
                <a:gd name="T1" fmla="*/ 0 h 468"/>
                <a:gd name="T2" fmla="*/ 0 w 703"/>
                <a:gd name="T3" fmla="*/ 88 h 468"/>
                <a:gd name="T4" fmla="*/ 650 w 703"/>
                <a:gd name="T5" fmla="*/ 467 h 468"/>
                <a:gd name="T6" fmla="*/ 702 w 703"/>
                <a:gd name="T7" fmla="*/ 376 h 468"/>
                <a:gd name="T8" fmla="*/ 51 w 703"/>
                <a:gd name="T9" fmla="*/ 0 h 468"/>
              </a:gdLst>
              <a:ahLst/>
              <a:cxnLst>
                <a:cxn ang="0">
                  <a:pos x="T0" y="T1"/>
                </a:cxn>
                <a:cxn ang="0">
                  <a:pos x="T2" y="T3"/>
                </a:cxn>
                <a:cxn ang="0">
                  <a:pos x="T4" y="T5"/>
                </a:cxn>
                <a:cxn ang="0">
                  <a:pos x="T6" y="T7"/>
                </a:cxn>
                <a:cxn ang="0">
                  <a:pos x="T8" y="T9"/>
                </a:cxn>
              </a:cxnLst>
              <a:rect l="0" t="0" r="r" b="b"/>
              <a:pathLst>
                <a:path w="703" h="468">
                  <a:moveTo>
                    <a:pt x="51" y="0"/>
                  </a:moveTo>
                  <a:lnTo>
                    <a:pt x="0" y="88"/>
                  </a:lnTo>
                  <a:lnTo>
                    <a:pt x="650" y="467"/>
                  </a:lnTo>
                  <a:lnTo>
                    <a:pt x="702" y="376"/>
                  </a:lnTo>
                  <a:lnTo>
                    <a:pt x="51"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79" name="Freeform 174"/>
            <p:cNvSpPr>
              <a:spLocks noChangeArrowheads="1"/>
            </p:cNvSpPr>
            <p:nvPr/>
          </p:nvSpPr>
          <p:spPr bwMode="auto">
            <a:xfrm>
              <a:off x="6147" y="497"/>
              <a:ext cx="139" cy="113"/>
            </a:xfrm>
            <a:custGeom>
              <a:avLst/>
              <a:gdLst>
                <a:gd name="T0" fmla="*/ 181 w 618"/>
                <a:gd name="T1" fmla="*/ 0 h 504"/>
                <a:gd name="T2" fmla="*/ 181 w 618"/>
                <a:gd name="T3" fmla="*/ 0 h 504"/>
                <a:gd name="T4" fmla="*/ 0 w 618"/>
                <a:gd name="T5" fmla="*/ 48 h 504"/>
                <a:gd name="T6" fmla="*/ 0 w 618"/>
                <a:gd name="T7" fmla="*/ 501 h 504"/>
                <a:gd name="T8" fmla="*/ 161 w 618"/>
                <a:gd name="T9" fmla="*/ 455 h 504"/>
                <a:gd name="T10" fmla="*/ 300 w 618"/>
                <a:gd name="T11" fmla="*/ 503 h 504"/>
                <a:gd name="T12" fmla="*/ 617 w 618"/>
                <a:gd name="T13" fmla="*/ 501 h 504"/>
                <a:gd name="T14" fmla="*/ 617 w 618"/>
                <a:gd name="T15" fmla="*/ 48 h 504"/>
                <a:gd name="T16" fmla="*/ 309 w 618"/>
                <a:gd name="T17" fmla="*/ 48 h 504"/>
                <a:gd name="T18" fmla="*/ 181 w 618"/>
                <a:gd name="T19"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504">
                  <a:moveTo>
                    <a:pt x="181" y="0"/>
                  </a:moveTo>
                  <a:lnTo>
                    <a:pt x="181" y="0"/>
                  </a:lnTo>
                  <a:cubicBezTo>
                    <a:pt x="88" y="0"/>
                    <a:pt x="0" y="48"/>
                    <a:pt x="0" y="48"/>
                  </a:cubicBezTo>
                  <a:cubicBezTo>
                    <a:pt x="0" y="501"/>
                    <a:pt x="0" y="501"/>
                    <a:pt x="0" y="501"/>
                  </a:cubicBezTo>
                  <a:cubicBezTo>
                    <a:pt x="63" y="467"/>
                    <a:pt x="116" y="455"/>
                    <a:pt x="161" y="455"/>
                  </a:cubicBezTo>
                  <a:cubicBezTo>
                    <a:pt x="252" y="455"/>
                    <a:pt x="300" y="503"/>
                    <a:pt x="300" y="503"/>
                  </a:cubicBezTo>
                  <a:cubicBezTo>
                    <a:pt x="617" y="501"/>
                    <a:pt x="617" y="501"/>
                    <a:pt x="617" y="501"/>
                  </a:cubicBezTo>
                  <a:cubicBezTo>
                    <a:pt x="617" y="48"/>
                    <a:pt x="617" y="48"/>
                    <a:pt x="617" y="48"/>
                  </a:cubicBezTo>
                  <a:cubicBezTo>
                    <a:pt x="309" y="48"/>
                    <a:pt x="309" y="48"/>
                    <a:pt x="309" y="48"/>
                  </a:cubicBezTo>
                  <a:cubicBezTo>
                    <a:pt x="272" y="12"/>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0" name="Freeform 175"/>
            <p:cNvSpPr>
              <a:spLocks noChangeArrowheads="1"/>
            </p:cNvSpPr>
            <p:nvPr/>
          </p:nvSpPr>
          <p:spPr bwMode="auto">
            <a:xfrm>
              <a:off x="6250" y="972"/>
              <a:ext cx="139" cy="114"/>
            </a:xfrm>
            <a:custGeom>
              <a:avLst/>
              <a:gdLst>
                <a:gd name="T0" fmla="*/ 181 w 617"/>
                <a:gd name="T1" fmla="*/ 0 h 507"/>
                <a:gd name="T2" fmla="*/ 181 w 617"/>
                <a:gd name="T3" fmla="*/ 0 h 507"/>
                <a:gd name="T4" fmla="*/ 0 w 617"/>
                <a:gd name="T5" fmla="*/ 50 h 507"/>
                <a:gd name="T6" fmla="*/ 0 w 617"/>
                <a:gd name="T7" fmla="*/ 500 h 507"/>
                <a:gd name="T8" fmla="*/ 161 w 617"/>
                <a:gd name="T9" fmla="*/ 455 h 507"/>
                <a:gd name="T10" fmla="*/ 302 w 617"/>
                <a:gd name="T11" fmla="*/ 506 h 507"/>
                <a:gd name="T12" fmla="*/ 616 w 617"/>
                <a:gd name="T13" fmla="*/ 503 h 507"/>
                <a:gd name="T14" fmla="*/ 616 w 617"/>
                <a:gd name="T15" fmla="*/ 50 h 507"/>
                <a:gd name="T16" fmla="*/ 308 w 617"/>
                <a:gd name="T17" fmla="*/ 50 h 507"/>
                <a:gd name="T18" fmla="*/ 181 w 617"/>
                <a:gd name="T19"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507">
                  <a:moveTo>
                    <a:pt x="181" y="0"/>
                  </a:moveTo>
                  <a:lnTo>
                    <a:pt x="181" y="0"/>
                  </a:lnTo>
                  <a:cubicBezTo>
                    <a:pt x="87" y="0"/>
                    <a:pt x="0" y="50"/>
                    <a:pt x="0" y="50"/>
                  </a:cubicBezTo>
                  <a:cubicBezTo>
                    <a:pt x="0" y="500"/>
                    <a:pt x="0" y="500"/>
                    <a:pt x="0" y="500"/>
                  </a:cubicBezTo>
                  <a:cubicBezTo>
                    <a:pt x="62" y="466"/>
                    <a:pt x="115" y="455"/>
                    <a:pt x="161" y="455"/>
                  </a:cubicBezTo>
                  <a:cubicBezTo>
                    <a:pt x="251" y="455"/>
                    <a:pt x="302" y="506"/>
                    <a:pt x="302" y="506"/>
                  </a:cubicBezTo>
                  <a:cubicBezTo>
                    <a:pt x="616" y="503"/>
                    <a:pt x="616" y="503"/>
                    <a:pt x="616" y="503"/>
                  </a:cubicBezTo>
                  <a:cubicBezTo>
                    <a:pt x="616" y="50"/>
                    <a:pt x="616" y="50"/>
                    <a:pt x="616" y="50"/>
                  </a:cubicBezTo>
                  <a:cubicBezTo>
                    <a:pt x="308" y="50"/>
                    <a:pt x="308" y="50"/>
                    <a:pt x="308" y="50"/>
                  </a:cubicBezTo>
                  <a:cubicBezTo>
                    <a:pt x="271" y="14"/>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1" name="Freeform 176"/>
            <p:cNvSpPr>
              <a:spLocks noChangeArrowheads="1"/>
            </p:cNvSpPr>
            <p:nvPr/>
          </p:nvSpPr>
          <p:spPr bwMode="auto">
            <a:xfrm>
              <a:off x="5301" y="1172"/>
              <a:ext cx="172" cy="166"/>
            </a:xfrm>
            <a:custGeom>
              <a:avLst/>
              <a:gdLst>
                <a:gd name="T0" fmla="*/ 480 w 764"/>
                <a:gd name="T1" fmla="*/ 0 h 736"/>
                <a:gd name="T2" fmla="*/ 480 w 764"/>
                <a:gd name="T3" fmla="*/ 0 h 736"/>
                <a:gd name="T4" fmla="*/ 240 w 764"/>
                <a:gd name="T5" fmla="*/ 193 h 736"/>
                <a:gd name="T6" fmla="*/ 220 w 764"/>
                <a:gd name="T7" fmla="*/ 190 h 736"/>
                <a:gd name="T8" fmla="*/ 0 w 764"/>
                <a:gd name="T9" fmla="*/ 385 h 736"/>
                <a:gd name="T10" fmla="*/ 282 w 764"/>
                <a:gd name="T11" fmla="*/ 735 h 736"/>
                <a:gd name="T12" fmla="*/ 512 w 764"/>
                <a:gd name="T13" fmla="*/ 552 h 736"/>
                <a:gd name="T14" fmla="*/ 520 w 764"/>
                <a:gd name="T15" fmla="*/ 552 h 736"/>
                <a:gd name="T16" fmla="*/ 763 w 764"/>
                <a:gd name="T17" fmla="*/ 351 h 736"/>
                <a:gd name="T18" fmla="*/ 480 w 764"/>
                <a:gd name="T1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736">
                  <a:moveTo>
                    <a:pt x="480" y="0"/>
                  </a:moveTo>
                  <a:lnTo>
                    <a:pt x="480" y="0"/>
                  </a:lnTo>
                  <a:cubicBezTo>
                    <a:pt x="240" y="193"/>
                    <a:pt x="240" y="193"/>
                    <a:pt x="240" y="193"/>
                  </a:cubicBezTo>
                  <a:cubicBezTo>
                    <a:pt x="231" y="193"/>
                    <a:pt x="226" y="190"/>
                    <a:pt x="220" y="190"/>
                  </a:cubicBezTo>
                  <a:cubicBezTo>
                    <a:pt x="76" y="190"/>
                    <a:pt x="0" y="385"/>
                    <a:pt x="0" y="385"/>
                  </a:cubicBezTo>
                  <a:cubicBezTo>
                    <a:pt x="282" y="735"/>
                    <a:pt x="282" y="735"/>
                    <a:pt x="282" y="735"/>
                  </a:cubicBezTo>
                  <a:cubicBezTo>
                    <a:pt x="356" y="563"/>
                    <a:pt x="478" y="552"/>
                    <a:pt x="512" y="552"/>
                  </a:cubicBezTo>
                  <a:cubicBezTo>
                    <a:pt x="517" y="552"/>
                    <a:pt x="520" y="552"/>
                    <a:pt x="520" y="552"/>
                  </a:cubicBezTo>
                  <a:cubicBezTo>
                    <a:pt x="763" y="351"/>
                    <a:pt x="763" y="351"/>
                    <a:pt x="763" y="351"/>
                  </a:cubicBezTo>
                  <a:cubicBezTo>
                    <a:pt x="480" y="0"/>
                    <a:pt x="480" y="0"/>
                    <a:pt x="48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2" name="Freeform 177"/>
            <p:cNvSpPr>
              <a:spLocks noChangeArrowheads="1"/>
            </p:cNvSpPr>
            <p:nvPr/>
          </p:nvSpPr>
          <p:spPr bwMode="auto">
            <a:xfrm>
              <a:off x="5932" y="1828"/>
              <a:ext cx="139" cy="114"/>
            </a:xfrm>
            <a:custGeom>
              <a:avLst/>
              <a:gdLst>
                <a:gd name="T0" fmla="*/ 181 w 617"/>
                <a:gd name="T1" fmla="*/ 0 h 507"/>
                <a:gd name="T2" fmla="*/ 181 w 617"/>
                <a:gd name="T3" fmla="*/ 0 h 507"/>
                <a:gd name="T4" fmla="*/ 0 w 617"/>
                <a:gd name="T5" fmla="*/ 51 h 507"/>
                <a:gd name="T6" fmla="*/ 0 w 617"/>
                <a:gd name="T7" fmla="*/ 501 h 507"/>
                <a:gd name="T8" fmla="*/ 161 w 617"/>
                <a:gd name="T9" fmla="*/ 458 h 507"/>
                <a:gd name="T10" fmla="*/ 303 w 617"/>
                <a:gd name="T11" fmla="*/ 506 h 507"/>
                <a:gd name="T12" fmla="*/ 616 w 617"/>
                <a:gd name="T13" fmla="*/ 504 h 507"/>
                <a:gd name="T14" fmla="*/ 616 w 617"/>
                <a:gd name="T15" fmla="*/ 51 h 507"/>
                <a:gd name="T16" fmla="*/ 308 w 617"/>
                <a:gd name="T17" fmla="*/ 51 h 507"/>
                <a:gd name="T18" fmla="*/ 181 w 617"/>
                <a:gd name="T19"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507">
                  <a:moveTo>
                    <a:pt x="181" y="0"/>
                  </a:moveTo>
                  <a:lnTo>
                    <a:pt x="181" y="0"/>
                  </a:lnTo>
                  <a:cubicBezTo>
                    <a:pt x="91" y="0"/>
                    <a:pt x="0" y="51"/>
                    <a:pt x="0" y="51"/>
                  </a:cubicBezTo>
                  <a:cubicBezTo>
                    <a:pt x="0" y="501"/>
                    <a:pt x="0" y="501"/>
                    <a:pt x="0" y="501"/>
                  </a:cubicBezTo>
                  <a:cubicBezTo>
                    <a:pt x="65" y="470"/>
                    <a:pt x="119" y="458"/>
                    <a:pt x="161" y="458"/>
                  </a:cubicBezTo>
                  <a:cubicBezTo>
                    <a:pt x="255" y="458"/>
                    <a:pt x="303" y="506"/>
                    <a:pt x="303" y="506"/>
                  </a:cubicBezTo>
                  <a:cubicBezTo>
                    <a:pt x="616" y="504"/>
                    <a:pt x="616" y="504"/>
                    <a:pt x="616" y="504"/>
                  </a:cubicBezTo>
                  <a:cubicBezTo>
                    <a:pt x="616" y="51"/>
                    <a:pt x="616" y="51"/>
                    <a:pt x="616" y="51"/>
                  </a:cubicBezTo>
                  <a:cubicBezTo>
                    <a:pt x="308" y="51"/>
                    <a:pt x="308" y="51"/>
                    <a:pt x="308" y="51"/>
                  </a:cubicBezTo>
                  <a:cubicBezTo>
                    <a:pt x="272" y="14"/>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3" name="Freeform 178"/>
            <p:cNvSpPr>
              <a:spLocks noChangeArrowheads="1"/>
            </p:cNvSpPr>
            <p:nvPr/>
          </p:nvSpPr>
          <p:spPr bwMode="auto">
            <a:xfrm>
              <a:off x="5549" y="725"/>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39"/>
                    <a:pt x="14" y="51"/>
                    <a:pt x="34" y="51"/>
                  </a:cubicBezTo>
                  <a:cubicBezTo>
                    <a:pt x="172" y="51"/>
                    <a:pt x="172" y="51"/>
                    <a:pt x="172" y="51"/>
                  </a:cubicBezTo>
                  <a:cubicBezTo>
                    <a:pt x="190" y="51"/>
                    <a:pt x="206" y="39"/>
                    <a:pt x="206" y="25"/>
                  </a:cubicBezTo>
                  <a:cubicBezTo>
                    <a:pt x="206" y="11"/>
                    <a:pt x="190"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4" name="Freeform 179"/>
            <p:cNvSpPr>
              <a:spLocks noChangeArrowheads="1"/>
            </p:cNvSpPr>
            <p:nvPr/>
          </p:nvSpPr>
          <p:spPr bwMode="auto">
            <a:xfrm>
              <a:off x="5549" y="737"/>
              <a:ext cx="46" cy="10"/>
            </a:xfrm>
            <a:custGeom>
              <a:avLst/>
              <a:gdLst>
                <a:gd name="T0" fmla="*/ 172 w 207"/>
                <a:gd name="T1" fmla="*/ 0 h 49"/>
                <a:gd name="T2" fmla="*/ 172 w 207"/>
                <a:gd name="T3" fmla="*/ 0 h 49"/>
                <a:gd name="T4" fmla="*/ 34 w 207"/>
                <a:gd name="T5" fmla="*/ 0 h 49"/>
                <a:gd name="T6" fmla="*/ 0 w 207"/>
                <a:gd name="T7" fmla="*/ 22 h 49"/>
                <a:gd name="T8" fmla="*/ 34 w 207"/>
                <a:gd name="T9" fmla="*/ 48 h 49"/>
                <a:gd name="T10" fmla="*/ 172 w 207"/>
                <a:gd name="T11" fmla="*/ 48 h 49"/>
                <a:gd name="T12" fmla="*/ 206 w 207"/>
                <a:gd name="T13" fmla="*/ 22 h 49"/>
                <a:gd name="T14" fmla="*/ 172 w 20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49">
                  <a:moveTo>
                    <a:pt x="172" y="0"/>
                  </a:moveTo>
                  <a:lnTo>
                    <a:pt x="172" y="0"/>
                  </a:lnTo>
                  <a:cubicBezTo>
                    <a:pt x="34" y="0"/>
                    <a:pt x="34" y="0"/>
                    <a:pt x="34" y="0"/>
                  </a:cubicBezTo>
                  <a:cubicBezTo>
                    <a:pt x="14" y="0"/>
                    <a:pt x="0" y="11"/>
                    <a:pt x="0" y="22"/>
                  </a:cubicBezTo>
                  <a:cubicBezTo>
                    <a:pt x="0" y="36"/>
                    <a:pt x="14" y="48"/>
                    <a:pt x="34" y="48"/>
                  </a:cubicBezTo>
                  <a:cubicBezTo>
                    <a:pt x="172" y="48"/>
                    <a:pt x="172" y="48"/>
                    <a:pt x="172" y="48"/>
                  </a:cubicBezTo>
                  <a:cubicBezTo>
                    <a:pt x="190" y="48"/>
                    <a:pt x="206" y="36"/>
                    <a:pt x="206" y="22"/>
                  </a:cubicBezTo>
                  <a:cubicBezTo>
                    <a:pt x="206" y="11"/>
                    <a:pt x="190"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5" name="Freeform 180"/>
            <p:cNvSpPr>
              <a:spLocks noChangeArrowheads="1"/>
            </p:cNvSpPr>
            <p:nvPr/>
          </p:nvSpPr>
          <p:spPr bwMode="auto">
            <a:xfrm>
              <a:off x="5558" y="749"/>
              <a:ext cx="27" cy="11"/>
            </a:xfrm>
            <a:custGeom>
              <a:avLst/>
              <a:gdLst>
                <a:gd name="T0" fmla="*/ 104 w 125"/>
                <a:gd name="T1" fmla="*/ 0 h 52"/>
                <a:gd name="T2" fmla="*/ 104 w 125"/>
                <a:gd name="T3" fmla="*/ 0 h 52"/>
                <a:gd name="T4" fmla="*/ 22 w 125"/>
                <a:gd name="T5" fmla="*/ 0 h 52"/>
                <a:gd name="T6" fmla="*/ 0 w 125"/>
                <a:gd name="T7" fmla="*/ 25 h 52"/>
                <a:gd name="T8" fmla="*/ 22 w 125"/>
                <a:gd name="T9" fmla="*/ 51 h 52"/>
                <a:gd name="T10" fmla="*/ 104 w 125"/>
                <a:gd name="T11" fmla="*/ 51 h 52"/>
                <a:gd name="T12" fmla="*/ 124 w 125"/>
                <a:gd name="T13" fmla="*/ 25 h 52"/>
                <a:gd name="T14" fmla="*/ 104 w 125"/>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
                  <a:moveTo>
                    <a:pt x="104" y="0"/>
                  </a:moveTo>
                  <a:lnTo>
                    <a:pt x="104" y="0"/>
                  </a:lnTo>
                  <a:cubicBezTo>
                    <a:pt x="22" y="0"/>
                    <a:pt x="22" y="0"/>
                    <a:pt x="22" y="0"/>
                  </a:cubicBezTo>
                  <a:cubicBezTo>
                    <a:pt x="11" y="0"/>
                    <a:pt x="0" y="11"/>
                    <a:pt x="0" y="25"/>
                  </a:cubicBezTo>
                  <a:cubicBezTo>
                    <a:pt x="0" y="39"/>
                    <a:pt x="11" y="51"/>
                    <a:pt x="22" y="51"/>
                  </a:cubicBezTo>
                  <a:cubicBezTo>
                    <a:pt x="104" y="51"/>
                    <a:pt x="104" y="51"/>
                    <a:pt x="104" y="51"/>
                  </a:cubicBezTo>
                  <a:cubicBezTo>
                    <a:pt x="116" y="51"/>
                    <a:pt x="124" y="39"/>
                    <a:pt x="124" y="25"/>
                  </a:cubicBezTo>
                  <a:cubicBezTo>
                    <a:pt x="124" y="11"/>
                    <a:pt x="116" y="0"/>
                    <a:pt x="10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6" name="Freeform 181"/>
            <p:cNvSpPr>
              <a:spLocks noChangeArrowheads="1"/>
            </p:cNvSpPr>
            <p:nvPr/>
          </p:nvSpPr>
          <p:spPr bwMode="auto">
            <a:xfrm>
              <a:off x="5471" y="545"/>
              <a:ext cx="199" cy="177"/>
            </a:xfrm>
            <a:custGeom>
              <a:avLst/>
              <a:gdLst>
                <a:gd name="T0" fmla="*/ 659 w 880"/>
                <a:gd name="T1" fmla="*/ 398 h 786"/>
                <a:gd name="T2" fmla="*/ 659 w 880"/>
                <a:gd name="T3" fmla="*/ 398 h 786"/>
                <a:gd name="T4" fmla="*/ 532 w 880"/>
                <a:gd name="T5" fmla="*/ 84 h 786"/>
                <a:gd name="T6" fmla="*/ 659 w 880"/>
                <a:gd name="T7" fmla="*/ 398 h 786"/>
                <a:gd name="T8" fmla="*/ 449 w 880"/>
                <a:gd name="T9" fmla="*/ 0 h 786"/>
                <a:gd name="T10" fmla="*/ 449 w 880"/>
                <a:gd name="T11" fmla="*/ 0 h 786"/>
                <a:gd name="T12" fmla="*/ 441 w 880"/>
                <a:gd name="T13" fmla="*/ 0 h 786"/>
                <a:gd name="T14" fmla="*/ 432 w 880"/>
                <a:gd name="T15" fmla="*/ 0 h 786"/>
                <a:gd name="T16" fmla="*/ 432 w 880"/>
                <a:gd name="T17" fmla="*/ 0 h 786"/>
                <a:gd name="T18" fmla="*/ 223 w 880"/>
                <a:gd name="T19" fmla="*/ 545 h 786"/>
                <a:gd name="T20" fmla="*/ 336 w 880"/>
                <a:gd name="T21" fmla="*/ 785 h 786"/>
                <a:gd name="T22" fmla="*/ 441 w 880"/>
                <a:gd name="T23" fmla="*/ 785 h 786"/>
                <a:gd name="T24" fmla="*/ 458 w 880"/>
                <a:gd name="T25" fmla="*/ 785 h 786"/>
                <a:gd name="T26" fmla="*/ 551 w 880"/>
                <a:gd name="T27" fmla="*/ 785 h 786"/>
                <a:gd name="T28" fmla="*/ 661 w 880"/>
                <a:gd name="T29" fmla="*/ 545 h 786"/>
                <a:gd name="T30" fmla="*/ 449 w 880"/>
                <a:gd name="T31" fmla="*/ 0 h 786"/>
                <a:gd name="T32" fmla="*/ 449 w 880"/>
                <a:gd name="T33" fmla="*/ 0 h 786"/>
                <a:gd name="T34" fmla="*/ 659 w 880"/>
                <a:gd name="T35" fmla="*/ 398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0" h="786">
                  <a:moveTo>
                    <a:pt x="659" y="398"/>
                  </a:moveTo>
                  <a:lnTo>
                    <a:pt x="659" y="398"/>
                  </a:lnTo>
                  <a:cubicBezTo>
                    <a:pt x="732" y="197"/>
                    <a:pt x="532" y="84"/>
                    <a:pt x="532" y="84"/>
                  </a:cubicBezTo>
                  <a:cubicBezTo>
                    <a:pt x="828" y="132"/>
                    <a:pt x="659" y="398"/>
                    <a:pt x="659" y="398"/>
                  </a:cubicBezTo>
                  <a:lnTo>
                    <a:pt x="449" y="0"/>
                  </a:lnTo>
                  <a:lnTo>
                    <a:pt x="449" y="0"/>
                  </a:lnTo>
                  <a:cubicBezTo>
                    <a:pt x="449" y="0"/>
                    <a:pt x="444" y="0"/>
                    <a:pt x="441" y="0"/>
                  </a:cubicBezTo>
                  <a:cubicBezTo>
                    <a:pt x="438" y="0"/>
                    <a:pt x="449" y="0"/>
                    <a:pt x="432" y="0"/>
                  </a:cubicBezTo>
                  <a:lnTo>
                    <a:pt x="432" y="0"/>
                  </a:lnTo>
                  <a:cubicBezTo>
                    <a:pt x="0" y="11"/>
                    <a:pt x="104" y="437"/>
                    <a:pt x="223" y="545"/>
                  </a:cubicBezTo>
                  <a:cubicBezTo>
                    <a:pt x="342" y="650"/>
                    <a:pt x="336" y="785"/>
                    <a:pt x="336" y="785"/>
                  </a:cubicBezTo>
                  <a:cubicBezTo>
                    <a:pt x="441" y="785"/>
                    <a:pt x="441" y="785"/>
                    <a:pt x="441" y="785"/>
                  </a:cubicBezTo>
                  <a:cubicBezTo>
                    <a:pt x="458" y="785"/>
                    <a:pt x="458" y="785"/>
                    <a:pt x="458" y="785"/>
                  </a:cubicBezTo>
                  <a:cubicBezTo>
                    <a:pt x="551" y="785"/>
                    <a:pt x="551" y="785"/>
                    <a:pt x="551" y="785"/>
                  </a:cubicBezTo>
                  <a:cubicBezTo>
                    <a:pt x="551" y="785"/>
                    <a:pt x="543" y="650"/>
                    <a:pt x="661" y="545"/>
                  </a:cubicBezTo>
                  <a:cubicBezTo>
                    <a:pt x="781" y="437"/>
                    <a:pt x="879" y="11"/>
                    <a:pt x="449" y="0"/>
                  </a:cubicBezTo>
                  <a:lnTo>
                    <a:pt x="449" y="0"/>
                  </a:lnTo>
                  <a:lnTo>
                    <a:pt x="659" y="39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7" name="Freeform 182"/>
            <p:cNvSpPr>
              <a:spLocks noChangeArrowheads="1"/>
            </p:cNvSpPr>
            <p:nvPr/>
          </p:nvSpPr>
          <p:spPr bwMode="auto">
            <a:xfrm>
              <a:off x="6487" y="870"/>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40"/>
                    <a:pt x="14" y="51"/>
                    <a:pt x="34" y="51"/>
                  </a:cubicBezTo>
                  <a:cubicBezTo>
                    <a:pt x="172" y="51"/>
                    <a:pt x="172" y="51"/>
                    <a:pt x="172" y="51"/>
                  </a:cubicBezTo>
                  <a:cubicBezTo>
                    <a:pt x="192" y="51"/>
                    <a:pt x="206" y="40"/>
                    <a:pt x="206" y="25"/>
                  </a:cubicBezTo>
                  <a:cubicBezTo>
                    <a:pt x="206" y="11"/>
                    <a:pt x="192"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8" name="Freeform 183"/>
            <p:cNvSpPr>
              <a:spLocks noChangeArrowheads="1"/>
            </p:cNvSpPr>
            <p:nvPr/>
          </p:nvSpPr>
          <p:spPr bwMode="auto">
            <a:xfrm>
              <a:off x="6487" y="882"/>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39"/>
                    <a:pt x="14" y="51"/>
                    <a:pt x="34" y="51"/>
                  </a:cubicBezTo>
                  <a:cubicBezTo>
                    <a:pt x="172" y="51"/>
                    <a:pt x="172" y="51"/>
                    <a:pt x="172" y="51"/>
                  </a:cubicBezTo>
                  <a:cubicBezTo>
                    <a:pt x="192" y="51"/>
                    <a:pt x="206" y="39"/>
                    <a:pt x="206" y="25"/>
                  </a:cubicBezTo>
                  <a:cubicBezTo>
                    <a:pt x="206" y="11"/>
                    <a:pt x="192"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89" name="Freeform 184"/>
            <p:cNvSpPr>
              <a:spLocks noChangeArrowheads="1"/>
            </p:cNvSpPr>
            <p:nvPr/>
          </p:nvSpPr>
          <p:spPr bwMode="auto">
            <a:xfrm>
              <a:off x="6497" y="894"/>
              <a:ext cx="28" cy="11"/>
            </a:xfrm>
            <a:custGeom>
              <a:avLst/>
              <a:gdLst>
                <a:gd name="T0" fmla="*/ 102 w 126"/>
                <a:gd name="T1" fmla="*/ 0 h 51"/>
                <a:gd name="T2" fmla="*/ 102 w 126"/>
                <a:gd name="T3" fmla="*/ 0 h 51"/>
                <a:gd name="T4" fmla="*/ 20 w 126"/>
                <a:gd name="T5" fmla="*/ 0 h 51"/>
                <a:gd name="T6" fmla="*/ 0 w 126"/>
                <a:gd name="T7" fmla="*/ 25 h 51"/>
                <a:gd name="T8" fmla="*/ 20 w 126"/>
                <a:gd name="T9" fmla="*/ 50 h 51"/>
                <a:gd name="T10" fmla="*/ 102 w 126"/>
                <a:gd name="T11" fmla="*/ 50 h 51"/>
                <a:gd name="T12" fmla="*/ 125 w 126"/>
                <a:gd name="T13" fmla="*/ 25 h 51"/>
                <a:gd name="T14" fmla="*/ 102 w 126"/>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51">
                  <a:moveTo>
                    <a:pt x="102" y="0"/>
                  </a:moveTo>
                  <a:lnTo>
                    <a:pt x="102" y="0"/>
                  </a:lnTo>
                  <a:cubicBezTo>
                    <a:pt x="20" y="0"/>
                    <a:pt x="20" y="0"/>
                    <a:pt x="20" y="0"/>
                  </a:cubicBezTo>
                  <a:cubicBezTo>
                    <a:pt x="9" y="0"/>
                    <a:pt x="0" y="11"/>
                    <a:pt x="0" y="25"/>
                  </a:cubicBezTo>
                  <a:cubicBezTo>
                    <a:pt x="0" y="39"/>
                    <a:pt x="9" y="50"/>
                    <a:pt x="20" y="50"/>
                  </a:cubicBezTo>
                  <a:cubicBezTo>
                    <a:pt x="102" y="50"/>
                    <a:pt x="102" y="50"/>
                    <a:pt x="102" y="50"/>
                  </a:cubicBezTo>
                  <a:cubicBezTo>
                    <a:pt x="113" y="50"/>
                    <a:pt x="125" y="39"/>
                    <a:pt x="125" y="25"/>
                  </a:cubicBezTo>
                  <a:cubicBezTo>
                    <a:pt x="125" y="11"/>
                    <a:pt x="113" y="0"/>
                    <a:pt x="10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90" name="Freeform 185"/>
            <p:cNvSpPr>
              <a:spLocks noChangeArrowheads="1"/>
            </p:cNvSpPr>
            <p:nvPr/>
          </p:nvSpPr>
          <p:spPr bwMode="auto">
            <a:xfrm>
              <a:off x="6410" y="690"/>
              <a:ext cx="199" cy="177"/>
            </a:xfrm>
            <a:custGeom>
              <a:avLst/>
              <a:gdLst>
                <a:gd name="T0" fmla="*/ 659 w 883"/>
                <a:gd name="T1" fmla="*/ 399 h 787"/>
                <a:gd name="T2" fmla="*/ 659 w 883"/>
                <a:gd name="T3" fmla="*/ 399 h 787"/>
                <a:gd name="T4" fmla="*/ 534 w 883"/>
                <a:gd name="T5" fmla="*/ 88 h 787"/>
                <a:gd name="T6" fmla="*/ 659 w 883"/>
                <a:gd name="T7" fmla="*/ 399 h 787"/>
                <a:gd name="T8" fmla="*/ 449 w 883"/>
                <a:gd name="T9" fmla="*/ 0 h 787"/>
                <a:gd name="T10" fmla="*/ 449 w 883"/>
                <a:gd name="T11" fmla="*/ 0 h 787"/>
                <a:gd name="T12" fmla="*/ 441 w 883"/>
                <a:gd name="T13" fmla="*/ 0 h 787"/>
                <a:gd name="T14" fmla="*/ 432 w 883"/>
                <a:gd name="T15" fmla="*/ 0 h 787"/>
                <a:gd name="T16" fmla="*/ 432 w 883"/>
                <a:gd name="T17" fmla="*/ 0 h 787"/>
                <a:gd name="T18" fmla="*/ 223 w 883"/>
                <a:gd name="T19" fmla="*/ 546 h 787"/>
                <a:gd name="T20" fmla="*/ 336 w 883"/>
                <a:gd name="T21" fmla="*/ 786 h 787"/>
                <a:gd name="T22" fmla="*/ 441 w 883"/>
                <a:gd name="T23" fmla="*/ 786 h 787"/>
                <a:gd name="T24" fmla="*/ 458 w 883"/>
                <a:gd name="T25" fmla="*/ 786 h 787"/>
                <a:gd name="T26" fmla="*/ 554 w 883"/>
                <a:gd name="T27" fmla="*/ 786 h 787"/>
                <a:gd name="T28" fmla="*/ 664 w 883"/>
                <a:gd name="T29" fmla="*/ 546 h 787"/>
                <a:gd name="T30" fmla="*/ 449 w 883"/>
                <a:gd name="T31" fmla="*/ 0 h 787"/>
                <a:gd name="T32" fmla="*/ 449 w 883"/>
                <a:gd name="T33" fmla="*/ 0 h 787"/>
                <a:gd name="T34" fmla="*/ 659 w 883"/>
                <a:gd name="T35" fmla="*/ 399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3" h="787">
                  <a:moveTo>
                    <a:pt x="659" y="399"/>
                  </a:moveTo>
                  <a:lnTo>
                    <a:pt x="659" y="399"/>
                  </a:lnTo>
                  <a:cubicBezTo>
                    <a:pt x="732" y="198"/>
                    <a:pt x="534" y="88"/>
                    <a:pt x="534" y="88"/>
                  </a:cubicBezTo>
                  <a:cubicBezTo>
                    <a:pt x="828" y="133"/>
                    <a:pt x="659" y="399"/>
                    <a:pt x="659" y="399"/>
                  </a:cubicBezTo>
                  <a:lnTo>
                    <a:pt x="449" y="0"/>
                  </a:lnTo>
                  <a:lnTo>
                    <a:pt x="449" y="0"/>
                  </a:lnTo>
                  <a:cubicBezTo>
                    <a:pt x="449" y="0"/>
                    <a:pt x="444" y="0"/>
                    <a:pt x="441" y="0"/>
                  </a:cubicBezTo>
                  <a:cubicBezTo>
                    <a:pt x="438" y="0"/>
                    <a:pt x="449" y="0"/>
                    <a:pt x="432" y="0"/>
                  </a:cubicBezTo>
                  <a:lnTo>
                    <a:pt x="432" y="0"/>
                  </a:lnTo>
                  <a:cubicBezTo>
                    <a:pt x="0" y="12"/>
                    <a:pt x="104" y="442"/>
                    <a:pt x="223" y="546"/>
                  </a:cubicBezTo>
                  <a:cubicBezTo>
                    <a:pt x="342" y="654"/>
                    <a:pt x="336" y="786"/>
                    <a:pt x="336" y="786"/>
                  </a:cubicBezTo>
                  <a:cubicBezTo>
                    <a:pt x="441" y="786"/>
                    <a:pt x="441" y="786"/>
                    <a:pt x="441" y="786"/>
                  </a:cubicBezTo>
                  <a:cubicBezTo>
                    <a:pt x="458" y="786"/>
                    <a:pt x="458" y="786"/>
                    <a:pt x="458" y="786"/>
                  </a:cubicBezTo>
                  <a:cubicBezTo>
                    <a:pt x="554" y="786"/>
                    <a:pt x="554" y="786"/>
                    <a:pt x="554" y="786"/>
                  </a:cubicBezTo>
                  <a:cubicBezTo>
                    <a:pt x="554" y="786"/>
                    <a:pt x="545" y="654"/>
                    <a:pt x="664" y="546"/>
                  </a:cubicBezTo>
                  <a:cubicBezTo>
                    <a:pt x="780" y="442"/>
                    <a:pt x="882" y="12"/>
                    <a:pt x="449" y="0"/>
                  </a:cubicBezTo>
                  <a:lnTo>
                    <a:pt x="449" y="0"/>
                  </a:lnTo>
                  <a:lnTo>
                    <a:pt x="659" y="39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91" name="Freeform 186"/>
            <p:cNvSpPr>
              <a:spLocks noChangeArrowheads="1"/>
            </p:cNvSpPr>
            <p:nvPr/>
          </p:nvSpPr>
          <p:spPr bwMode="auto">
            <a:xfrm>
              <a:off x="5283" y="1939"/>
              <a:ext cx="46" cy="11"/>
            </a:xfrm>
            <a:custGeom>
              <a:avLst/>
              <a:gdLst>
                <a:gd name="T0" fmla="*/ 172 w 207"/>
                <a:gd name="T1" fmla="*/ 0 h 52"/>
                <a:gd name="T2" fmla="*/ 172 w 207"/>
                <a:gd name="T3" fmla="*/ 0 h 52"/>
                <a:gd name="T4" fmla="*/ 34 w 207"/>
                <a:gd name="T5" fmla="*/ 0 h 52"/>
                <a:gd name="T6" fmla="*/ 0 w 207"/>
                <a:gd name="T7" fmla="*/ 26 h 52"/>
                <a:gd name="T8" fmla="*/ 34 w 207"/>
                <a:gd name="T9" fmla="*/ 51 h 52"/>
                <a:gd name="T10" fmla="*/ 172 w 207"/>
                <a:gd name="T11" fmla="*/ 51 h 52"/>
                <a:gd name="T12" fmla="*/ 206 w 207"/>
                <a:gd name="T13" fmla="*/ 26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2"/>
                    <a:pt x="0" y="26"/>
                  </a:cubicBezTo>
                  <a:cubicBezTo>
                    <a:pt x="0" y="40"/>
                    <a:pt x="14" y="51"/>
                    <a:pt x="34" y="51"/>
                  </a:cubicBezTo>
                  <a:cubicBezTo>
                    <a:pt x="172" y="51"/>
                    <a:pt x="172" y="51"/>
                    <a:pt x="172" y="51"/>
                  </a:cubicBezTo>
                  <a:cubicBezTo>
                    <a:pt x="189" y="51"/>
                    <a:pt x="206" y="40"/>
                    <a:pt x="206" y="26"/>
                  </a:cubicBezTo>
                  <a:cubicBezTo>
                    <a:pt x="206" y="12"/>
                    <a:pt x="189"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92" name="Freeform 187"/>
            <p:cNvSpPr>
              <a:spLocks noChangeArrowheads="1"/>
            </p:cNvSpPr>
            <p:nvPr/>
          </p:nvSpPr>
          <p:spPr bwMode="auto">
            <a:xfrm>
              <a:off x="5283" y="1952"/>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40"/>
                    <a:pt x="14" y="51"/>
                    <a:pt x="34" y="51"/>
                  </a:cubicBezTo>
                  <a:cubicBezTo>
                    <a:pt x="172" y="51"/>
                    <a:pt x="172" y="51"/>
                    <a:pt x="172" y="51"/>
                  </a:cubicBezTo>
                  <a:cubicBezTo>
                    <a:pt x="189" y="51"/>
                    <a:pt x="206" y="40"/>
                    <a:pt x="206" y="25"/>
                  </a:cubicBezTo>
                  <a:cubicBezTo>
                    <a:pt x="206" y="11"/>
                    <a:pt x="189"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93" name="Freeform 188"/>
            <p:cNvSpPr>
              <a:spLocks noChangeArrowheads="1"/>
            </p:cNvSpPr>
            <p:nvPr/>
          </p:nvSpPr>
          <p:spPr bwMode="auto">
            <a:xfrm>
              <a:off x="5291" y="1964"/>
              <a:ext cx="27" cy="10"/>
            </a:xfrm>
            <a:custGeom>
              <a:avLst/>
              <a:gdLst>
                <a:gd name="T0" fmla="*/ 105 w 125"/>
                <a:gd name="T1" fmla="*/ 0 h 49"/>
                <a:gd name="T2" fmla="*/ 105 w 125"/>
                <a:gd name="T3" fmla="*/ 0 h 49"/>
                <a:gd name="T4" fmla="*/ 20 w 125"/>
                <a:gd name="T5" fmla="*/ 0 h 49"/>
                <a:gd name="T6" fmla="*/ 0 w 125"/>
                <a:gd name="T7" fmla="*/ 22 h 49"/>
                <a:gd name="T8" fmla="*/ 20 w 125"/>
                <a:gd name="T9" fmla="*/ 48 h 49"/>
                <a:gd name="T10" fmla="*/ 105 w 125"/>
                <a:gd name="T11" fmla="*/ 48 h 49"/>
                <a:gd name="T12" fmla="*/ 124 w 125"/>
                <a:gd name="T13" fmla="*/ 22 h 49"/>
                <a:gd name="T14" fmla="*/ 105 w 125"/>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49">
                  <a:moveTo>
                    <a:pt x="105" y="0"/>
                  </a:moveTo>
                  <a:lnTo>
                    <a:pt x="105" y="0"/>
                  </a:lnTo>
                  <a:cubicBezTo>
                    <a:pt x="20" y="0"/>
                    <a:pt x="20" y="0"/>
                    <a:pt x="20" y="0"/>
                  </a:cubicBezTo>
                  <a:cubicBezTo>
                    <a:pt x="9" y="0"/>
                    <a:pt x="0" y="11"/>
                    <a:pt x="0" y="22"/>
                  </a:cubicBezTo>
                  <a:cubicBezTo>
                    <a:pt x="0" y="37"/>
                    <a:pt x="9" y="48"/>
                    <a:pt x="20" y="48"/>
                  </a:cubicBezTo>
                  <a:cubicBezTo>
                    <a:pt x="105" y="48"/>
                    <a:pt x="105" y="48"/>
                    <a:pt x="105" y="48"/>
                  </a:cubicBezTo>
                  <a:cubicBezTo>
                    <a:pt x="116" y="48"/>
                    <a:pt x="124" y="37"/>
                    <a:pt x="124" y="22"/>
                  </a:cubicBezTo>
                  <a:cubicBezTo>
                    <a:pt x="124" y="11"/>
                    <a:pt x="116" y="0"/>
                    <a:pt x="10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94" name="Freeform 189"/>
            <p:cNvSpPr>
              <a:spLocks noChangeArrowheads="1"/>
            </p:cNvSpPr>
            <p:nvPr/>
          </p:nvSpPr>
          <p:spPr bwMode="auto">
            <a:xfrm>
              <a:off x="5205" y="1759"/>
              <a:ext cx="199" cy="177"/>
            </a:xfrm>
            <a:custGeom>
              <a:avLst/>
              <a:gdLst>
                <a:gd name="T0" fmla="*/ 655 w 880"/>
                <a:gd name="T1" fmla="*/ 399 h 787"/>
                <a:gd name="T2" fmla="*/ 655 w 880"/>
                <a:gd name="T3" fmla="*/ 399 h 787"/>
                <a:gd name="T4" fmla="*/ 531 w 880"/>
                <a:gd name="T5" fmla="*/ 84 h 787"/>
                <a:gd name="T6" fmla="*/ 655 w 880"/>
                <a:gd name="T7" fmla="*/ 399 h 787"/>
                <a:gd name="T8" fmla="*/ 449 w 880"/>
                <a:gd name="T9" fmla="*/ 0 h 787"/>
                <a:gd name="T10" fmla="*/ 449 w 880"/>
                <a:gd name="T11" fmla="*/ 0 h 787"/>
                <a:gd name="T12" fmla="*/ 441 w 880"/>
                <a:gd name="T13" fmla="*/ 0 h 787"/>
                <a:gd name="T14" fmla="*/ 432 w 880"/>
                <a:gd name="T15" fmla="*/ 0 h 787"/>
                <a:gd name="T16" fmla="*/ 432 w 880"/>
                <a:gd name="T17" fmla="*/ 0 h 787"/>
                <a:gd name="T18" fmla="*/ 220 w 880"/>
                <a:gd name="T19" fmla="*/ 545 h 787"/>
                <a:gd name="T20" fmla="*/ 336 w 880"/>
                <a:gd name="T21" fmla="*/ 786 h 787"/>
                <a:gd name="T22" fmla="*/ 438 w 880"/>
                <a:gd name="T23" fmla="*/ 786 h 787"/>
                <a:gd name="T24" fmla="*/ 457 w 880"/>
                <a:gd name="T25" fmla="*/ 786 h 787"/>
                <a:gd name="T26" fmla="*/ 551 w 880"/>
                <a:gd name="T27" fmla="*/ 786 h 787"/>
                <a:gd name="T28" fmla="*/ 661 w 880"/>
                <a:gd name="T29" fmla="*/ 545 h 787"/>
                <a:gd name="T30" fmla="*/ 449 w 880"/>
                <a:gd name="T31" fmla="*/ 0 h 787"/>
                <a:gd name="T32" fmla="*/ 449 w 880"/>
                <a:gd name="T33" fmla="*/ 0 h 787"/>
                <a:gd name="T34" fmla="*/ 655 w 880"/>
                <a:gd name="T35" fmla="*/ 399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0" h="787">
                  <a:moveTo>
                    <a:pt x="655" y="399"/>
                  </a:moveTo>
                  <a:lnTo>
                    <a:pt x="655" y="399"/>
                  </a:lnTo>
                  <a:cubicBezTo>
                    <a:pt x="729" y="198"/>
                    <a:pt x="531" y="84"/>
                    <a:pt x="531" y="84"/>
                  </a:cubicBezTo>
                  <a:cubicBezTo>
                    <a:pt x="825" y="133"/>
                    <a:pt x="655" y="399"/>
                    <a:pt x="655" y="399"/>
                  </a:cubicBezTo>
                  <a:lnTo>
                    <a:pt x="449" y="0"/>
                  </a:lnTo>
                  <a:lnTo>
                    <a:pt x="449" y="0"/>
                  </a:lnTo>
                  <a:cubicBezTo>
                    <a:pt x="449" y="0"/>
                    <a:pt x="443" y="0"/>
                    <a:pt x="441" y="0"/>
                  </a:cubicBezTo>
                  <a:cubicBezTo>
                    <a:pt x="435" y="0"/>
                    <a:pt x="449" y="0"/>
                    <a:pt x="432" y="0"/>
                  </a:cubicBezTo>
                  <a:lnTo>
                    <a:pt x="432" y="0"/>
                  </a:lnTo>
                  <a:cubicBezTo>
                    <a:pt x="0" y="11"/>
                    <a:pt x="104" y="441"/>
                    <a:pt x="220" y="545"/>
                  </a:cubicBezTo>
                  <a:cubicBezTo>
                    <a:pt x="339" y="653"/>
                    <a:pt x="336" y="786"/>
                    <a:pt x="336" y="786"/>
                  </a:cubicBezTo>
                  <a:cubicBezTo>
                    <a:pt x="438" y="786"/>
                    <a:pt x="438" y="786"/>
                    <a:pt x="438" y="786"/>
                  </a:cubicBezTo>
                  <a:cubicBezTo>
                    <a:pt x="457" y="786"/>
                    <a:pt x="457" y="786"/>
                    <a:pt x="457" y="786"/>
                  </a:cubicBezTo>
                  <a:cubicBezTo>
                    <a:pt x="551" y="786"/>
                    <a:pt x="551" y="786"/>
                    <a:pt x="551" y="786"/>
                  </a:cubicBezTo>
                  <a:cubicBezTo>
                    <a:pt x="551" y="786"/>
                    <a:pt x="542" y="653"/>
                    <a:pt x="661" y="545"/>
                  </a:cubicBezTo>
                  <a:cubicBezTo>
                    <a:pt x="780" y="441"/>
                    <a:pt x="879" y="11"/>
                    <a:pt x="449" y="0"/>
                  </a:cubicBezTo>
                  <a:lnTo>
                    <a:pt x="449" y="0"/>
                  </a:lnTo>
                  <a:lnTo>
                    <a:pt x="655" y="39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95" name="Freeform 190"/>
            <p:cNvSpPr>
              <a:spLocks noChangeArrowheads="1"/>
            </p:cNvSpPr>
            <p:nvPr/>
          </p:nvSpPr>
          <p:spPr bwMode="auto">
            <a:xfrm>
              <a:off x="5629" y="761"/>
              <a:ext cx="218" cy="219"/>
            </a:xfrm>
            <a:custGeom>
              <a:avLst/>
              <a:gdLst>
                <a:gd name="T0" fmla="*/ 611 w 966"/>
                <a:gd name="T1" fmla="*/ 896 h 971"/>
                <a:gd name="T2" fmla="*/ 611 w 966"/>
                <a:gd name="T3" fmla="*/ 896 h 971"/>
                <a:gd name="T4" fmla="*/ 767 w 966"/>
                <a:gd name="T5" fmla="*/ 789 h 971"/>
                <a:gd name="T6" fmla="*/ 631 w 966"/>
                <a:gd name="T7" fmla="*/ 563 h 971"/>
                <a:gd name="T8" fmla="*/ 815 w 966"/>
                <a:gd name="T9" fmla="*/ 800 h 971"/>
                <a:gd name="T10" fmla="*/ 611 w 966"/>
                <a:gd name="T11" fmla="*/ 896 h 971"/>
                <a:gd name="T12" fmla="*/ 481 w 966"/>
                <a:gd name="T13" fmla="*/ 0 h 971"/>
                <a:gd name="T14" fmla="*/ 481 w 966"/>
                <a:gd name="T15" fmla="*/ 0 h 971"/>
                <a:gd name="T16" fmla="*/ 343 w 966"/>
                <a:gd name="T17" fmla="*/ 54 h 971"/>
                <a:gd name="T18" fmla="*/ 343 w 966"/>
                <a:gd name="T19" fmla="*/ 56 h 971"/>
                <a:gd name="T20" fmla="*/ 340 w 966"/>
                <a:gd name="T21" fmla="*/ 56 h 971"/>
                <a:gd name="T22" fmla="*/ 340 w 966"/>
                <a:gd name="T23" fmla="*/ 156 h 971"/>
                <a:gd name="T24" fmla="*/ 343 w 966"/>
                <a:gd name="T25" fmla="*/ 156 h 971"/>
                <a:gd name="T26" fmla="*/ 382 w 966"/>
                <a:gd name="T27" fmla="*/ 187 h 971"/>
                <a:gd name="T28" fmla="*/ 382 w 966"/>
                <a:gd name="T29" fmla="*/ 413 h 971"/>
                <a:gd name="T30" fmla="*/ 351 w 966"/>
                <a:gd name="T31" fmla="*/ 469 h 971"/>
                <a:gd name="T32" fmla="*/ 130 w 966"/>
                <a:gd name="T33" fmla="*/ 894 h 971"/>
                <a:gd name="T34" fmla="*/ 456 w 966"/>
                <a:gd name="T35" fmla="*/ 970 h 971"/>
                <a:gd name="T36" fmla="*/ 484 w 966"/>
                <a:gd name="T37" fmla="*/ 970 h 971"/>
                <a:gd name="T38" fmla="*/ 509 w 966"/>
                <a:gd name="T39" fmla="*/ 970 h 971"/>
                <a:gd name="T40" fmla="*/ 835 w 966"/>
                <a:gd name="T41" fmla="*/ 894 h 971"/>
                <a:gd name="T42" fmla="*/ 620 w 966"/>
                <a:gd name="T43" fmla="*/ 469 h 971"/>
                <a:gd name="T44" fmla="*/ 597 w 966"/>
                <a:gd name="T45" fmla="*/ 413 h 971"/>
                <a:gd name="T46" fmla="*/ 597 w 966"/>
                <a:gd name="T47" fmla="*/ 187 h 971"/>
                <a:gd name="T48" fmla="*/ 620 w 966"/>
                <a:gd name="T49" fmla="*/ 156 h 971"/>
                <a:gd name="T50" fmla="*/ 626 w 966"/>
                <a:gd name="T51" fmla="*/ 156 h 971"/>
                <a:gd name="T52" fmla="*/ 626 w 966"/>
                <a:gd name="T53" fmla="*/ 56 h 971"/>
                <a:gd name="T54" fmla="*/ 620 w 966"/>
                <a:gd name="T55" fmla="*/ 56 h 971"/>
                <a:gd name="T56" fmla="*/ 620 w 966"/>
                <a:gd name="T57" fmla="*/ 54 h 971"/>
                <a:gd name="T58" fmla="*/ 481 w 966"/>
                <a:gd name="T59" fmla="*/ 0 h 971"/>
                <a:gd name="T60" fmla="*/ 611 w 966"/>
                <a:gd name="T61" fmla="*/ 896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6" h="971">
                  <a:moveTo>
                    <a:pt x="611" y="896"/>
                  </a:moveTo>
                  <a:lnTo>
                    <a:pt x="611" y="896"/>
                  </a:lnTo>
                  <a:cubicBezTo>
                    <a:pt x="611" y="896"/>
                    <a:pt x="758" y="868"/>
                    <a:pt x="767" y="789"/>
                  </a:cubicBezTo>
                  <a:cubicBezTo>
                    <a:pt x="772" y="710"/>
                    <a:pt x="631" y="563"/>
                    <a:pt x="631" y="563"/>
                  </a:cubicBezTo>
                  <a:cubicBezTo>
                    <a:pt x="631" y="563"/>
                    <a:pt x="815" y="704"/>
                    <a:pt x="815" y="800"/>
                  </a:cubicBezTo>
                  <a:cubicBezTo>
                    <a:pt x="812" y="896"/>
                    <a:pt x="611" y="896"/>
                    <a:pt x="611" y="896"/>
                  </a:cubicBezTo>
                  <a:lnTo>
                    <a:pt x="481" y="0"/>
                  </a:lnTo>
                  <a:lnTo>
                    <a:pt x="481" y="0"/>
                  </a:lnTo>
                  <a:cubicBezTo>
                    <a:pt x="405" y="0"/>
                    <a:pt x="343" y="23"/>
                    <a:pt x="343" y="54"/>
                  </a:cubicBezTo>
                  <a:cubicBezTo>
                    <a:pt x="343" y="54"/>
                    <a:pt x="343" y="54"/>
                    <a:pt x="343" y="56"/>
                  </a:cubicBezTo>
                  <a:cubicBezTo>
                    <a:pt x="340" y="56"/>
                    <a:pt x="340" y="56"/>
                    <a:pt x="340" y="56"/>
                  </a:cubicBezTo>
                  <a:cubicBezTo>
                    <a:pt x="340" y="156"/>
                    <a:pt x="340" y="156"/>
                    <a:pt x="340" y="156"/>
                  </a:cubicBezTo>
                  <a:cubicBezTo>
                    <a:pt x="343" y="156"/>
                    <a:pt x="343" y="156"/>
                    <a:pt x="343" y="156"/>
                  </a:cubicBezTo>
                  <a:cubicBezTo>
                    <a:pt x="345" y="167"/>
                    <a:pt x="354" y="178"/>
                    <a:pt x="382" y="187"/>
                  </a:cubicBezTo>
                  <a:cubicBezTo>
                    <a:pt x="382" y="237"/>
                    <a:pt x="382" y="376"/>
                    <a:pt x="382" y="413"/>
                  </a:cubicBezTo>
                  <a:cubicBezTo>
                    <a:pt x="382" y="458"/>
                    <a:pt x="351" y="469"/>
                    <a:pt x="351" y="469"/>
                  </a:cubicBezTo>
                  <a:cubicBezTo>
                    <a:pt x="300" y="501"/>
                    <a:pt x="0" y="803"/>
                    <a:pt x="130" y="894"/>
                  </a:cubicBezTo>
                  <a:cubicBezTo>
                    <a:pt x="230" y="962"/>
                    <a:pt x="388" y="970"/>
                    <a:pt x="456" y="970"/>
                  </a:cubicBezTo>
                  <a:cubicBezTo>
                    <a:pt x="467" y="970"/>
                    <a:pt x="479" y="970"/>
                    <a:pt x="484" y="970"/>
                  </a:cubicBezTo>
                  <a:cubicBezTo>
                    <a:pt x="490" y="970"/>
                    <a:pt x="498" y="970"/>
                    <a:pt x="509" y="970"/>
                  </a:cubicBezTo>
                  <a:cubicBezTo>
                    <a:pt x="580" y="970"/>
                    <a:pt x="736" y="962"/>
                    <a:pt x="835" y="894"/>
                  </a:cubicBezTo>
                  <a:cubicBezTo>
                    <a:pt x="965" y="803"/>
                    <a:pt x="671" y="501"/>
                    <a:pt x="620" y="469"/>
                  </a:cubicBezTo>
                  <a:cubicBezTo>
                    <a:pt x="620" y="469"/>
                    <a:pt x="597" y="458"/>
                    <a:pt x="597" y="413"/>
                  </a:cubicBezTo>
                  <a:cubicBezTo>
                    <a:pt x="597" y="376"/>
                    <a:pt x="597" y="235"/>
                    <a:pt x="597" y="187"/>
                  </a:cubicBezTo>
                  <a:cubicBezTo>
                    <a:pt x="611" y="178"/>
                    <a:pt x="617" y="167"/>
                    <a:pt x="620" y="156"/>
                  </a:cubicBezTo>
                  <a:cubicBezTo>
                    <a:pt x="626" y="156"/>
                    <a:pt x="626" y="156"/>
                    <a:pt x="626" y="156"/>
                  </a:cubicBezTo>
                  <a:cubicBezTo>
                    <a:pt x="626" y="56"/>
                    <a:pt x="626" y="56"/>
                    <a:pt x="626" y="56"/>
                  </a:cubicBezTo>
                  <a:cubicBezTo>
                    <a:pt x="620" y="56"/>
                    <a:pt x="620" y="56"/>
                    <a:pt x="620" y="56"/>
                  </a:cubicBezTo>
                  <a:cubicBezTo>
                    <a:pt x="620" y="54"/>
                    <a:pt x="620" y="54"/>
                    <a:pt x="620" y="54"/>
                  </a:cubicBezTo>
                  <a:cubicBezTo>
                    <a:pt x="620" y="23"/>
                    <a:pt x="557" y="0"/>
                    <a:pt x="481" y="0"/>
                  </a:cubicBezTo>
                  <a:lnTo>
                    <a:pt x="611" y="8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sp>
          <p:nvSpPr>
            <p:cNvPr id="96" name="Freeform 191"/>
            <p:cNvSpPr>
              <a:spLocks noChangeArrowheads="1"/>
            </p:cNvSpPr>
            <p:nvPr/>
          </p:nvSpPr>
          <p:spPr bwMode="auto">
            <a:xfrm>
              <a:off x="6116" y="1714"/>
              <a:ext cx="218" cy="220"/>
            </a:xfrm>
            <a:custGeom>
              <a:avLst/>
              <a:gdLst>
                <a:gd name="T0" fmla="*/ 608 w 965"/>
                <a:gd name="T1" fmla="*/ 896 h 974"/>
                <a:gd name="T2" fmla="*/ 608 w 965"/>
                <a:gd name="T3" fmla="*/ 896 h 974"/>
                <a:gd name="T4" fmla="*/ 763 w 965"/>
                <a:gd name="T5" fmla="*/ 792 h 974"/>
                <a:gd name="T6" fmla="*/ 630 w 965"/>
                <a:gd name="T7" fmla="*/ 565 h 974"/>
                <a:gd name="T8" fmla="*/ 811 w 965"/>
                <a:gd name="T9" fmla="*/ 800 h 974"/>
                <a:gd name="T10" fmla="*/ 608 w 965"/>
                <a:gd name="T11" fmla="*/ 896 h 974"/>
                <a:gd name="T12" fmla="*/ 480 w 965"/>
                <a:gd name="T13" fmla="*/ 0 h 974"/>
                <a:gd name="T14" fmla="*/ 480 w 965"/>
                <a:gd name="T15" fmla="*/ 0 h 974"/>
                <a:gd name="T16" fmla="*/ 339 w 965"/>
                <a:gd name="T17" fmla="*/ 53 h 974"/>
                <a:gd name="T18" fmla="*/ 342 w 965"/>
                <a:gd name="T19" fmla="*/ 56 h 974"/>
                <a:gd name="T20" fmla="*/ 339 w 965"/>
                <a:gd name="T21" fmla="*/ 56 h 974"/>
                <a:gd name="T22" fmla="*/ 339 w 965"/>
                <a:gd name="T23" fmla="*/ 158 h 974"/>
                <a:gd name="T24" fmla="*/ 342 w 965"/>
                <a:gd name="T25" fmla="*/ 158 h 974"/>
                <a:gd name="T26" fmla="*/ 381 w 965"/>
                <a:gd name="T27" fmla="*/ 189 h 974"/>
                <a:gd name="T28" fmla="*/ 381 w 965"/>
                <a:gd name="T29" fmla="*/ 416 h 974"/>
                <a:gd name="T30" fmla="*/ 350 w 965"/>
                <a:gd name="T31" fmla="*/ 472 h 974"/>
                <a:gd name="T32" fmla="*/ 130 w 965"/>
                <a:gd name="T33" fmla="*/ 893 h 974"/>
                <a:gd name="T34" fmla="*/ 455 w 965"/>
                <a:gd name="T35" fmla="*/ 973 h 974"/>
                <a:gd name="T36" fmla="*/ 480 w 965"/>
                <a:gd name="T37" fmla="*/ 970 h 974"/>
                <a:gd name="T38" fmla="*/ 509 w 965"/>
                <a:gd name="T39" fmla="*/ 973 h 974"/>
                <a:gd name="T40" fmla="*/ 834 w 965"/>
                <a:gd name="T41" fmla="*/ 893 h 974"/>
                <a:gd name="T42" fmla="*/ 616 w 965"/>
                <a:gd name="T43" fmla="*/ 472 h 974"/>
                <a:gd name="T44" fmla="*/ 594 w 965"/>
                <a:gd name="T45" fmla="*/ 416 h 974"/>
                <a:gd name="T46" fmla="*/ 594 w 965"/>
                <a:gd name="T47" fmla="*/ 187 h 974"/>
                <a:gd name="T48" fmla="*/ 619 w 965"/>
                <a:gd name="T49" fmla="*/ 158 h 974"/>
                <a:gd name="T50" fmla="*/ 625 w 965"/>
                <a:gd name="T51" fmla="*/ 158 h 974"/>
                <a:gd name="T52" fmla="*/ 625 w 965"/>
                <a:gd name="T53" fmla="*/ 56 h 974"/>
                <a:gd name="T54" fmla="*/ 619 w 965"/>
                <a:gd name="T55" fmla="*/ 56 h 974"/>
                <a:gd name="T56" fmla="*/ 619 w 965"/>
                <a:gd name="T57" fmla="*/ 53 h 974"/>
                <a:gd name="T58" fmla="*/ 480 w 965"/>
                <a:gd name="T59" fmla="*/ 0 h 974"/>
                <a:gd name="T60" fmla="*/ 608 w 965"/>
                <a:gd name="T61" fmla="*/ 896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5" h="974">
                  <a:moveTo>
                    <a:pt x="608" y="896"/>
                  </a:moveTo>
                  <a:lnTo>
                    <a:pt x="608" y="896"/>
                  </a:lnTo>
                  <a:cubicBezTo>
                    <a:pt x="608" y="896"/>
                    <a:pt x="757" y="868"/>
                    <a:pt x="763" y="792"/>
                  </a:cubicBezTo>
                  <a:cubicBezTo>
                    <a:pt x="772" y="712"/>
                    <a:pt x="630" y="565"/>
                    <a:pt x="630" y="565"/>
                  </a:cubicBezTo>
                  <a:cubicBezTo>
                    <a:pt x="630" y="565"/>
                    <a:pt x="814" y="704"/>
                    <a:pt x="811" y="800"/>
                  </a:cubicBezTo>
                  <a:cubicBezTo>
                    <a:pt x="811" y="896"/>
                    <a:pt x="608" y="896"/>
                    <a:pt x="608" y="896"/>
                  </a:cubicBezTo>
                  <a:lnTo>
                    <a:pt x="480" y="0"/>
                  </a:lnTo>
                  <a:lnTo>
                    <a:pt x="480" y="0"/>
                  </a:lnTo>
                  <a:cubicBezTo>
                    <a:pt x="401" y="0"/>
                    <a:pt x="339" y="25"/>
                    <a:pt x="339" y="53"/>
                  </a:cubicBezTo>
                  <a:cubicBezTo>
                    <a:pt x="339" y="56"/>
                    <a:pt x="339" y="56"/>
                    <a:pt x="342" y="56"/>
                  </a:cubicBezTo>
                  <a:cubicBezTo>
                    <a:pt x="339" y="56"/>
                    <a:pt x="339" y="56"/>
                    <a:pt x="339" y="56"/>
                  </a:cubicBezTo>
                  <a:cubicBezTo>
                    <a:pt x="339" y="158"/>
                    <a:pt x="339" y="158"/>
                    <a:pt x="339" y="158"/>
                  </a:cubicBezTo>
                  <a:cubicBezTo>
                    <a:pt x="342" y="158"/>
                    <a:pt x="342" y="158"/>
                    <a:pt x="342" y="158"/>
                  </a:cubicBezTo>
                  <a:cubicBezTo>
                    <a:pt x="342" y="170"/>
                    <a:pt x="353" y="181"/>
                    <a:pt x="381" y="189"/>
                  </a:cubicBezTo>
                  <a:cubicBezTo>
                    <a:pt x="381" y="237"/>
                    <a:pt x="381" y="379"/>
                    <a:pt x="381" y="416"/>
                  </a:cubicBezTo>
                  <a:cubicBezTo>
                    <a:pt x="381" y="460"/>
                    <a:pt x="350" y="472"/>
                    <a:pt x="350" y="472"/>
                  </a:cubicBezTo>
                  <a:cubicBezTo>
                    <a:pt x="299" y="500"/>
                    <a:pt x="0" y="803"/>
                    <a:pt x="130" y="893"/>
                  </a:cubicBezTo>
                  <a:cubicBezTo>
                    <a:pt x="229" y="964"/>
                    <a:pt x="384" y="973"/>
                    <a:pt x="455" y="973"/>
                  </a:cubicBezTo>
                  <a:cubicBezTo>
                    <a:pt x="466" y="973"/>
                    <a:pt x="475" y="973"/>
                    <a:pt x="480" y="970"/>
                  </a:cubicBezTo>
                  <a:cubicBezTo>
                    <a:pt x="486" y="973"/>
                    <a:pt x="497" y="973"/>
                    <a:pt x="509" y="973"/>
                  </a:cubicBezTo>
                  <a:cubicBezTo>
                    <a:pt x="577" y="973"/>
                    <a:pt x="735" y="964"/>
                    <a:pt x="834" y="893"/>
                  </a:cubicBezTo>
                  <a:cubicBezTo>
                    <a:pt x="964" y="803"/>
                    <a:pt x="667" y="500"/>
                    <a:pt x="616" y="472"/>
                  </a:cubicBezTo>
                  <a:cubicBezTo>
                    <a:pt x="616" y="472"/>
                    <a:pt x="594" y="460"/>
                    <a:pt x="594" y="416"/>
                  </a:cubicBezTo>
                  <a:cubicBezTo>
                    <a:pt x="594" y="379"/>
                    <a:pt x="594" y="235"/>
                    <a:pt x="594" y="187"/>
                  </a:cubicBezTo>
                  <a:cubicBezTo>
                    <a:pt x="608" y="178"/>
                    <a:pt x="616" y="170"/>
                    <a:pt x="619" y="158"/>
                  </a:cubicBezTo>
                  <a:cubicBezTo>
                    <a:pt x="625" y="158"/>
                    <a:pt x="625" y="158"/>
                    <a:pt x="625" y="158"/>
                  </a:cubicBezTo>
                  <a:cubicBezTo>
                    <a:pt x="625" y="56"/>
                    <a:pt x="625" y="56"/>
                    <a:pt x="625" y="56"/>
                  </a:cubicBezTo>
                  <a:cubicBezTo>
                    <a:pt x="619" y="56"/>
                    <a:pt x="619" y="56"/>
                    <a:pt x="619" y="56"/>
                  </a:cubicBezTo>
                  <a:cubicBezTo>
                    <a:pt x="619" y="56"/>
                    <a:pt x="619" y="56"/>
                    <a:pt x="619" y="53"/>
                  </a:cubicBezTo>
                  <a:cubicBezTo>
                    <a:pt x="619" y="25"/>
                    <a:pt x="557" y="0"/>
                    <a:pt x="480" y="0"/>
                  </a:cubicBezTo>
                  <a:lnTo>
                    <a:pt x="608" y="8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400"/>
            </a:p>
          </p:txBody>
        </p:sp>
      </p:grpSp>
      <p:sp>
        <p:nvSpPr>
          <p:cNvPr id="97" name="Freeform 196"/>
          <p:cNvSpPr>
            <a:spLocks noChangeArrowheads="1"/>
          </p:cNvSpPr>
          <p:nvPr userDrawn="1"/>
        </p:nvSpPr>
        <p:spPr bwMode="auto">
          <a:xfrm>
            <a:off x="2941689" y="3609462"/>
            <a:ext cx="2967865" cy="3252770"/>
          </a:xfrm>
          <a:custGeom>
            <a:avLst/>
            <a:gdLst>
              <a:gd name="T0" fmla="*/ 2125 w 5594"/>
              <a:gd name="T1" fmla="*/ 6183 h 6258"/>
              <a:gd name="T2" fmla="*/ 2125 w 5594"/>
              <a:gd name="T3" fmla="*/ 6183 h 6258"/>
              <a:gd name="T4" fmla="*/ 1528 w 5594"/>
              <a:gd name="T5" fmla="*/ 5314 h 6258"/>
              <a:gd name="T6" fmla="*/ 688 w 5594"/>
              <a:gd name="T7" fmla="*/ 5290 h 6258"/>
              <a:gd name="T8" fmla="*/ 590 w 5594"/>
              <a:gd name="T9" fmla="*/ 4822 h 6258"/>
              <a:gd name="T10" fmla="*/ 431 w 5594"/>
              <a:gd name="T11" fmla="*/ 4639 h 6258"/>
              <a:gd name="T12" fmla="*/ 533 w 5594"/>
              <a:gd name="T13" fmla="*/ 4512 h 6258"/>
              <a:gd name="T14" fmla="*/ 359 w 5594"/>
              <a:gd name="T15" fmla="*/ 4396 h 6258"/>
              <a:gd name="T16" fmla="*/ 252 w 5594"/>
              <a:gd name="T17" fmla="*/ 4203 h 6258"/>
              <a:gd name="T18" fmla="*/ 133 w 5594"/>
              <a:gd name="T19" fmla="*/ 3879 h 6258"/>
              <a:gd name="T20" fmla="*/ 566 w 5594"/>
              <a:gd name="T21" fmla="*/ 2953 h 6258"/>
              <a:gd name="T22" fmla="*/ 1307 w 5594"/>
              <a:gd name="T23" fmla="*/ 728 h 6258"/>
              <a:gd name="T24" fmla="*/ 5191 w 5594"/>
              <a:gd name="T25" fmla="*/ 1885 h 6258"/>
              <a:gd name="T26" fmla="*/ 4324 w 5594"/>
              <a:gd name="T27" fmla="*/ 4586 h 6258"/>
              <a:gd name="T28" fmla="*/ 4363 w 5594"/>
              <a:gd name="T29" fmla="*/ 6257 h 6258"/>
              <a:gd name="T30" fmla="*/ 2125 w 5594"/>
              <a:gd name="T31" fmla="*/ 6257 h 6258"/>
              <a:gd name="T32" fmla="*/ 2125 w 5594"/>
              <a:gd name="T33" fmla="*/ 6183 h 6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94" h="6258">
                <a:moveTo>
                  <a:pt x="2125" y="6183"/>
                </a:moveTo>
                <a:lnTo>
                  <a:pt x="2125" y="6183"/>
                </a:lnTo>
                <a:cubicBezTo>
                  <a:pt x="2125" y="6183"/>
                  <a:pt x="2156" y="5290"/>
                  <a:pt x="1528" y="5314"/>
                </a:cubicBezTo>
                <a:cubicBezTo>
                  <a:pt x="899" y="5341"/>
                  <a:pt x="840" y="5526"/>
                  <a:pt x="688" y="5290"/>
                </a:cubicBezTo>
                <a:cubicBezTo>
                  <a:pt x="538" y="5055"/>
                  <a:pt x="690" y="4922"/>
                  <a:pt x="590" y="4822"/>
                </a:cubicBezTo>
                <a:cubicBezTo>
                  <a:pt x="590" y="4822"/>
                  <a:pt x="433" y="4741"/>
                  <a:pt x="431" y="4639"/>
                </a:cubicBezTo>
                <a:cubicBezTo>
                  <a:pt x="431" y="4536"/>
                  <a:pt x="533" y="4512"/>
                  <a:pt x="533" y="4512"/>
                </a:cubicBezTo>
                <a:cubicBezTo>
                  <a:pt x="533" y="4512"/>
                  <a:pt x="364" y="4508"/>
                  <a:pt x="359" y="4396"/>
                </a:cubicBezTo>
                <a:cubicBezTo>
                  <a:pt x="352" y="4284"/>
                  <a:pt x="428" y="4277"/>
                  <a:pt x="252" y="4203"/>
                </a:cubicBezTo>
                <a:cubicBezTo>
                  <a:pt x="76" y="4129"/>
                  <a:pt x="26" y="4062"/>
                  <a:pt x="133" y="3879"/>
                </a:cubicBezTo>
                <a:cubicBezTo>
                  <a:pt x="243" y="3694"/>
                  <a:pt x="607" y="3175"/>
                  <a:pt x="566" y="2953"/>
                </a:cubicBezTo>
                <a:cubicBezTo>
                  <a:pt x="524" y="2730"/>
                  <a:pt x="0" y="1457"/>
                  <a:pt x="1307" y="728"/>
                </a:cubicBezTo>
                <a:cubicBezTo>
                  <a:pt x="2615" y="0"/>
                  <a:pt x="4789" y="314"/>
                  <a:pt x="5191" y="1885"/>
                </a:cubicBezTo>
                <a:cubicBezTo>
                  <a:pt x="5593" y="3456"/>
                  <a:pt x="4324" y="4586"/>
                  <a:pt x="4324" y="4586"/>
                </a:cubicBezTo>
                <a:cubicBezTo>
                  <a:pt x="4324" y="4586"/>
                  <a:pt x="3796" y="5578"/>
                  <a:pt x="4363" y="6257"/>
                </a:cubicBezTo>
                <a:cubicBezTo>
                  <a:pt x="2125" y="6257"/>
                  <a:pt x="2125" y="6257"/>
                  <a:pt x="2125" y="6257"/>
                </a:cubicBezTo>
                <a:lnTo>
                  <a:pt x="2125" y="6183"/>
                </a:lnTo>
              </a:path>
            </a:pathLst>
          </a:custGeom>
          <a:solidFill>
            <a:srgbClr val="2DCCD3"/>
          </a:solidFill>
          <a:ln>
            <a:noFill/>
          </a:ln>
          <a:effectLst/>
        </p:spPr>
        <p:txBody>
          <a:bodyPr wrap="none" anchor="ctr"/>
          <a:lstStyle/>
          <a:p>
            <a:endParaRPr lang="en-US" sz="5400"/>
          </a:p>
        </p:txBody>
      </p:sp>
      <p:sp>
        <p:nvSpPr>
          <p:cNvPr id="98" name="Freeform 221"/>
          <p:cNvSpPr>
            <a:spLocks noChangeArrowheads="1"/>
          </p:cNvSpPr>
          <p:nvPr userDrawn="1"/>
        </p:nvSpPr>
        <p:spPr bwMode="auto">
          <a:xfrm>
            <a:off x="3657784" y="4105511"/>
            <a:ext cx="1305343" cy="1180926"/>
          </a:xfrm>
          <a:custGeom>
            <a:avLst/>
            <a:gdLst>
              <a:gd name="T0" fmla="*/ 3693 w 3708"/>
              <a:gd name="T1" fmla="*/ 1750 h 3319"/>
              <a:gd name="T2" fmla="*/ 3220 w 3708"/>
              <a:gd name="T3" fmla="*/ 729 h 3319"/>
              <a:gd name="T4" fmla="*/ 1585 w 3708"/>
              <a:gd name="T5" fmla="*/ 361 h 3319"/>
              <a:gd name="T6" fmla="*/ 286 w 3708"/>
              <a:gd name="T7" fmla="*/ 1662 h 3319"/>
              <a:gd name="T8" fmla="*/ 1319 w 3708"/>
              <a:gd name="T9" fmla="*/ 1716 h 3319"/>
              <a:gd name="T10" fmla="*/ 644 w 3708"/>
              <a:gd name="T11" fmla="*/ 1092 h 3319"/>
              <a:gd name="T12" fmla="*/ 683 w 3708"/>
              <a:gd name="T13" fmla="*/ 1519 h 3319"/>
              <a:gd name="T14" fmla="*/ 969 w 3708"/>
              <a:gd name="T15" fmla="*/ 1539 h 3319"/>
              <a:gd name="T16" fmla="*/ 644 w 3708"/>
              <a:gd name="T17" fmla="*/ 1614 h 3319"/>
              <a:gd name="T18" fmla="*/ 579 w 3708"/>
              <a:gd name="T19" fmla="*/ 1008 h 3319"/>
              <a:gd name="T20" fmla="*/ 1331 w 3708"/>
              <a:gd name="T21" fmla="*/ 642 h 3319"/>
              <a:gd name="T22" fmla="*/ 2150 w 3708"/>
              <a:gd name="T23" fmla="*/ 506 h 3319"/>
              <a:gd name="T24" fmla="*/ 2568 w 3708"/>
              <a:gd name="T25" fmla="*/ 925 h 3319"/>
              <a:gd name="T26" fmla="*/ 3251 w 3708"/>
              <a:gd name="T27" fmla="*/ 1516 h 3319"/>
              <a:gd name="T28" fmla="*/ 3195 w 3708"/>
              <a:gd name="T29" fmla="*/ 2162 h 3319"/>
              <a:gd name="T30" fmla="*/ 2108 w 3708"/>
              <a:gd name="T31" fmla="*/ 2097 h 3319"/>
              <a:gd name="T32" fmla="*/ 1723 w 3708"/>
              <a:gd name="T33" fmla="*/ 2266 h 3319"/>
              <a:gd name="T34" fmla="*/ 1577 w 3708"/>
              <a:gd name="T35" fmla="*/ 2043 h 3319"/>
              <a:gd name="T36" fmla="*/ 1743 w 3708"/>
              <a:gd name="T37" fmla="*/ 2164 h 3319"/>
              <a:gd name="T38" fmla="*/ 2812 w 3708"/>
              <a:gd name="T39" fmla="*/ 2025 h 3319"/>
              <a:gd name="T40" fmla="*/ 3270 w 3708"/>
              <a:gd name="T41" fmla="*/ 1900 h 3319"/>
              <a:gd name="T42" fmla="*/ 3143 w 3708"/>
              <a:gd name="T43" fmla="*/ 1521 h 3319"/>
              <a:gd name="T44" fmla="*/ 2589 w 3708"/>
              <a:gd name="T45" fmla="*/ 1027 h 3319"/>
              <a:gd name="T46" fmla="*/ 2745 w 3708"/>
              <a:gd name="T47" fmla="*/ 1629 h 3319"/>
              <a:gd name="T48" fmla="*/ 2666 w 3708"/>
              <a:gd name="T49" fmla="*/ 1696 h 3319"/>
              <a:gd name="T50" fmla="*/ 1960 w 3708"/>
              <a:gd name="T51" fmla="*/ 1587 h 3319"/>
              <a:gd name="T52" fmla="*/ 1450 w 3708"/>
              <a:gd name="T53" fmla="*/ 1758 h 3319"/>
              <a:gd name="T54" fmla="*/ 1033 w 3708"/>
              <a:gd name="T55" fmla="*/ 2237 h 3319"/>
              <a:gd name="T56" fmla="*/ 1766 w 3708"/>
              <a:gd name="T57" fmla="*/ 2753 h 3319"/>
              <a:gd name="T58" fmla="*/ 2466 w 3708"/>
              <a:gd name="T59" fmla="*/ 2706 h 3319"/>
              <a:gd name="T60" fmla="*/ 2433 w 3708"/>
              <a:gd name="T61" fmla="*/ 2406 h 3319"/>
              <a:gd name="T62" fmla="*/ 2466 w 3708"/>
              <a:gd name="T63" fmla="*/ 2308 h 3319"/>
              <a:gd name="T64" fmla="*/ 2554 w 3708"/>
              <a:gd name="T65" fmla="*/ 2762 h 3319"/>
              <a:gd name="T66" fmla="*/ 2050 w 3708"/>
              <a:gd name="T67" fmla="*/ 2941 h 3319"/>
              <a:gd name="T68" fmla="*/ 2499 w 3708"/>
              <a:gd name="T69" fmla="*/ 3303 h 3319"/>
              <a:gd name="T70" fmla="*/ 3264 w 3708"/>
              <a:gd name="T71" fmla="*/ 2420 h 3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08" h="3319">
                <a:moveTo>
                  <a:pt x="3693" y="1750"/>
                </a:moveTo>
                <a:lnTo>
                  <a:pt x="3693" y="1750"/>
                </a:lnTo>
                <a:cubicBezTo>
                  <a:pt x="3680" y="1321"/>
                  <a:pt x="3437" y="1156"/>
                  <a:pt x="3437" y="1156"/>
                </a:cubicBezTo>
                <a:cubicBezTo>
                  <a:pt x="3437" y="1156"/>
                  <a:pt x="3410" y="950"/>
                  <a:pt x="3220" y="729"/>
                </a:cubicBezTo>
                <a:cubicBezTo>
                  <a:pt x="2928" y="411"/>
                  <a:pt x="2558" y="467"/>
                  <a:pt x="2558" y="467"/>
                </a:cubicBezTo>
                <a:cubicBezTo>
                  <a:pt x="2079" y="0"/>
                  <a:pt x="1585" y="361"/>
                  <a:pt x="1585" y="361"/>
                </a:cubicBezTo>
                <a:cubicBezTo>
                  <a:pt x="904" y="136"/>
                  <a:pt x="708" y="671"/>
                  <a:pt x="708" y="671"/>
                </a:cubicBezTo>
                <a:cubicBezTo>
                  <a:pt x="319" y="713"/>
                  <a:pt x="0" y="1171"/>
                  <a:pt x="286" y="1662"/>
                </a:cubicBezTo>
                <a:cubicBezTo>
                  <a:pt x="504" y="2039"/>
                  <a:pt x="827" y="2043"/>
                  <a:pt x="967" y="2025"/>
                </a:cubicBezTo>
                <a:cubicBezTo>
                  <a:pt x="1010" y="1908"/>
                  <a:pt x="1108" y="1775"/>
                  <a:pt x="1319" y="1716"/>
                </a:cubicBezTo>
                <a:cubicBezTo>
                  <a:pt x="1321" y="1696"/>
                  <a:pt x="1346" y="1294"/>
                  <a:pt x="1079" y="1102"/>
                </a:cubicBezTo>
                <a:cubicBezTo>
                  <a:pt x="919" y="987"/>
                  <a:pt x="742" y="1015"/>
                  <a:pt x="644" y="1092"/>
                </a:cubicBezTo>
                <a:cubicBezTo>
                  <a:pt x="550" y="1162"/>
                  <a:pt x="525" y="1273"/>
                  <a:pt x="571" y="1394"/>
                </a:cubicBezTo>
                <a:cubicBezTo>
                  <a:pt x="596" y="1456"/>
                  <a:pt x="633" y="1498"/>
                  <a:pt x="683" y="1519"/>
                </a:cubicBezTo>
                <a:cubicBezTo>
                  <a:pt x="781" y="1558"/>
                  <a:pt x="898" y="1512"/>
                  <a:pt x="900" y="1510"/>
                </a:cubicBezTo>
                <a:cubicBezTo>
                  <a:pt x="927" y="1500"/>
                  <a:pt x="956" y="1512"/>
                  <a:pt x="969" y="1539"/>
                </a:cubicBezTo>
                <a:cubicBezTo>
                  <a:pt x="979" y="1566"/>
                  <a:pt x="967" y="1596"/>
                  <a:pt x="940" y="1608"/>
                </a:cubicBezTo>
                <a:cubicBezTo>
                  <a:pt x="933" y="1610"/>
                  <a:pt x="783" y="1673"/>
                  <a:pt x="644" y="1614"/>
                </a:cubicBezTo>
                <a:cubicBezTo>
                  <a:pt x="567" y="1583"/>
                  <a:pt x="511" y="1521"/>
                  <a:pt x="475" y="1433"/>
                </a:cubicBezTo>
                <a:cubicBezTo>
                  <a:pt x="411" y="1266"/>
                  <a:pt x="450" y="1108"/>
                  <a:pt x="579" y="1008"/>
                </a:cubicBezTo>
                <a:cubicBezTo>
                  <a:pt x="700" y="917"/>
                  <a:pt x="863" y="896"/>
                  <a:pt x="1010" y="950"/>
                </a:cubicBezTo>
                <a:cubicBezTo>
                  <a:pt x="1038" y="842"/>
                  <a:pt x="1123" y="692"/>
                  <a:pt x="1331" y="642"/>
                </a:cubicBezTo>
                <a:cubicBezTo>
                  <a:pt x="1531" y="596"/>
                  <a:pt x="1652" y="640"/>
                  <a:pt x="1712" y="681"/>
                </a:cubicBezTo>
                <a:cubicBezTo>
                  <a:pt x="1785" y="586"/>
                  <a:pt x="1935" y="471"/>
                  <a:pt x="2150" y="506"/>
                </a:cubicBezTo>
                <a:cubicBezTo>
                  <a:pt x="2327" y="536"/>
                  <a:pt x="2429" y="629"/>
                  <a:pt x="2483" y="702"/>
                </a:cubicBezTo>
                <a:cubicBezTo>
                  <a:pt x="2533" y="769"/>
                  <a:pt x="2562" y="850"/>
                  <a:pt x="2568" y="925"/>
                </a:cubicBezTo>
                <a:cubicBezTo>
                  <a:pt x="2770" y="875"/>
                  <a:pt x="3003" y="938"/>
                  <a:pt x="3141" y="1077"/>
                </a:cubicBezTo>
                <a:cubicBezTo>
                  <a:pt x="3253" y="1192"/>
                  <a:pt x="3291" y="1346"/>
                  <a:pt x="3251" y="1516"/>
                </a:cubicBezTo>
                <a:cubicBezTo>
                  <a:pt x="3303" y="1566"/>
                  <a:pt x="3403" y="1696"/>
                  <a:pt x="3374" y="1912"/>
                </a:cubicBezTo>
                <a:cubicBezTo>
                  <a:pt x="3357" y="2027"/>
                  <a:pt x="3295" y="2116"/>
                  <a:pt x="3195" y="2162"/>
                </a:cubicBezTo>
                <a:cubicBezTo>
                  <a:pt x="3068" y="2220"/>
                  <a:pt x="2895" y="2202"/>
                  <a:pt x="2756" y="2112"/>
                </a:cubicBezTo>
                <a:cubicBezTo>
                  <a:pt x="2558" y="1987"/>
                  <a:pt x="2250" y="1981"/>
                  <a:pt x="2108" y="2097"/>
                </a:cubicBezTo>
                <a:cubicBezTo>
                  <a:pt x="1997" y="2191"/>
                  <a:pt x="1870" y="2281"/>
                  <a:pt x="1750" y="2270"/>
                </a:cubicBezTo>
                <a:cubicBezTo>
                  <a:pt x="1741" y="2270"/>
                  <a:pt x="1731" y="2268"/>
                  <a:pt x="1723" y="2266"/>
                </a:cubicBezTo>
                <a:cubicBezTo>
                  <a:pt x="1652" y="2252"/>
                  <a:pt x="1594" y="2199"/>
                  <a:pt x="1554" y="2112"/>
                </a:cubicBezTo>
                <a:cubicBezTo>
                  <a:pt x="1541" y="2087"/>
                  <a:pt x="1552" y="2056"/>
                  <a:pt x="1577" y="2043"/>
                </a:cubicBezTo>
                <a:cubicBezTo>
                  <a:pt x="1604" y="2031"/>
                  <a:pt x="1635" y="2043"/>
                  <a:pt x="1648" y="2068"/>
                </a:cubicBezTo>
                <a:cubicBezTo>
                  <a:pt x="1675" y="2125"/>
                  <a:pt x="1706" y="2156"/>
                  <a:pt x="1743" y="2164"/>
                </a:cubicBezTo>
                <a:cubicBezTo>
                  <a:pt x="1831" y="2183"/>
                  <a:pt x="1954" y="2091"/>
                  <a:pt x="2041" y="2018"/>
                </a:cubicBezTo>
                <a:cubicBezTo>
                  <a:pt x="2218" y="1871"/>
                  <a:pt x="2572" y="1873"/>
                  <a:pt x="2812" y="2025"/>
                </a:cubicBezTo>
                <a:cubicBezTo>
                  <a:pt x="2922" y="2095"/>
                  <a:pt x="3055" y="2112"/>
                  <a:pt x="3151" y="2066"/>
                </a:cubicBezTo>
                <a:cubicBezTo>
                  <a:pt x="3218" y="2037"/>
                  <a:pt x="3260" y="1979"/>
                  <a:pt x="3270" y="1900"/>
                </a:cubicBezTo>
                <a:cubicBezTo>
                  <a:pt x="3301" y="1679"/>
                  <a:pt x="3164" y="1579"/>
                  <a:pt x="3164" y="1577"/>
                </a:cubicBezTo>
                <a:cubicBezTo>
                  <a:pt x="3145" y="1564"/>
                  <a:pt x="3137" y="1541"/>
                  <a:pt x="3143" y="1521"/>
                </a:cubicBezTo>
                <a:cubicBezTo>
                  <a:pt x="3185" y="1373"/>
                  <a:pt x="3160" y="1244"/>
                  <a:pt x="3066" y="1150"/>
                </a:cubicBezTo>
                <a:cubicBezTo>
                  <a:pt x="2953" y="1033"/>
                  <a:pt x="2758" y="983"/>
                  <a:pt x="2589" y="1027"/>
                </a:cubicBezTo>
                <a:cubicBezTo>
                  <a:pt x="2368" y="1083"/>
                  <a:pt x="2337" y="1321"/>
                  <a:pt x="2331" y="1398"/>
                </a:cubicBezTo>
                <a:cubicBezTo>
                  <a:pt x="2462" y="1404"/>
                  <a:pt x="2608" y="1462"/>
                  <a:pt x="2745" y="1629"/>
                </a:cubicBezTo>
                <a:cubicBezTo>
                  <a:pt x="2764" y="1652"/>
                  <a:pt x="2762" y="1685"/>
                  <a:pt x="2739" y="1702"/>
                </a:cubicBezTo>
                <a:cubicBezTo>
                  <a:pt x="2716" y="1720"/>
                  <a:pt x="2683" y="1719"/>
                  <a:pt x="2666" y="1696"/>
                </a:cubicBezTo>
                <a:cubicBezTo>
                  <a:pt x="2372" y="1337"/>
                  <a:pt x="2039" y="1579"/>
                  <a:pt x="2025" y="1589"/>
                </a:cubicBezTo>
                <a:cubicBezTo>
                  <a:pt x="2006" y="1604"/>
                  <a:pt x="1977" y="1604"/>
                  <a:pt x="1960" y="1587"/>
                </a:cubicBezTo>
                <a:cubicBezTo>
                  <a:pt x="1954" y="1583"/>
                  <a:pt x="1831" y="1477"/>
                  <a:pt x="1652" y="1514"/>
                </a:cubicBezTo>
                <a:cubicBezTo>
                  <a:pt x="1479" y="1548"/>
                  <a:pt x="1450" y="1756"/>
                  <a:pt x="1450" y="1758"/>
                </a:cubicBezTo>
                <a:cubicBezTo>
                  <a:pt x="1446" y="1781"/>
                  <a:pt x="1429" y="1798"/>
                  <a:pt x="1406" y="1802"/>
                </a:cubicBezTo>
                <a:cubicBezTo>
                  <a:pt x="1010" y="1875"/>
                  <a:pt x="1031" y="2222"/>
                  <a:pt x="1033" y="2237"/>
                </a:cubicBezTo>
                <a:cubicBezTo>
                  <a:pt x="1033" y="2256"/>
                  <a:pt x="1025" y="2272"/>
                  <a:pt x="1013" y="2283"/>
                </a:cubicBezTo>
                <a:cubicBezTo>
                  <a:pt x="1073" y="2801"/>
                  <a:pt x="1766" y="2753"/>
                  <a:pt x="1766" y="2753"/>
                </a:cubicBezTo>
                <a:cubicBezTo>
                  <a:pt x="1768" y="2760"/>
                  <a:pt x="1768" y="2766"/>
                  <a:pt x="1771" y="2772"/>
                </a:cubicBezTo>
                <a:cubicBezTo>
                  <a:pt x="1791" y="2779"/>
                  <a:pt x="2256" y="2955"/>
                  <a:pt x="2466" y="2706"/>
                </a:cubicBezTo>
                <a:cubicBezTo>
                  <a:pt x="2518" y="2618"/>
                  <a:pt x="2535" y="2545"/>
                  <a:pt x="2516" y="2491"/>
                </a:cubicBezTo>
                <a:cubicBezTo>
                  <a:pt x="2493" y="2429"/>
                  <a:pt x="2433" y="2408"/>
                  <a:pt x="2433" y="2406"/>
                </a:cubicBezTo>
                <a:cubicBezTo>
                  <a:pt x="2404" y="2397"/>
                  <a:pt x="2389" y="2368"/>
                  <a:pt x="2400" y="2341"/>
                </a:cubicBezTo>
                <a:cubicBezTo>
                  <a:pt x="2408" y="2314"/>
                  <a:pt x="2439" y="2300"/>
                  <a:pt x="2466" y="2308"/>
                </a:cubicBezTo>
                <a:cubicBezTo>
                  <a:pt x="2470" y="2310"/>
                  <a:pt x="2575" y="2347"/>
                  <a:pt x="2614" y="2456"/>
                </a:cubicBezTo>
                <a:cubicBezTo>
                  <a:pt x="2645" y="2541"/>
                  <a:pt x="2624" y="2645"/>
                  <a:pt x="2554" y="2762"/>
                </a:cubicBezTo>
                <a:cubicBezTo>
                  <a:pt x="2552" y="2764"/>
                  <a:pt x="2549" y="2766"/>
                  <a:pt x="2549" y="2768"/>
                </a:cubicBezTo>
                <a:cubicBezTo>
                  <a:pt x="2418" y="2926"/>
                  <a:pt x="2220" y="2953"/>
                  <a:pt x="2050" y="2941"/>
                </a:cubicBezTo>
                <a:cubicBezTo>
                  <a:pt x="1956" y="2933"/>
                  <a:pt x="1873" y="2912"/>
                  <a:pt x="1812" y="2895"/>
                </a:cubicBezTo>
                <a:cubicBezTo>
                  <a:pt x="1935" y="3164"/>
                  <a:pt x="2208" y="3289"/>
                  <a:pt x="2499" y="3303"/>
                </a:cubicBezTo>
                <a:cubicBezTo>
                  <a:pt x="2839" y="3318"/>
                  <a:pt x="2903" y="3062"/>
                  <a:pt x="2903" y="3062"/>
                </a:cubicBezTo>
                <a:cubicBezTo>
                  <a:pt x="3362" y="2883"/>
                  <a:pt x="3264" y="2420"/>
                  <a:pt x="3264" y="2420"/>
                </a:cubicBezTo>
                <a:cubicBezTo>
                  <a:pt x="3455" y="2393"/>
                  <a:pt x="3707" y="2179"/>
                  <a:pt x="3693" y="1750"/>
                </a:cubicBezTo>
              </a:path>
            </a:pathLst>
          </a:custGeom>
          <a:solidFill>
            <a:schemeClr val="bg1">
              <a:lumMod val="95000"/>
            </a:schemeClr>
          </a:solidFill>
          <a:ln>
            <a:noFill/>
          </a:ln>
          <a:effectLst/>
        </p:spPr>
        <p:txBody>
          <a:bodyPr wrap="none" anchor="ctr"/>
          <a:lstStyle/>
          <a:p>
            <a:endParaRPr lang="en-US" sz="5400"/>
          </a:p>
        </p:txBody>
      </p:sp>
      <p:grpSp>
        <p:nvGrpSpPr>
          <p:cNvPr id="99" name="Group 98"/>
          <p:cNvGrpSpPr/>
          <p:nvPr userDrawn="1"/>
        </p:nvGrpSpPr>
        <p:grpSpPr>
          <a:xfrm>
            <a:off x="2304626" y="3249293"/>
            <a:ext cx="1361280" cy="879230"/>
            <a:chOff x="5575610" y="3362252"/>
            <a:chExt cx="2494914" cy="1991559"/>
          </a:xfrm>
        </p:grpSpPr>
        <p:cxnSp>
          <p:nvCxnSpPr>
            <p:cNvPr id="100" name="Straight Connector 99"/>
            <p:cNvCxnSpPr/>
            <p:nvPr/>
          </p:nvCxnSpPr>
          <p:spPr>
            <a:xfrm>
              <a:off x="6242135" y="3362252"/>
              <a:ext cx="1828389" cy="1991559"/>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5575610" y="3367668"/>
              <a:ext cx="688227"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userDrawn="1"/>
        </p:nvGrpSpPr>
        <p:grpSpPr>
          <a:xfrm flipH="1">
            <a:off x="5011860" y="3288396"/>
            <a:ext cx="816946" cy="768136"/>
            <a:chOff x="5265494" y="3362252"/>
            <a:chExt cx="2137865" cy="2260247"/>
          </a:xfrm>
        </p:grpSpPr>
        <p:cxnSp>
          <p:nvCxnSpPr>
            <p:cNvPr id="103" name="Straight Connector 102"/>
            <p:cNvCxnSpPr/>
            <p:nvPr/>
          </p:nvCxnSpPr>
          <p:spPr>
            <a:xfrm>
              <a:off x="6242135" y="3362252"/>
              <a:ext cx="1161224" cy="2260247"/>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5265494" y="3367668"/>
              <a:ext cx="998342"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userDrawn="1"/>
        </p:nvGrpSpPr>
        <p:grpSpPr>
          <a:xfrm flipH="1" flipV="1">
            <a:off x="5097090" y="4764846"/>
            <a:ext cx="1343075" cy="713169"/>
            <a:chOff x="5590820" y="3356648"/>
            <a:chExt cx="2493459" cy="1198198"/>
          </a:xfrm>
        </p:grpSpPr>
        <p:cxnSp>
          <p:nvCxnSpPr>
            <p:cNvPr id="106" name="Straight Connector 105"/>
            <p:cNvCxnSpPr/>
            <p:nvPr/>
          </p:nvCxnSpPr>
          <p:spPr>
            <a:xfrm>
              <a:off x="6591987" y="3357904"/>
              <a:ext cx="1492292" cy="1196942"/>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5590820" y="3356648"/>
              <a:ext cx="1015547"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08" name="Freeform 220"/>
          <p:cNvSpPr>
            <a:spLocks noChangeArrowheads="1"/>
          </p:cNvSpPr>
          <p:nvPr userDrawn="1"/>
        </p:nvSpPr>
        <p:spPr bwMode="auto">
          <a:xfrm>
            <a:off x="4071989" y="4331154"/>
            <a:ext cx="437337" cy="300044"/>
          </a:xfrm>
          <a:custGeom>
            <a:avLst/>
            <a:gdLst>
              <a:gd name="T0" fmla="*/ 523 w 1365"/>
              <a:gd name="T1" fmla="*/ 841 h 988"/>
              <a:gd name="T2" fmla="*/ 523 w 1365"/>
              <a:gd name="T3" fmla="*/ 841 h 988"/>
              <a:gd name="T4" fmla="*/ 887 w 1365"/>
              <a:gd name="T5" fmla="*/ 916 h 988"/>
              <a:gd name="T6" fmla="*/ 1119 w 1365"/>
              <a:gd name="T7" fmla="*/ 833 h 988"/>
              <a:gd name="T8" fmla="*/ 1356 w 1365"/>
              <a:gd name="T9" fmla="*/ 396 h 988"/>
              <a:gd name="T10" fmla="*/ 1025 w 1365"/>
              <a:gd name="T11" fmla="*/ 39 h 988"/>
              <a:gd name="T12" fmla="*/ 662 w 1365"/>
              <a:gd name="T13" fmla="*/ 214 h 988"/>
              <a:gd name="T14" fmla="*/ 619 w 1365"/>
              <a:gd name="T15" fmla="*/ 241 h 988"/>
              <a:gd name="T16" fmla="*/ 573 w 1365"/>
              <a:gd name="T17" fmla="*/ 221 h 988"/>
              <a:gd name="T18" fmla="*/ 248 w 1365"/>
              <a:gd name="T19" fmla="*/ 175 h 988"/>
              <a:gd name="T20" fmla="*/ 0 w 1365"/>
              <a:gd name="T21" fmla="*/ 427 h 988"/>
              <a:gd name="T22" fmla="*/ 31 w 1365"/>
              <a:gd name="T23" fmla="*/ 447 h 988"/>
              <a:gd name="T24" fmla="*/ 310 w 1365"/>
              <a:gd name="T25" fmla="*/ 987 h 988"/>
              <a:gd name="T26" fmla="*/ 523 w 1365"/>
              <a:gd name="T27" fmla="*/ 84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988">
                <a:moveTo>
                  <a:pt x="523" y="841"/>
                </a:moveTo>
                <a:lnTo>
                  <a:pt x="523" y="841"/>
                </a:lnTo>
                <a:cubicBezTo>
                  <a:pt x="698" y="808"/>
                  <a:pt x="829" y="877"/>
                  <a:pt x="887" y="916"/>
                </a:cubicBezTo>
                <a:cubicBezTo>
                  <a:pt x="931" y="889"/>
                  <a:pt x="1014" y="849"/>
                  <a:pt x="1119" y="833"/>
                </a:cubicBezTo>
                <a:cubicBezTo>
                  <a:pt x="1123" y="706"/>
                  <a:pt x="1175" y="495"/>
                  <a:pt x="1356" y="396"/>
                </a:cubicBezTo>
                <a:cubicBezTo>
                  <a:pt x="1364" y="302"/>
                  <a:pt x="1291" y="83"/>
                  <a:pt x="1025" y="39"/>
                </a:cubicBezTo>
                <a:cubicBezTo>
                  <a:pt x="779" y="0"/>
                  <a:pt x="667" y="206"/>
                  <a:pt x="662" y="214"/>
                </a:cubicBezTo>
                <a:cubicBezTo>
                  <a:pt x="652" y="231"/>
                  <a:pt x="637" y="241"/>
                  <a:pt x="619" y="241"/>
                </a:cubicBezTo>
                <a:cubicBezTo>
                  <a:pt x="600" y="243"/>
                  <a:pt x="583" y="235"/>
                  <a:pt x="573" y="221"/>
                </a:cubicBezTo>
                <a:cubicBezTo>
                  <a:pt x="571" y="216"/>
                  <a:pt x="490" y="119"/>
                  <a:pt x="248" y="175"/>
                </a:cubicBezTo>
                <a:cubicBezTo>
                  <a:pt x="50" y="223"/>
                  <a:pt x="8" y="373"/>
                  <a:pt x="0" y="427"/>
                </a:cubicBezTo>
                <a:cubicBezTo>
                  <a:pt x="11" y="433"/>
                  <a:pt x="21" y="441"/>
                  <a:pt x="31" y="447"/>
                </a:cubicBezTo>
                <a:cubicBezTo>
                  <a:pt x="233" y="593"/>
                  <a:pt x="294" y="829"/>
                  <a:pt x="310" y="987"/>
                </a:cubicBezTo>
                <a:cubicBezTo>
                  <a:pt x="354" y="922"/>
                  <a:pt x="419" y="862"/>
                  <a:pt x="523" y="841"/>
                </a:cubicBezTo>
              </a:path>
            </a:pathLst>
          </a:custGeom>
          <a:solidFill>
            <a:schemeClr val="bg1">
              <a:lumMod val="95000"/>
            </a:schemeClr>
          </a:solidFill>
          <a:ln>
            <a:noFill/>
          </a:ln>
          <a:effectLst/>
        </p:spPr>
        <p:txBody>
          <a:bodyPr wrap="none" anchor="ctr"/>
          <a:lstStyle/>
          <a:p>
            <a:endParaRPr lang="en-US" sz="5400"/>
          </a:p>
        </p:txBody>
      </p:sp>
      <p:sp>
        <p:nvSpPr>
          <p:cNvPr id="109" name="TextBox 108"/>
          <p:cNvSpPr txBox="1"/>
          <p:nvPr userDrawn="1"/>
        </p:nvSpPr>
        <p:spPr>
          <a:xfrm>
            <a:off x="5578609" y="3031805"/>
            <a:ext cx="852791" cy="523220"/>
          </a:xfrm>
          <a:prstGeom prst="rect">
            <a:avLst/>
          </a:prstGeom>
          <a:noFill/>
        </p:spPr>
        <p:txBody>
          <a:bodyPr wrap="square" rtlCol="0">
            <a:spAutoFit/>
          </a:bodyPr>
          <a:lstStyle/>
          <a:p>
            <a:pPr algn="ctr"/>
            <a:r>
              <a:rPr lang="en-US" sz="2800" b="1">
                <a:solidFill>
                  <a:schemeClr val="accent2"/>
                </a:solidFill>
                <a:latin typeface="Open Sans Extrabold" panose="020B0606030504020204" pitchFamily="34" charset="0"/>
                <a:ea typeface="Open Sans Extrabold" panose="020B0606030504020204" pitchFamily="34" charset="0"/>
                <a:cs typeface="Open Sans Extrabold" panose="020B0606030504020204" pitchFamily="34" charset="0"/>
              </a:rPr>
              <a:t>2</a:t>
            </a:r>
          </a:p>
        </p:txBody>
      </p:sp>
      <p:sp>
        <p:nvSpPr>
          <p:cNvPr id="110" name="TextBox 109"/>
          <p:cNvSpPr txBox="1"/>
          <p:nvPr userDrawn="1"/>
        </p:nvSpPr>
        <p:spPr>
          <a:xfrm>
            <a:off x="6451857" y="5226165"/>
            <a:ext cx="385075" cy="523220"/>
          </a:xfrm>
          <a:prstGeom prst="rect">
            <a:avLst/>
          </a:prstGeom>
          <a:noFill/>
        </p:spPr>
        <p:txBody>
          <a:bodyPr wrap="square" rtlCol="0">
            <a:spAutoFit/>
          </a:bodyPr>
          <a:lstStyle/>
          <a:p>
            <a:pPr algn="ctr"/>
            <a:r>
              <a:rPr lang="en-US" sz="2800" b="1">
                <a:solidFill>
                  <a:schemeClr val="accent3"/>
                </a:solidFill>
                <a:latin typeface="Open Sans Extrabold" panose="020B0606030504020204" pitchFamily="34" charset="0"/>
                <a:ea typeface="Open Sans Extrabold" panose="020B0606030504020204" pitchFamily="34" charset="0"/>
                <a:cs typeface="Open Sans Extrabold" panose="020B0606030504020204" pitchFamily="34" charset="0"/>
              </a:rPr>
              <a:t>3</a:t>
            </a:r>
          </a:p>
        </p:txBody>
      </p:sp>
      <p:sp>
        <p:nvSpPr>
          <p:cNvPr id="111" name="TextBox 110"/>
          <p:cNvSpPr txBox="1"/>
          <p:nvPr userDrawn="1"/>
        </p:nvSpPr>
        <p:spPr>
          <a:xfrm>
            <a:off x="1873194" y="2974127"/>
            <a:ext cx="372480" cy="523220"/>
          </a:xfrm>
          <a:prstGeom prst="rect">
            <a:avLst/>
          </a:prstGeom>
          <a:noFill/>
        </p:spPr>
        <p:txBody>
          <a:bodyPr wrap="square" rtlCol="0">
            <a:spAutoFit/>
          </a:bodyPr>
          <a:lstStyle/>
          <a:p>
            <a:pPr algn="r"/>
            <a:r>
              <a:rPr lang="en-US" sz="2800" b="1">
                <a:solidFill>
                  <a:srgbClr val="2DCCD3"/>
                </a:solidFill>
                <a:latin typeface="Open Sans Extrabold" panose="020B0606030504020204" pitchFamily="34" charset="0"/>
                <a:ea typeface="Open Sans Extrabold" panose="020B0606030504020204" pitchFamily="34" charset="0"/>
                <a:cs typeface="Open Sans Extrabold" panose="020B0606030504020204" pitchFamily="34" charset="0"/>
              </a:rPr>
              <a:t>1</a:t>
            </a:r>
            <a:endParaRPr lang="en-US" sz="8800" b="1">
              <a:solidFill>
                <a:srgbClr val="2DCCD3"/>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2" name="Text Placeholder 13"/>
          <p:cNvSpPr>
            <a:spLocks noGrp="1"/>
          </p:cNvSpPr>
          <p:nvPr>
            <p:ph type="body" sz="quarter" idx="10"/>
          </p:nvPr>
        </p:nvSpPr>
        <p:spPr>
          <a:xfrm>
            <a:off x="151015" y="2573292"/>
            <a:ext cx="1751024" cy="2125577"/>
          </a:xfrm>
        </p:spPr>
        <p:txBody>
          <a:bodyPr>
            <a:normAutofit/>
          </a:bodyPr>
          <a:lstStyle>
            <a:lvl1pPr marL="0" indent="0">
              <a:buNone/>
              <a:defRPr sz="2400" baseline="0"/>
            </a:lvl1pPr>
          </a:lstStyle>
          <a:p>
            <a:pPr lvl="0"/>
            <a:r>
              <a:rPr lang="en-US"/>
              <a:t>Click to edit Master text styles</a:t>
            </a:r>
          </a:p>
        </p:txBody>
      </p:sp>
      <p:sp>
        <p:nvSpPr>
          <p:cNvPr id="113" name="Text Placeholder 13"/>
          <p:cNvSpPr>
            <a:spLocks noGrp="1"/>
          </p:cNvSpPr>
          <p:nvPr>
            <p:ph type="body" sz="quarter" idx="11"/>
          </p:nvPr>
        </p:nvSpPr>
        <p:spPr>
          <a:xfrm>
            <a:off x="6314190" y="2575826"/>
            <a:ext cx="2300329" cy="1415879"/>
          </a:xfrm>
        </p:spPr>
        <p:txBody>
          <a:bodyPr>
            <a:normAutofit/>
          </a:bodyPr>
          <a:lstStyle>
            <a:lvl1pPr marL="0" indent="0">
              <a:buNone/>
              <a:defRPr sz="2400" baseline="0"/>
            </a:lvl1pPr>
          </a:lstStyle>
          <a:p>
            <a:pPr lvl="0"/>
            <a:r>
              <a:rPr lang="en-US"/>
              <a:t>Click to edit Master text styles</a:t>
            </a:r>
          </a:p>
        </p:txBody>
      </p:sp>
      <p:sp>
        <p:nvSpPr>
          <p:cNvPr id="114" name="Text Placeholder 13"/>
          <p:cNvSpPr>
            <a:spLocks noGrp="1"/>
          </p:cNvSpPr>
          <p:nvPr>
            <p:ph type="body" sz="quarter" idx="12"/>
          </p:nvPr>
        </p:nvSpPr>
        <p:spPr>
          <a:xfrm>
            <a:off x="6781798" y="5079989"/>
            <a:ext cx="2023535" cy="1614040"/>
          </a:xfrm>
        </p:spPr>
        <p:txBody>
          <a:bodyPr>
            <a:normAutofit/>
          </a:bodyPr>
          <a:lstStyle>
            <a:lvl1pPr marL="0" indent="0">
              <a:buNone/>
              <a:defRPr sz="2400" baseline="0"/>
            </a:lvl1pPr>
          </a:lstStyle>
          <a:p>
            <a:pPr lvl="0"/>
            <a:r>
              <a:rPr lang="en-US"/>
              <a:t>Click to edit Master text styles</a:t>
            </a:r>
          </a:p>
        </p:txBody>
      </p:sp>
      <p:sp>
        <p:nvSpPr>
          <p:cNvPr id="115" name="Title 11"/>
          <p:cNvSpPr>
            <a:spLocks noGrp="1"/>
          </p:cNvSpPr>
          <p:nvPr>
            <p:ph type="title"/>
          </p:nvPr>
        </p:nvSpPr>
        <p:spPr>
          <a:xfrm>
            <a:off x="697787" y="299768"/>
            <a:ext cx="7623078" cy="944723"/>
          </a:xfrm>
        </p:spPr>
        <p:txBody>
          <a:bodyPr>
            <a:normAutofit/>
          </a:bodyPr>
          <a:lstStyle>
            <a:lvl1pPr algn="ctr">
              <a:defRPr sz="3600" b="1">
                <a:solidFill>
                  <a:srgbClr val="002D72"/>
                </a:solidFill>
              </a:defRPr>
            </a:lvl1pPr>
          </a:lstStyle>
          <a:p>
            <a:r>
              <a:rPr lang="en-US"/>
              <a:t>Click to edit Master title style</a:t>
            </a:r>
          </a:p>
        </p:txBody>
      </p:sp>
      <p:sp>
        <p:nvSpPr>
          <p:cNvPr id="116" name="Text Placeholder 13"/>
          <p:cNvSpPr>
            <a:spLocks noGrp="1"/>
          </p:cNvSpPr>
          <p:nvPr>
            <p:ph type="body" sz="quarter" idx="13"/>
          </p:nvPr>
        </p:nvSpPr>
        <p:spPr>
          <a:xfrm>
            <a:off x="972319" y="1365698"/>
            <a:ext cx="7189589" cy="490130"/>
          </a:xfrm>
        </p:spPr>
        <p:txBody>
          <a:bodyPr>
            <a:normAutofit/>
          </a:bodyPr>
          <a:lstStyle>
            <a:lvl1pPr marL="0" indent="0" algn="ctr">
              <a:buNone/>
              <a:defRPr sz="2400" baseline="0"/>
            </a:lvl1pPr>
          </a:lstStyle>
          <a:p>
            <a:pPr lvl="0"/>
            <a:r>
              <a:rPr lang="en-US"/>
              <a:t>Click to edit Master text styles</a:t>
            </a:r>
          </a:p>
        </p:txBody>
      </p:sp>
    </p:spTree>
    <p:extLst>
      <p:ext uri="{BB962C8B-B14F-4D97-AF65-F5344CB8AC3E}">
        <p14:creationId xmlns:p14="http://schemas.microsoft.com/office/powerpoint/2010/main" val="192936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phic Slide 7">
    <p:spTree>
      <p:nvGrpSpPr>
        <p:cNvPr id="1" name=""/>
        <p:cNvGrpSpPr/>
        <p:nvPr/>
      </p:nvGrpSpPr>
      <p:grpSpPr>
        <a:xfrm>
          <a:off x="0" y="0"/>
          <a:ext cx="0" cy="0"/>
          <a:chOff x="0" y="0"/>
          <a:chExt cx="0" cy="0"/>
        </a:xfrm>
      </p:grpSpPr>
      <p:grpSp>
        <p:nvGrpSpPr>
          <p:cNvPr id="3" name="Group 2"/>
          <p:cNvGrpSpPr/>
          <p:nvPr userDrawn="1"/>
        </p:nvGrpSpPr>
        <p:grpSpPr>
          <a:xfrm>
            <a:off x="5011550" y="2753862"/>
            <a:ext cx="5014193" cy="2871331"/>
            <a:chOff x="5898415" y="1976415"/>
            <a:chExt cx="5654530" cy="3255020"/>
          </a:xfrm>
        </p:grpSpPr>
        <p:sp>
          <p:nvSpPr>
            <p:cNvPr id="4" name="Freeform 45"/>
            <p:cNvSpPr>
              <a:spLocks/>
            </p:cNvSpPr>
            <p:nvPr/>
          </p:nvSpPr>
          <p:spPr bwMode="auto">
            <a:xfrm>
              <a:off x="5898415" y="5105745"/>
              <a:ext cx="2848207" cy="125690"/>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5" name="Freeform 46"/>
            <p:cNvSpPr>
              <a:spLocks/>
            </p:cNvSpPr>
            <p:nvPr/>
          </p:nvSpPr>
          <p:spPr bwMode="auto">
            <a:xfrm>
              <a:off x="8704736" y="5105745"/>
              <a:ext cx="2848207" cy="125690"/>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6" name="Freeform 47"/>
            <p:cNvSpPr>
              <a:spLocks/>
            </p:cNvSpPr>
            <p:nvPr/>
          </p:nvSpPr>
          <p:spPr bwMode="auto">
            <a:xfrm>
              <a:off x="6455812" y="1976415"/>
              <a:ext cx="4581618" cy="3138999"/>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7" name="Freeform 48"/>
            <p:cNvSpPr>
              <a:spLocks/>
            </p:cNvSpPr>
            <p:nvPr/>
          </p:nvSpPr>
          <p:spPr bwMode="auto">
            <a:xfrm>
              <a:off x="6471923" y="1992528"/>
              <a:ext cx="4552622" cy="3106772"/>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8" name="Rectangle 50"/>
            <p:cNvSpPr>
              <a:spLocks noChangeArrowheads="1"/>
            </p:cNvSpPr>
            <p:nvPr/>
          </p:nvSpPr>
          <p:spPr bwMode="auto">
            <a:xfrm>
              <a:off x="5898415" y="5054180"/>
              <a:ext cx="5654530" cy="103129"/>
            </a:xfrm>
            <a:prstGeom prst="rect">
              <a:avLst/>
            </a:prstGeom>
            <a:solidFill>
              <a:schemeClr val="bg1">
                <a:lumMod val="95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9" name="Freeform 51"/>
            <p:cNvSpPr>
              <a:spLocks/>
            </p:cNvSpPr>
            <p:nvPr/>
          </p:nvSpPr>
          <p:spPr bwMode="auto">
            <a:xfrm>
              <a:off x="8318101" y="5054180"/>
              <a:ext cx="811932" cy="5801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0" name="Rectangle 52"/>
            <p:cNvSpPr>
              <a:spLocks noChangeArrowheads="1"/>
            </p:cNvSpPr>
            <p:nvPr/>
          </p:nvSpPr>
          <p:spPr bwMode="auto">
            <a:xfrm>
              <a:off x="6623354" y="2189119"/>
              <a:ext cx="4249758" cy="2684587"/>
            </a:xfrm>
            <a:prstGeom prst="rect">
              <a:avLst/>
            </a:prstGeom>
            <a:solidFill>
              <a:schemeClr val="bg1">
                <a:lumMod val="95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1" name="Oval 54"/>
            <p:cNvSpPr>
              <a:spLocks noChangeArrowheads="1"/>
            </p:cNvSpPr>
            <p:nvPr/>
          </p:nvSpPr>
          <p:spPr bwMode="auto">
            <a:xfrm>
              <a:off x="8720847" y="2076321"/>
              <a:ext cx="48330" cy="48343"/>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2" name="Oval 55"/>
            <p:cNvSpPr>
              <a:spLocks noChangeArrowheads="1"/>
            </p:cNvSpPr>
            <p:nvPr/>
          </p:nvSpPr>
          <p:spPr bwMode="auto">
            <a:xfrm>
              <a:off x="8720847" y="2073099"/>
              <a:ext cx="48330" cy="45119"/>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3" name="Oval 56"/>
            <p:cNvSpPr>
              <a:spLocks noChangeArrowheads="1"/>
            </p:cNvSpPr>
            <p:nvPr/>
          </p:nvSpPr>
          <p:spPr bwMode="auto">
            <a:xfrm>
              <a:off x="8730511" y="2079544"/>
              <a:ext cx="28999" cy="32228"/>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4" name="Oval 57"/>
            <p:cNvSpPr>
              <a:spLocks noChangeArrowheads="1"/>
            </p:cNvSpPr>
            <p:nvPr/>
          </p:nvSpPr>
          <p:spPr bwMode="auto">
            <a:xfrm>
              <a:off x="8736955" y="2089212"/>
              <a:ext cx="16111" cy="16115"/>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5" name="Freeform 58"/>
            <p:cNvSpPr>
              <a:spLocks/>
            </p:cNvSpPr>
            <p:nvPr/>
          </p:nvSpPr>
          <p:spPr bwMode="auto">
            <a:xfrm>
              <a:off x="8743399" y="2092436"/>
              <a:ext cx="3223" cy="644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grpSp>
      <p:graphicFrame>
        <p:nvGraphicFramePr>
          <p:cNvPr id="16" name="Chart 15"/>
          <p:cNvGraphicFramePr/>
          <p:nvPr userDrawn="1">
            <p:extLst>
              <p:ext uri="{D42A27DB-BD31-4B8C-83A1-F6EECF244321}">
                <p14:modId xmlns:p14="http://schemas.microsoft.com/office/powerpoint/2010/main" val="4172069993"/>
              </p:ext>
            </p:extLst>
          </p:nvPr>
        </p:nvGraphicFramePr>
        <p:xfrm>
          <a:off x="5905035" y="3298701"/>
          <a:ext cx="3892139" cy="1975573"/>
        </p:xfrm>
        <a:graphic>
          <a:graphicData uri="http://schemas.openxmlformats.org/drawingml/2006/chart">
            <c:chart xmlns:c="http://schemas.openxmlformats.org/drawingml/2006/chart" xmlns:r="http://schemas.openxmlformats.org/officeDocument/2006/relationships" r:id="rId2"/>
          </a:graphicData>
        </a:graphic>
      </p:graphicFrame>
      <p:sp>
        <p:nvSpPr>
          <p:cNvPr id="17" name="Title 11"/>
          <p:cNvSpPr>
            <a:spLocks noGrp="1"/>
          </p:cNvSpPr>
          <p:nvPr>
            <p:ph type="title"/>
          </p:nvPr>
        </p:nvSpPr>
        <p:spPr>
          <a:xfrm>
            <a:off x="190562" y="248012"/>
            <a:ext cx="6897179" cy="1128803"/>
          </a:xfrm>
        </p:spPr>
        <p:txBody>
          <a:bodyPr>
            <a:normAutofit/>
          </a:bodyPr>
          <a:lstStyle>
            <a:lvl1pPr algn="ctr">
              <a:defRPr sz="3600" b="1">
                <a:solidFill>
                  <a:srgbClr val="002D72"/>
                </a:solidFill>
              </a:defRPr>
            </a:lvl1pPr>
          </a:lstStyle>
          <a:p>
            <a:r>
              <a:rPr lang="en-US"/>
              <a:t>Click to edit Master title style</a:t>
            </a:r>
          </a:p>
        </p:txBody>
      </p:sp>
      <p:sp>
        <p:nvSpPr>
          <p:cNvPr id="18" name="Text Placeholder 13"/>
          <p:cNvSpPr>
            <a:spLocks noGrp="1"/>
          </p:cNvSpPr>
          <p:nvPr>
            <p:ph type="body" sz="quarter" idx="10"/>
          </p:nvPr>
        </p:nvSpPr>
        <p:spPr>
          <a:xfrm>
            <a:off x="190562" y="1689535"/>
            <a:ext cx="4686704" cy="4458172"/>
          </a:xfrm>
        </p:spPr>
        <p:txBody>
          <a:bodyPr>
            <a:normAutofit/>
          </a:bodyPr>
          <a:lstStyle>
            <a:lvl1pPr marL="0" indent="0">
              <a:buNone/>
              <a:defRPr sz="2400" baseline="0"/>
            </a:lvl1pPr>
          </a:lstStyle>
          <a:p>
            <a:pPr lvl="0"/>
            <a:r>
              <a:rPr lang="en-US"/>
              <a:t>Click to edit Master text styles</a:t>
            </a:r>
          </a:p>
        </p:txBody>
      </p:sp>
    </p:spTree>
    <p:extLst>
      <p:ext uri="{BB962C8B-B14F-4D97-AF65-F5344CB8AC3E}">
        <p14:creationId xmlns:p14="http://schemas.microsoft.com/office/powerpoint/2010/main" val="3396308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3" name="Picture Placeholder 3">
            <a:extLst>
              <a:ext uri="{FF2B5EF4-FFF2-40B4-BE49-F238E27FC236}">
                <a16:creationId xmlns:a16="http://schemas.microsoft.com/office/drawing/2014/main" id="{BBB78F13-FDC2-7342-BD3F-3B0DB4AFD2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8238" b="32232"/>
          <a:stretch/>
        </p:blipFill>
        <p:spPr>
          <a:xfrm>
            <a:off x="0" y="4842932"/>
            <a:ext cx="9144001" cy="2015068"/>
          </a:xfrm>
          <a:prstGeom prst="rect">
            <a:avLst/>
          </a:prstGeom>
        </p:spPr>
      </p:pic>
      <p:sp>
        <p:nvSpPr>
          <p:cNvPr id="4" name="Rectangle 3">
            <a:extLst>
              <a:ext uri="{FF2B5EF4-FFF2-40B4-BE49-F238E27FC236}">
                <a16:creationId xmlns:a16="http://schemas.microsoft.com/office/drawing/2014/main" id="{3DB69308-2F65-2848-AAFA-EE30143CC517}"/>
              </a:ext>
            </a:extLst>
          </p:cNvPr>
          <p:cNvSpPr/>
          <p:nvPr userDrawn="1"/>
        </p:nvSpPr>
        <p:spPr>
          <a:xfrm>
            <a:off x="0" y="4842932"/>
            <a:ext cx="9144000" cy="2015067"/>
          </a:xfrm>
          <a:prstGeom prst="rect">
            <a:avLst/>
          </a:prstGeom>
          <a:solidFill>
            <a:srgbClr val="1D376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048" y="6265462"/>
            <a:ext cx="1270152" cy="502386"/>
          </a:xfrm>
          <a:prstGeom prst="rect">
            <a:avLst/>
          </a:prstGeom>
        </p:spPr>
      </p:pic>
      <p:pic>
        <p:nvPicPr>
          <p:cNvPr id="6" name="Picture 5">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b="30308"/>
          <a:stretch/>
        </p:blipFill>
        <p:spPr>
          <a:xfrm>
            <a:off x="7566561" y="2125133"/>
            <a:ext cx="1257343" cy="2717798"/>
          </a:xfrm>
          <a:prstGeom prst="rect">
            <a:avLst/>
          </a:prstGeom>
        </p:spPr>
      </p:pic>
      <p:sp>
        <p:nvSpPr>
          <p:cNvPr id="7" name="Title 1"/>
          <p:cNvSpPr>
            <a:spLocks noGrp="1"/>
          </p:cNvSpPr>
          <p:nvPr>
            <p:ph type="title"/>
          </p:nvPr>
        </p:nvSpPr>
        <p:spPr>
          <a:xfrm>
            <a:off x="508000" y="236765"/>
            <a:ext cx="7245351" cy="1304925"/>
          </a:xfrm>
        </p:spPr>
        <p:txBody>
          <a:bodyPr>
            <a:normAutofit/>
          </a:bodyPr>
          <a:lstStyle>
            <a:lvl1pPr>
              <a:defRPr sz="3600" b="1">
                <a:solidFill>
                  <a:srgbClr val="002D72"/>
                </a:solidFill>
              </a:defRPr>
            </a:lvl1pPr>
          </a:lstStyle>
          <a:p>
            <a:r>
              <a:rPr lang="en-US"/>
              <a:t>Click to edit Master title style</a:t>
            </a:r>
          </a:p>
        </p:txBody>
      </p:sp>
      <p:sp>
        <p:nvSpPr>
          <p:cNvPr id="8" name="Text Placeholder 8"/>
          <p:cNvSpPr>
            <a:spLocks noGrp="1"/>
          </p:cNvSpPr>
          <p:nvPr>
            <p:ph type="body" sz="quarter" idx="10"/>
          </p:nvPr>
        </p:nvSpPr>
        <p:spPr>
          <a:xfrm>
            <a:off x="507999" y="1762125"/>
            <a:ext cx="6676571" cy="2328182"/>
          </a:xfrm>
        </p:spPr>
        <p:txBody>
          <a:bodyPr>
            <a:normAutofit/>
          </a:bodyPr>
          <a:lstStyle>
            <a:lvl1pPr marL="0" indent="0">
              <a:buNone/>
              <a:defRPr sz="2400"/>
            </a:lvl1pPr>
          </a:lstStyle>
          <a:p>
            <a:pPr lvl="0"/>
            <a:r>
              <a:rPr lang="en-US"/>
              <a:t>Click to edit Master text styles</a:t>
            </a:r>
          </a:p>
        </p:txBody>
      </p:sp>
    </p:spTree>
    <p:extLst>
      <p:ext uri="{BB962C8B-B14F-4D97-AF65-F5344CB8AC3E}">
        <p14:creationId xmlns:p14="http://schemas.microsoft.com/office/powerpoint/2010/main" val="3051425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Body Slide 1">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7DD05290-EAE5-D44A-AEA4-33AC83930919}"/>
              </a:ext>
            </a:extLst>
          </p:cNvPr>
          <p:cNvSpPr/>
          <p:nvPr userDrawn="1"/>
        </p:nvSpPr>
        <p:spPr>
          <a:xfrm rot="10800000" flipV="1">
            <a:off x="6087291" y="0"/>
            <a:ext cx="3056706" cy="6858000"/>
          </a:xfrm>
          <a:prstGeom prst="rtTriangle">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Title Placeholder 1">
            <a:extLst>
              <a:ext uri="{FF2B5EF4-FFF2-40B4-BE49-F238E27FC236}">
                <a16:creationId xmlns:a16="http://schemas.microsoft.com/office/drawing/2014/main" id="{3A3A4AC7-93AA-AD43-B9BD-760F2C8361E5}"/>
              </a:ext>
            </a:extLst>
          </p:cNvPr>
          <p:cNvSpPr>
            <a:spLocks noGrp="1"/>
          </p:cNvSpPr>
          <p:nvPr>
            <p:ph type="title"/>
          </p:nvPr>
        </p:nvSpPr>
        <p:spPr>
          <a:xfrm>
            <a:off x="409033" y="227967"/>
            <a:ext cx="8325937" cy="1117508"/>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2">
            <a:extLst>
              <a:ext uri="{FF2B5EF4-FFF2-40B4-BE49-F238E27FC236}">
                <a16:creationId xmlns:a16="http://schemas.microsoft.com/office/drawing/2014/main" id="{EA76E3D6-63C2-964D-A347-EA7DEAD9AD43}"/>
              </a:ext>
            </a:extLst>
          </p:cNvPr>
          <p:cNvSpPr>
            <a:spLocks noGrp="1"/>
          </p:cNvSpPr>
          <p:nvPr>
            <p:ph type="body" sz="quarter" idx="10"/>
          </p:nvPr>
        </p:nvSpPr>
        <p:spPr>
          <a:xfrm>
            <a:off x="427152" y="1463677"/>
            <a:ext cx="6440488" cy="4564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1547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1817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ody Slide 2">
  <p:cSld name="1_Body Slide 2">
    <p:spTree>
      <p:nvGrpSpPr>
        <p:cNvPr id="1" name="Shape 40"/>
        <p:cNvGrpSpPr/>
        <p:nvPr/>
      </p:nvGrpSpPr>
      <p:grpSpPr>
        <a:xfrm>
          <a:off x="0" y="0"/>
          <a:ext cx="0" cy="0"/>
          <a:chOff x="0" y="0"/>
          <a:chExt cx="0" cy="0"/>
        </a:xfrm>
      </p:grpSpPr>
      <p:pic>
        <p:nvPicPr>
          <p:cNvPr id="41" name="Google Shape;41;p29"/>
          <p:cNvPicPr preferRelativeResize="0"/>
          <p:nvPr/>
        </p:nvPicPr>
        <p:blipFill rotWithShape="1">
          <a:blip r:embed="rId2">
            <a:alphaModFix/>
          </a:blip>
          <a:srcRect b="30355"/>
          <a:stretch/>
        </p:blipFill>
        <p:spPr>
          <a:xfrm rot="-5400000">
            <a:off x="7172398" y="-332518"/>
            <a:ext cx="1257155" cy="2686050"/>
          </a:xfrm>
          <a:prstGeom prst="rect">
            <a:avLst/>
          </a:prstGeom>
          <a:noFill/>
          <a:ln>
            <a:noFill/>
          </a:ln>
        </p:spPr>
      </p:pic>
      <p:sp>
        <p:nvSpPr>
          <p:cNvPr id="42" name="Google Shape;42;p29"/>
          <p:cNvSpPr txBox="1">
            <a:spLocks noGrp="1"/>
          </p:cNvSpPr>
          <p:nvPr>
            <p:ph type="title"/>
          </p:nvPr>
        </p:nvSpPr>
        <p:spPr>
          <a:xfrm>
            <a:off x="419100" y="365127"/>
            <a:ext cx="5812970" cy="123829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D72"/>
              </a:buClr>
              <a:buSzPts val="3600"/>
              <a:buFont typeface="Arial"/>
              <a:buNone/>
              <a:defRPr sz="3600" b="1">
                <a:solidFill>
                  <a:srgbClr val="002D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3" name="Google Shape;43;p29"/>
          <p:cNvSpPr txBox="1">
            <a:spLocks noGrp="1"/>
          </p:cNvSpPr>
          <p:nvPr>
            <p:ph type="body" idx="1"/>
          </p:nvPr>
        </p:nvSpPr>
        <p:spPr>
          <a:xfrm>
            <a:off x="419100" y="1851025"/>
            <a:ext cx="5812970" cy="411570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840395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381000" y="228600"/>
            <a:ext cx="8305800" cy="914400"/>
          </a:xfrm>
        </p:spPr>
        <p:txBody>
          <a:bodyPr/>
          <a:lstStyle>
            <a:lvl1pPr>
              <a:defRPr/>
            </a:lvl1pPr>
          </a:lstStyle>
          <a:p>
            <a:r>
              <a:rPr lang="en-US"/>
              <a:t>Insert Slide Heading</a:t>
            </a:r>
          </a:p>
        </p:txBody>
      </p:sp>
    </p:spTree>
    <p:extLst>
      <p:ext uri="{BB962C8B-B14F-4D97-AF65-F5344CB8AC3E}">
        <p14:creationId xmlns:p14="http://schemas.microsoft.com/office/powerpoint/2010/main" val="16806025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81000" y="1295400"/>
            <a:ext cx="4114800" cy="4525963"/>
          </a:xfrm>
        </p:spPr>
        <p:txBody>
          <a:bodyPr/>
          <a:lstStyle>
            <a:lvl1pPr>
              <a:defRPr sz="2200" baseline="0">
                <a:solidFill>
                  <a:schemeClr val="accent1"/>
                </a:solidFill>
              </a:defRPr>
            </a:lvl1pPr>
            <a:lvl2pPr>
              <a:defRPr sz="2000">
                <a:solidFill>
                  <a:schemeClr val="accent1"/>
                </a:solidFill>
              </a:defRPr>
            </a:lvl2pPr>
            <a:lvl3pPr>
              <a:defRPr sz="1800">
                <a:solidFill>
                  <a:schemeClr val="accent1"/>
                </a:solidFill>
              </a:defRPr>
            </a:lvl3pPr>
            <a:lvl4pP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a:t>Level 1 bullet points (default is 22-point font for two-column layout)</a:t>
            </a:r>
          </a:p>
          <a:p>
            <a:pPr lvl="1"/>
            <a:r>
              <a:rPr lang="en-US"/>
              <a:t>Level 2 bullet points (default is 20-point font)</a:t>
            </a:r>
          </a:p>
          <a:p>
            <a:pPr lvl="2"/>
            <a:r>
              <a:rPr lang="en-US"/>
              <a:t>Level 3 bullet points (default is 18-point font)</a:t>
            </a:r>
          </a:p>
          <a:p>
            <a:pPr lvl="3"/>
            <a:r>
              <a:rPr lang="en-US"/>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lvl1pPr>
          </a:lstStyle>
          <a:p>
            <a:r>
              <a:rPr lang="en-US"/>
              <a:t>Insert Slide Heading</a:t>
            </a:r>
          </a:p>
        </p:txBody>
      </p:sp>
      <p:sp>
        <p:nvSpPr>
          <p:cNvPr id="10" name="Content Placeholder 2"/>
          <p:cNvSpPr>
            <a:spLocks noGrp="1"/>
          </p:cNvSpPr>
          <p:nvPr>
            <p:ph sz="half" idx="13" hasCustomPrompt="1"/>
          </p:nvPr>
        </p:nvSpPr>
        <p:spPr>
          <a:xfrm>
            <a:off x="4572000" y="1295400"/>
            <a:ext cx="4114800" cy="4525963"/>
          </a:xfrm>
        </p:spPr>
        <p:txBody>
          <a:bodyPr/>
          <a:lstStyle>
            <a:lvl1pPr>
              <a:defRPr sz="2200">
                <a:solidFill>
                  <a:schemeClr val="accent1"/>
                </a:solidFill>
              </a:defRPr>
            </a:lvl1pPr>
            <a:lvl2pPr>
              <a:defRPr sz="2000">
                <a:solidFill>
                  <a:schemeClr val="accent1"/>
                </a:solidFill>
              </a:defRPr>
            </a:lvl2pPr>
            <a:lvl3pPr>
              <a:defRPr sz="1800">
                <a:solidFill>
                  <a:schemeClr val="accent1"/>
                </a:solidFill>
              </a:defRPr>
            </a:lvl3pPr>
            <a:lvl4pP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a:t>Level 1 bullet points (default is 22-point font for two-column layout)</a:t>
            </a:r>
          </a:p>
          <a:p>
            <a:pPr lvl="1"/>
            <a:r>
              <a:rPr lang="en-US"/>
              <a:t>Level 2 bullet points (default is 20-point font)</a:t>
            </a:r>
          </a:p>
          <a:p>
            <a:pPr lvl="2"/>
            <a:r>
              <a:rPr lang="en-US"/>
              <a:t>Level 3 bullet points (default is 18-point font)</a:t>
            </a:r>
          </a:p>
          <a:p>
            <a:pPr lvl="3"/>
            <a:r>
              <a:rPr lang="en-US"/>
              <a:t>Level 4 bullet points (default is 16-point font)</a:t>
            </a:r>
          </a:p>
        </p:txBody>
      </p:sp>
      <p:sp>
        <p:nvSpPr>
          <p:cNvPr id="11" name="Rectangle 10"/>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13"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a:p>
        </p:txBody>
      </p:sp>
    </p:spTree>
    <p:extLst>
      <p:ext uri="{BB962C8B-B14F-4D97-AF65-F5344CB8AC3E}">
        <p14:creationId xmlns:p14="http://schemas.microsoft.com/office/powerpoint/2010/main" val="35331485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5ABE33B-CFFB-DA43-961D-9C2E1DBC0660}"/>
              </a:ext>
            </a:extLst>
          </p:cNvPr>
          <p:cNvSpPr/>
          <p:nvPr userDrawn="1"/>
        </p:nvSpPr>
        <p:spPr>
          <a:xfrm flipV="1">
            <a:off x="1" y="-29624"/>
            <a:ext cx="9144000" cy="5694805"/>
          </a:xfrm>
          <a:custGeom>
            <a:avLst/>
            <a:gdLst>
              <a:gd name="connsiteX0" fmla="*/ 0 w 12192000"/>
              <a:gd name="connsiteY0" fmla="*/ 5694805 h 5694805"/>
              <a:gd name="connsiteX1" fmla="*/ 12192000 w 12192000"/>
              <a:gd name="connsiteY1" fmla="*/ 5694805 h 5694805"/>
              <a:gd name="connsiteX2" fmla="*/ 12192000 w 12192000"/>
              <a:gd name="connsiteY2" fmla="*/ 1647500 h 5694805"/>
              <a:gd name="connsiteX3" fmla="*/ 12143591 w 12192000"/>
              <a:gd name="connsiteY3" fmla="*/ 1647500 h 5694805"/>
              <a:gd name="connsiteX4" fmla="*/ 0 w 12192000"/>
              <a:gd name="connsiteY4" fmla="*/ 0 h 5694805"/>
              <a:gd name="connsiteX5" fmla="*/ 0 w 12192000"/>
              <a:gd name="connsiteY5" fmla="*/ 1647500 h 5694805"/>
              <a:gd name="connsiteX6" fmla="*/ 0 w 12192000"/>
              <a:gd name="connsiteY6" fmla="*/ 1653654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694805">
                <a:moveTo>
                  <a:pt x="0" y="5694805"/>
                </a:moveTo>
                <a:lnTo>
                  <a:pt x="12192000" y="5694805"/>
                </a:lnTo>
                <a:lnTo>
                  <a:pt x="12192000" y="1647500"/>
                </a:lnTo>
                <a:lnTo>
                  <a:pt x="12143591" y="1647500"/>
                </a:lnTo>
                <a:lnTo>
                  <a:pt x="0" y="0"/>
                </a:lnTo>
                <a:lnTo>
                  <a:pt x="0" y="1647500"/>
                </a:lnTo>
                <a:lnTo>
                  <a:pt x="0" y="165365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10" name="Subtitle 2">
            <a:extLst>
              <a:ext uri="{FF2B5EF4-FFF2-40B4-BE49-F238E27FC236}">
                <a16:creationId xmlns:a16="http://schemas.microsoft.com/office/drawing/2014/main" id="{4AC11419-AA4B-CC4B-8EF3-848458B5AD4A}"/>
              </a:ext>
            </a:extLst>
          </p:cNvPr>
          <p:cNvSpPr>
            <a:spLocks noGrp="1"/>
          </p:cNvSpPr>
          <p:nvPr>
            <p:ph type="subTitle" idx="1" hasCustomPrompt="1"/>
          </p:nvPr>
        </p:nvSpPr>
        <p:spPr>
          <a:xfrm>
            <a:off x="3496458" y="5197871"/>
            <a:ext cx="5440680" cy="473464"/>
          </a:xfrm>
        </p:spPr>
        <p:txBody>
          <a:bodyPr>
            <a:noAutofit/>
          </a:bodyPr>
          <a:lstStyle>
            <a:lvl1pPr marL="0" indent="0" algn="r">
              <a:buNone/>
              <a:defRPr sz="1800" b="1" baseline="0">
                <a:solidFill>
                  <a:schemeClr val="tx1"/>
                </a:solidFill>
                <a:latin typeface="+mn-lt"/>
              </a:defRPr>
            </a:lvl1pPr>
            <a:lvl2pPr marL="257180" indent="0" algn="ctr">
              <a:buNone/>
              <a:defRPr>
                <a:solidFill>
                  <a:schemeClr val="tx1">
                    <a:tint val="75000"/>
                  </a:schemeClr>
                </a:solidFill>
              </a:defRPr>
            </a:lvl2pPr>
            <a:lvl3pPr marL="514359" indent="0" algn="ctr">
              <a:buNone/>
              <a:defRPr>
                <a:solidFill>
                  <a:schemeClr val="tx1">
                    <a:tint val="75000"/>
                  </a:schemeClr>
                </a:solidFill>
              </a:defRPr>
            </a:lvl3pPr>
            <a:lvl4pPr marL="771538" indent="0" algn="ctr">
              <a:buNone/>
              <a:defRPr>
                <a:solidFill>
                  <a:schemeClr val="tx1">
                    <a:tint val="75000"/>
                  </a:schemeClr>
                </a:solidFill>
              </a:defRPr>
            </a:lvl4pPr>
            <a:lvl5pPr marL="1028717" indent="0" algn="ctr">
              <a:buNone/>
              <a:defRPr>
                <a:solidFill>
                  <a:schemeClr val="tx1">
                    <a:tint val="75000"/>
                  </a:schemeClr>
                </a:solidFill>
              </a:defRPr>
            </a:lvl5pPr>
            <a:lvl6pPr marL="1285897" indent="0" algn="ctr">
              <a:buNone/>
              <a:defRPr>
                <a:solidFill>
                  <a:schemeClr val="tx1">
                    <a:tint val="75000"/>
                  </a:schemeClr>
                </a:solidFill>
              </a:defRPr>
            </a:lvl6pPr>
            <a:lvl7pPr marL="1543076" indent="0" algn="ctr">
              <a:buNone/>
              <a:defRPr>
                <a:solidFill>
                  <a:schemeClr val="tx1">
                    <a:tint val="75000"/>
                  </a:schemeClr>
                </a:solidFill>
              </a:defRPr>
            </a:lvl7pPr>
            <a:lvl8pPr marL="1800255" indent="0" algn="ctr">
              <a:buNone/>
              <a:defRPr>
                <a:solidFill>
                  <a:schemeClr val="tx1">
                    <a:tint val="75000"/>
                  </a:schemeClr>
                </a:solidFill>
              </a:defRPr>
            </a:lvl8pPr>
            <a:lvl9pPr marL="2057434" indent="0" algn="ctr">
              <a:buNone/>
              <a:defRPr>
                <a:solidFill>
                  <a:schemeClr val="tx1">
                    <a:tint val="75000"/>
                  </a:schemeClr>
                </a:solidFill>
              </a:defRPr>
            </a:lvl9pPr>
          </a:lstStyle>
          <a:p>
            <a:r>
              <a:rPr lang="en-US"/>
              <a:t>Presenter Name | Job Title</a:t>
            </a:r>
          </a:p>
          <a:p>
            <a:r>
              <a:rPr lang="en-US"/>
              <a:t> </a:t>
            </a:r>
          </a:p>
        </p:txBody>
      </p:sp>
      <p:sp>
        <p:nvSpPr>
          <p:cNvPr id="11" name="Text Placeholder 6">
            <a:extLst>
              <a:ext uri="{FF2B5EF4-FFF2-40B4-BE49-F238E27FC236}">
                <a16:creationId xmlns:a16="http://schemas.microsoft.com/office/drawing/2014/main" id="{E8918EEB-11AB-F046-9C2F-D0FEFFF13FB5}"/>
              </a:ext>
            </a:extLst>
          </p:cNvPr>
          <p:cNvSpPr>
            <a:spLocks noGrp="1"/>
          </p:cNvSpPr>
          <p:nvPr>
            <p:ph type="body" sz="quarter" idx="10" hasCustomPrompt="1"/>
          </p:nvPr>
        </p:nvSpPr>
        <p:spPr>
          <a:xfrm>
            <a:off x="3496867" y="5786340"/>
            <a:ext cx="5439965" cy="500062"/>
          </a:xfrm>
        </p:spPr>
        <p:txBody>
          <a:bodyPr/>
          <a:lstStyle>
            <a:lvl1pPr marL="0" marR="0" indent="0" algn="r" defTabSz="51435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solidFill>
                  <a:schemeClr val="tx1"/>
                </a:solidFill>
              </a:defRPr>
            </a:lvl1pPr>
            <a:lvl2pPr marL="257180" indent="0" algn="r">
              <a:buNone/>
              <a:defRPr/>
            </a:lvl2pPr>
            <a:lvl3pPr marL="514359" indent="0" algn="r">
              <a:buNone/>
              <a:defRPr/>
            </a:lvl3pPr>
            <a:lvl4pPr marL="771538" indent="0" algn="r">
              <a:buNone/>
              <a:defRPr/>
            </a:lvl4pPr>
            <a:lvl5pPr marL="1028717" indent="0" algn="r">
              <a:buNone/>
              <a:defRPr/>
            </a:lvl5pPr>
          </a:lstStyle>
          <a:p>
            <a:pPr marL="0" marR="0" lvl="0" indent="0" algn="r" defTabSz="51435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350"/>
              <a:t>Team/Office/Division Name | Date </a:t>
            </a:r>
          </a:p>
        </p:txBody>
      </p:sp>
      <p:grpSp>
        <p:nvGrpSpPr>
          <p:cNvPr id="14" name="Group 13">
            <a:extLst>
              <a:ext uri="{FF2B5EF4-FFF2-40B4-BE49-F238E27FC236}">
                <a16:creationId xmlns:a16="http://schemas.microsoft.com/office/drawing/2014/main" id="{3CBEB3F1-B8AF-DE47-AA0B-DD2FA7D95844}"/>
              </a:ext>
            </a:extLst>
          </p:cNvPr>
          <p:cNvGrpSpPr/>
          <p:nvPr userDrawn="1"/>
        </p:nvGrpSpPr>
        <p:grpSpPr>
          <a:xfrm>
            <a:off x="2207429" y="375185"/>
            <a:ext cx="4729143" cy="3934758"/>
            <a:chOff x="2406962" y="375185"/>
            <a:chExt cx="6305524" cy="3934758"/>
          </a:xfrm>
        </p:grpSpPr>
        <p:pic>
          <p:nvPicPr>
            <p:cNvPr id="15" name="Picture 14">
              <a:extLst>
                <a:ext uri="{FF2B5EF4-FFF2-40B4-BE49-F238E27FC236}">
                  <a16:creationId xmlns:a16="http://schemas.microsoft.com/office/drawing/2014/main" id="{8B5B0452-B6F4-7448-BDA7-A55549C7D8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06962" y="375185"/>
              <a:ext cx="6305523" cy="3934758"/>
            </a:xfrm>
            <a:prstGeom prst="rect">
              <a:avLst/>
            </a:prstGeom>
          </p:spPr>
        </p:pic>
        <p:sp>
          <p:nvSpPr>
            <p:cNvPr id="16" name="TextBox 15">
              <a:extLst>
                <a:ext uri="{FF2B5EF4-FFF2-40B4-BE49-F238E27FC236}">
                  <a16:creationId xmlns:a16="http://schemas.microsoft.com/office/drawing/2014/main" id="{67F23796-C60D-1D4E-B01C-BE7229EC5A73}"/>
                </a:ext>
              </a:extLst>
            </p:cNvPr>
            <p:cNvSpPr txBox="1"/>
            <p:nvPr userDrawn="1"/>
          </p:nvSpPr>
          <p:spPr>
            <a:xfrm>
              <a:off x="4046500" y="3229009"/>
              <a:ext cx="4665986" cy="276999"/>
            </a:xfrm>
            <a:prstGeom prst="rect">
              <a:avLst/>
            </a:prstGeom>
            <a:noFill/>
          </p:spPr>
          <p:txBody>
            <a:bodyPr wrap="square" rtlCol="0">
              <a:spAutoFit/>
            </a:bodyPr>
            <a:lstStyle/>
            <a:p>
              <a:r>
                <a:rPr lang="en-US" sz="1200">
                  <a:solidFill>
                    <a:srgbClr val="1D376C"/>
                  </a:solidFill>
                </a:rPr>
                <a:t>We</a:t>
              </a:r>
              <a:r>
                <a:rPr lang="en-US" sz="1200" baseline="0">
                  <a:solidFill>
                    <a:srgbClr val="1D376C"/>
                  </a:solidFill>
                </a:rPr>
                <a:t> will set all students on a path to success. </a:t>
              </a:r>
              <a:endParaRPr lang="en-US" sz="1200">
                <a:solidFill>
                  <a:srgbClr val="1D376C"/>
                </a:solidFill>
              </a:endParaRPr>
            </a:p>
          </p:txBody>
        </p:sp>
      </p:grpSp>
      <p:pic>
        <p:nvPicPr>
          <p:cNvPr id="8" name="Picture 7">
            <a:extLst>
              <a:ext uri="{FF2B5EF4-FFF2-40B4-BE49-F238E27FC236}">
                <a16:creationId xmlns:a16="http://schemas.microsoft.com/office/drawing/2014/main" id="{12C47C31-5881-5E4B-9D6C-6120ED87AF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7168" y="5972469"/>
            <a:ext cx="1190547" cy="627866"/>
          </a:xfrm>
          <a:prstGeom prst="rect">
            <a:avLst/>
          </a:prstGeom>
        </p:spPr>
      </p:pic>
      <p:sp>
        <p:nvSpPr>
          <p:cNvPr id="9" name="Rectangle 8">
            <a:extLst>
              <a:ext uri="{FF2B5EF4-FFF2-40B4-BE49-F238E27FC236}">
                <a16:creationId xmlns:a16="http://schemas.microsoft.com/office/drawing/2014/main" id="{C54216E0-F867-7442-9A36-35817FBEF201}"/>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543701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Required">
    <p:spTree>
      <p:nvGrpSpPr>
        <p:cNvPr id="1" name=""/>
        <p:cNvGrpSpPr/>
        <p:nvPr/>
      </p:nvGrpSpPr>
      <p:grpSpPr>
        <a:xfrm>
          <a:off x="0" y="0"/>
          <a:ext cx="0" cy="0"/>
          <a:chOff x="0" y="0"/>
          <a:chExt cx="0" cy="0"/>
        </a:xfrm>
      </p:grpSpPr>
      <p:sp>
        <p:nvSpPr>
          <p:cNvPr id="61" name="Rectangle 60"/>
          <p:cNvSpPr/>
          <p:nvPr userDrawn="1"/>
        </p:nvSpPr>
        <p:spPr>
          <a:xfrm>
            <a:off x="-11" y="-17712"/>
            <a:ext cx="4572012" cy="35182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p>
        </p:txBody>
      </p:sp>
      <p:pic>
        <p:nvPicPr>
          <p:cNvPr id="63" name="Picture Placeholder 4">
            <a:extLst>
              <a:ext uri="{FF2B5EF4-FFF2-40B4-BE49-F238E27FC236}">
                <a16:creationId xmlns:a16="http://schemas.microsoft.com/office/drawing/2014/main" id="{D623053C-DC25-D947-9E33-5F6F307A23F6}"/>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t="6816" b="6816"/>
          <a:stretch>
            <a:fillRect/>
          </a:stretch>
        </p:blipFill>
        <p:spPr>
          <a:xfrm>
            <a:off x="4572004" y="0"/>
            <a:ext cx="4572000" cy="3493008"/>
          </a:xfrm>
          <a:prstGeom prst="rect">
            <a:avLst/>
          </a:prstGeom>
        </p:spPr>
      </p:pic>
      <p:pic>
        <p:nvPicPr>
          <p:cNvPr id="64" name="Picture Placeholder 7">
            <a:extLst>
              <a:ext uri="{FF2B5EF4-FFF2-40B4-BE49-F238E27FC236}">
                <a16:creationId xmlns:a16="http://schemas.microsoft.com/office/drawing/2014/main" id="{F003C5C3-AE68-4C4A-8A73-439437B08EF5}"/>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t="8407" b="8407"/>
          <a:stretch>
            <a:fillRect/>
          </a:stretch>
        </p:blipFill>
        <p:spPr>
          <a:xfrm>
            <a:off x="1" y="3493008"/>
            <a:ext cx="4572001" cy="3364992"/>
          </a:xfrm>
          <a:prstGeom prst="rect">
            <a:avLst/>
          </a:prstGeom>
        </p:spPr>
      </p:pic>
      <p:pic>
        <p:nvPicPr>
          <p:cNvPr id="65" name="Picture Placeholder 15">
            <a:extLst>
              <a:ext uri="{FF2B5EF4-FFF2-40B4-BE49-F238E27FC236}">
                <a16:creationId xmlns:a16="http://schemas.microsoft.com/office/drawing/2014/main" id="{462C34F0-184A-C846-A121-6E1738DAD94B}"/>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t="7678" b="7678"/>
          <a:stretch>
            <a:fillRect/>
          </a:stretch>
        </p:blipFill>
        <p:spPr>
          <a:xfrm>
            <a:off x="4572003" y="3493008"/>
            <a:ext cx="4572000" cy="3364992"/>
          </a:xfrm>
          <a:prstGeom prst="rect">
            <a:avLst/>
          </a:prstGeom>
        </p:spPr>
      </p:pic>
      <p:sp>
        <p:nvSpPr>
          <p:cNvPr id="66" name="Rectangle 65"/>
          <p:cNvSpPr/>
          <p:nvPr userDrawn="1"/>
        </p:nvSpPr>
        <p:spPr>
          <a:xfrm>
            <a:off x="4572000" y="-17713"/>
            <a:ext cx="4572001" cy="3518205"/>
          </a:xfrm>
          <a:prstGeom prst="rect">
            <a:avLst/>
          </a:prstGeom>
          <a:solidFill>
            <a:srgbClr val="E8772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srgbClr val="E87722"/>
              </a:solidFill>
            </a:endParaRPr>
          </a:p>
        </p:txBody>
      </p:sp>
      <p:sp>
        <p:nvSpPr>
          <p:cNvPr id="67" name="Rectangle 66"/>
          <p:cNvSpPr/>
          <p:nvPr userDrawn="1"/>
        </p:nvSpPr>
        <p:spPr>
          <a:xfrm>
            <a:off x="-8219" y="3488290"/>
            <a:ext cx="4580220" cy="3369710"/>
          </a:xfrm>
          <a:prstGeom prst="rect">
            <a:avLst/>
          </a:prstGeom>
          <a:solidFill>
            <a:srgbClr val="2DCCD3">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srgbClr val="E87722"/>
              </a:solidFill>
            </a:endParaRPr>
          </a:p>
        </p:txBody>
      </p:sp>
      <p:sp>
        <p:nvSpPr>
          <p:cNvPr id="68" name="Rectangle 67"/>
          <p:cNvSpPr/>
          <p:nvPr userDrawn="1"/>
        </p:nvSpPr>
        <p:spPr>
          <a:xfrm>
            <a:off x="4572004" y="3493008"/>
            <a:ext cx="4572000" cy="3382704"/>
          </a:xfrm>
          <a:prstGeom prst="rect">
            <a:avLst/>
          </a:prstGeom>
          <a:solidFill>
            <a:srgbClr val="D2D755">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srgbClr val="E87722"/>
              </a:solidFill>
            </a:endParaRPr>
          </a:p>
        </p:txBody>
      </p:sp>
      <p:cxnSp>
        <p:nvCxnSpPr>
          <p:cNvPr id="72" name="Straight Connector 71"/>
          <p:cNvCxnSpPr/>
          <p:nvPr userDrawn="1"/>
        </p:nvCxnSpPr>
        <p:spPr>
          <a:xfrm>
            <a:off x="13472645" y="2330411"/>
            <a:ext cx="4432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01A7A322-C1B4-A04B-BB50-6C9CA91305D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27118" y="564788"/>
            <a:ext cx="2717754" cy="2249595"/>
          </a:xfrm>
          <a:prstGeom prst="rect">
            <a:avLst/>
          </a:prstGeom>
        </p:spPr>
      </p:pic>
      <p:cxnSp>
        <p:nvCxnSpPr>
          <p:cNvPr id="24" name="Straight Connector 23">
            <a:extLst>
              <a:ext uri="{FF2B5EF4-FFF2-40B4-BE49-F238E27FC236}">
                <a16:creationId xmlns:a16="http://schemas.microsoft.com/office/drawing/2014/main" id="{F102BE4B-3B2C-4742-AE2C-197E60467448}"/>
              </a:ext>
            </a:extLst>
          </p:cNvPr>
          <p:cNvCxnSpPr>
            <a:cxnSpLocks/>
          </p:cNvCxnSpPr>
          <p:nvPr userDrawn="1"/>
        </p:nvCxnSpPr>
        <p:spPr>
          <a:xfrm>
            <a:off x="2064370" y="4837463"/>
            <a:ext cx="4432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8EA27DBE-8AF9-5D43-B7DC-5BE33EE5B7F5}"/>
              </a:ext>
            </a:extLst>
          </p:cNvPr>
          <p:cNvSpPr>
            <a:spLocks/>
          </p:cNvSpPr>
          <p:nvPr userDrawn="1"/>
        </p:nvSpPr>
        <p:spPr bwMode="auto">
          <a:xfrm>
            <a:off x="846964" y="4035994"/>
            <a:ext cx="2878074" cy="583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3428028">
              <a:lnSpc>
                <a:spcPts val="5548"/>
              </a:lnSpc>
            </a:pPr>
            <a:r>
              <a:rPr lang="en-US" sz="1650" b="1" spc="3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STUDENT READINESS</a:t>
            </a:r>
          </a:p>
        </p:txBody>
      </p:sp>
      <p:sp>
        <p:nvSpPr>
          <p:cNvPr id="26" name="TextBox 25">
            <a:extLst>
              <a:ext uri="{FF2B5EF4-FFF2-40B4-BE49-F238E27FC236}">
                <a16:creationId xmlns:a16="http://schemas.microsoft.com/office/drawing/2014/main" id="{84724FF5-361D-6845-9FAC-9023ABE08F54}"/>
              </a:ext>
            </a:extLst>
          </p:cNvPr>
          <p:cNvSpPr txBox="1"/>
          <p:nvPr userDrawn="1"/>
        </p:nvSpPr>
        <p:spPr>
          <a:xfrm>
            <a:off x="0" y="5047779"/>
            <a:ext cx="4572000" cy="1200329"/>
          </a:xfrm>
          <a:prstGeom prst="rect">
            <a:avLst/>
          </a:prstGeom>
          <a:noFill/>
        </p:spPr>
        <p:txBody>
          <a:bodyPr wrap="square" rtlCol="0" anchor="t" anchorCtr="1">
            <a:spAutoFit/>
          </a:bodyPr>
          <a:lstStyle/>
          <a:p>
            <a:pPr algn="ct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PUBLIC SCHOOLS WILL BE </a:t>
            </a: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EQUIPPED TO SERVE THE ACADEMIC </a:t>
            </a: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AND NON-ACADEMIC NEEDS OF ALL </a:t>
            </a: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STUDENTS IN THEIR CAREER PATHWAYS</a:t>
            </a:r>
          </a:p>
          <a:p>
            <a:pPr algn="ct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26">
            <a:extLst>
              <a:ext uri="{FF2B5EF4-FFF2-40B4-BE49-F238E27FC236}">
                <a16:creationId xmlns:a16="http://schemas.microsoft.com/office/drawing/2014/main" id="{47C71667-3AEC-C44A-BE72-6CBA1AD0B33C}"/>
              </a:ext>
            </a:extLst>
          </p:cNvPr>
          <p:cNvSpPr>
            <a:spLocks/>
          </p:cNvSpPr>
          <p:nvPr userDrawn="1"/>
        </p:nvSpPr>
        <p:spPr bwMode="auto">
          <a:xfrm>
            <a:off x="6075447" y="621394"/>
            <a:ext cx="1565108" cy="583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3428028">
              <a:lnSpc>
                <a:spcPts val="5548"/>
              </a:lnSpc>
            </a:pPr>
            <a:r>
              <a:rPr lang="en-US" sz="1650" b="1" spc="3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ACADEMICS</a:t>
            </a:r>
          </a:p>
        </p:txBody>
      </p:sp>
      <p:sp>
        <p:nvSpPr>
          <p:cNvPr id="28" name="TextBox 27">
            <a:extLst>
              <a:ext uri="{FF2B5EF4-FFF2-40B4-BE49-F238E27FC236}">
                <a16:creationId xmlns:a16="http://schemas.microsoft.com/office/drawing/2014/main" id="{8E0508B1-37A1-5149-A181-351DE524C4C9}"/>
              </a:ext>
            </a:extLst>
          </p:cNvPr>
          <p:cNvSpPr txBox="1"/>
          <p:nvPr userDrawn="1"/>
        </p:nvSpPr>
        <p:spPr>
          <a:xfrm>
            <a:off x="5112636" y="1701536"/>
            <a:ext cx="3490730" cy="646331"/>
          </a:xfrm>
          <a:prstGeom prst="rect">
            <a:avLst/>
          </a:prstGeom>
          <a:noFill/>
        </p:spPr>
        <p:txBody>
          <a:bodyPr wrap="square" rtlCol="0" anchor="t" anchorCtr="1">
            <a:spAutoFit/>
          </a:bodyPr>
          <a:lstStyle/>
          <a:p>
            <a:pPr algn="ct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ALL TENNESSEE STUDENTS WILL HAVE ACCESS TO A HIGH-QUALITY EDUCATION, </a:t>
            </a: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NO MATTER WHERE THEY LIVE</a:t>
            </a:r>
          </a:p>
        </p:txBody>
      </p:sp>
      <p:cxnSp>
        <p:nvCxnSpPr>
          <p:cNvPr id="29" name="Straight Connector 28">
            <a:extLst>
              <a:ext uri="{FF2B5EF4-FFF2-40B4-BE49-F238E27FC236}">
                <a16:creationId xmlns:a16="http://schemas.microsoft.com/office/drawing/2014/main" id="{AF4B6B65-F656-5744-9563-91385A9B67FC}"/>
              </a:ext>
            </a:extLst>
          </p:cNvPr>
          <p:cNvCxnSpPr>
            <a:cxnSpLocks/>
          </p:cNvCxnSpPr>
          <p:nvPr userDrawn="1"/>
        </p:nvCxnSpPr>
        <p:spPr>
          <a:xfrm>
            <a:off x="6636373" y="1429256"/>
            <a:ext cx="4432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DB183890-8E4B-A740-B27D-37D537CB22B8}"/>
              </a:ext>
            </a:extLst>
          </p:cNvPr>
          <p:cNvSpPr>
            <a:spLocks/>
          </p:cNvSpPr>
          <p:nvPr userDrawn="1"/>
        </p:nvSpPr>
        <p:spPr bwMode="auto">
          <a:xfrm>
            <a:off x="6062786" y="4039296"/>
            <a:ext cx="1590435" cy="583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3428028">
              <a:lnSpc>
                <a:spcPts val="5548"/>
              </a:lnSpc>
            </a:pPr>
            <a:r>
              <a:rPr lang="en-US" sz="1650" b="1" spc="3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EDUCATORS</a:t>
            </a:r>
          </a:p>
        </p:txBody>
      </p:sp>
      <p:sp>
        <p:nvSpPr>
          <p:cNvPr id="31" name="TextBox 30">
            <a:extLst>
              <a:ext uri="{FF2B5EF4-FFF2-40B4-BE49-F238E27FC236}">
                <a16:creationId xmlns:a16="http://schemas.microsoft.com/office/drawing/2014/main" id="{968D0E0F-4333-4147-8A55-4673EE116967}"/>
              </a:ext>
            </a:extLst>
          </p:cNvPr>
          <p:cNvSpPr txBox="1"/>
          <p:nvPr userDrawn="1"/>
        </p:nvSpPr>
        <p:spPr>
          <a:xfrm>
            <a:off x="5147989" y="5047779"/>
            <a:ext cx="3420029" cy="1200329"/>
          </a:xfrm>
          <a:prstGeom prst="rect">
            <a:avLst/>
          </a:prstGeom>
          <a:noFill/>
        </p:spPr>
        <p:txBody>
          <a:bodyPr wrap="square" rtlCol="0" anchor="t" anchorCtr="1">
            <a:spAutoFit/>
          </a:bodyPr>
          <a:lstStyle/>
          <a:p>
            <a:pPr algn="ct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WILL SET A NEW PATH FOR </a:t>
            </a: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THE EDUCATION PROFESSION AND BE </a:t>
            </a: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THE TOP STATE TO BECOME AND REMAIN</a:t>
            </a: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A TEACHER AND LEADER FOR ALL</a:t>
            </a:r>
          </a:p>
          <a:p>
            <a:pPr algn="ctr"/>
            <a:b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2" name="Straight Connector 31">
            <a:extLst>
              <a:ext uri="{FF2B5EF4-FFF2-40B4-BE49-F238E27FC236}">
                <a16:creationId xmlns:a16="http://schemas.microsoft.com/office/drawing/2014/main" id="{87B148FB-6A20-A642-B08C-B402C2454F2B}"/>
              </a:ext>
            </a:extLst>
          </p:cNvPr>
          <p:cNvCxnSpPr>
            <a:cxnSpLocks/>
          </p:cNvCxnSpPr>
          <p:nvPr userDrawn="1"/>
        </p:nvCxnSpPr>
        <p:spPr>
          <a:xfrm>
            <a:off x="6636373" y="4837463"/>
            <a:ext cx="4432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56C3579-1D94-AC4F-8542-B7E001C3B123}"/>
              </a:ext>
            </a:extLst>
          </p:cNvPr>
          <p:cNvSpPr txBox="1"/>
          <p:nvPr userDrawn="1"/>
        </p:nvSpPr>
        <p:spPr>
          <a:xfrm>
            <a:off x="1590277" y="2175136"/>
            <a:ext cx="2152442" cy="323165"/>
          </a:xfrm>
          <a:prstGeom prst="rect">
            <a:avLst/>
          </a:prstGeom>
          <a:noFill/>
        </p:spPr>
        <p:txBody>
          <a:bodyPr wrap="square" rtlCol="0">
            <a:spAutoFit/>
          </a:bodyPr>
          <a:lstStyle/>
          <a:p>
            <a:r>
              <a:rPr lang="en-US" sz="750">
                <a:solidFill>
                  <a:schemeClr val="bg1"/>
                </a:solidFill>
              </a:rPr>
              <a:t>We will set all students on a path to success. </a:t>
            </a:r>
          </a:p>
        </p:txBody>
      </p:sp>
    </p:spTree>
    <p:extLst>
      <p:ext uri="{BB962C8B-B14F-4D97-AF65-F5344CB8AC3E}">
        <p14:creationId xmlns:p14="http://schemas.microsoft.com/office/powerpoint/2010/main" val="26311651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Final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3"/>
            <a:ext cx="9143999"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Right Triangle 11">
            <a:extLst>
              <a:ext uri="{FF2B5EF4-FFF2-40B4-BE49-F238E27FC236}">
                <a16:creationId xmlns:a16="http://schemas.microsoft.com/office/drawing/2014/main" id="{320E0944-7F90-084D-9287-63AB9D3A69A4}"/>
              </a:ext>
            </a:extLst>
          </p:cNvPr>
          <p:cNvSpPr/>
          <p:nvPr userDrawn="1"/>
        </p:nvSpPr>
        <p:spPr>
          <a:xfrm rot="10800000" flipV="1">
            <a:off x="4885361" y="-66675"/>
            <a:ext cx="4258639" cy="6924675"/>
          </a:xfrm>
          <a:prstGeom prst="rtTriangle">
            <a:avLst/>
          </a:prstGeom>
          <a:solidFill>
            <a:schemeClr val="bg2">
              <a:lumMod val="9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6663177" y="1991540"/>
            <a:ext cx="1255567" cy="5315579"/>
          </a:xfrm>
          <a:prstGeom prst="rect">
            <a:avLst/>
          </a:prstGeom>
        </p:spPr>
      </p:pic>
      <p:sp>
        <p:nvSpPr>
          <p:cNvPr id="2" name="Title 1"/>
          <p:cNvSpPr>
            <a:spLocks noGrp="1"/>
          </p:cNvSpPr>
          <p:nvPr>
            <p:ph type="title"/>
          </p:nvPr>
        </p:nvSpPr>
        <p:spPr>
          <a:xfrm>
            <a:off x="318138" y="1996312"/>
            <a:ext cx="6662979" cy="1759104"/>
          </a:xfrm>
        </p:spPr>
        <p:txBody>
          <a:bodyPr anchor="b">
            <a:normAutofit/>
          </a:bodyPr>
          <a:lstStyle>
            <a:lvl1pPr>
              <a:defRPr sz="3300">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381001" y="3808754"/>
            <a:ext cx="5659755" cy="2019300"/>
          </a:xfrm>
        </p:spPr>
        <p:txBody>
          <a:bodyPr>
            <a:normAutofit/>
          </a:bodyPr>
          <a:lstStyle>
            <a:lvl1pPr marL="0" indent="0">
              <a:buNone/>
              <a:defRPr sz="2700">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5812" y="6065844"/>
            <a:ext cx="119329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17510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dy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rot="16200000">
            <a:off x="7705141" y="-56337"/>
            <a:ext cx="1106125" cy="1771594"/>
          </a:xfrm>
          <a:prstGeom prst="rect">
            <a:avLst/>
          </a:prstGeom>
        </p:spPr>
      </p:pic>
      <p:sp>
        <p:nvSpPr>
          <p:cNvPr id="7" name="Text Placeholder 4">
            <a:extLst>
              <a:ext uri="{FF2B5EF4-FFF2-40B4-BE49-F238E27FC236}">
                <a16:creationId xmlns:a16="http://schemas.microsoft.com/office/drawing/2014/main" id="{4F8F17A6-18AF-124F-8B50-193FD3DAF1E9}"/>
              </a:ext>
            </a:extLst>
          </p:cNvPr>
          <p:cNvSpPr>
            <a:spLocks noGrp="1"/>
          </p:cNvSpPr>
          <p:nvPr>
            <p:ph type="body" sz="quarter" idx="10"/>
          </p:nvPr>
        </p:nvSpPr>
        <p:spPr>
          <a:xfrm>
            <a:off x="381000" y="1531917"/>
            <a:ext cx="6866237"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42C84270-C0DF-E94A-9302-678BF07B926E}"/>
              </a:ext>
            </a:extLst>
          </p:cNvPr>
          <p:cNvSpPr>
            <a:spLocks noGrp="1"/>
          </p:cNvSpPr>
          <p:nvPr>
            <p:ph type="title"/>
          </p:nvPr>
        </p:nvSpPr>
        <p:spPr>
          <a:xfrm>
            <a:off x="381001" y="228600"/>
            <a:ext cx="6866237" cy="1208314"/>
          </a:xfrm>
          <a:prstGeom prst="rect">
            <a:avLst/>
          </a:prstGeom>
        </p:spPr>
        <p:txBody>
          <a:bodyPr vert="horz" lIns="91440" tIns="45720" rIns="91440" bIns="45720" rtlCol="0" anchor="ctr">
            <a:normAutofit/>
          </a:bodyPr>
          <a:lstStyle>
            <a:lvl1pPr>
              <a:defRPr>
                <a:solidFill>
                  <a:schemeClr val="accent2"/>
                </a:solidFill>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1414044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ody Slide 8">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949F479-6C74-DD43-9159-EDBBBF818650}"/>
              </a:ext>
            </a:extLst>
          </p:cNvPr>
          <p:cNvSpPr/>
          <p:nvPr userDrawn="1"/>
        </p:nvSpPr>
        <p:spPr>
          <a:xfrm>
            <a:off x="6813468" y="6400800"/>
            <a:ext cx="2330533"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a:off x="7471486" y="2952000"/>
            <a:ext cx="1382637" cy="3936822"/>
          </a:xfrm>
          <a:prstGeom prst="rect">
            <a:avLst/>
          </a:prstGeom>
        </p:spPr>
      </p:pic>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381000" y="228600"/>
            <a:ext cx="8405813"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381000" y="1531917"/>
            <a:ext cx="7557135"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07205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dy Slide 9">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681062" y="1553674"/>
            <a:ext cx="1156179" cy="4726918"/>
          </a:xfrm>
          <a:prstGeom prst="rect">
            <a:avLst/>
          </a:prstGeom>
        </p:spPr>
      </p:pic>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381000" y="228600"/>
            <a:ext cx="8405813"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381001" y="1531917"/>
            <a:ext cx="7042785"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7607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4885361" y="-66675"/>
            <a:ext cx="4258639"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4" name="Picture 3">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6773743" y="2044665"/>
            <a:ext cx="1197319" cy="5068979"/>
          </a:xfrm>
          <a:prstGeom prst="rect">
            <a:avLst/>
          </a:prstGeom>
        </p:spPr>
      </p:pic>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381000" y="228600"/>
            <a:ext cx="83058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381001" y="1531917"/>
            <a:ext cx="730853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B912BF4F-769C-6D4C-B341-069AE5BAA9AA}"/>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940247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4885361" y="-66675"/>
            <a:ext cx="4258639"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 name="Oval 4">
            <a:extLst>
              <a:ext uri="{FF2B5EF4-FFF2-40B4-BE49-F238E27FC236}">
                <a16:creationId xmlns:a16="http://schemas.microsoft.com/office/drawing/2014/main" id="{8EA55D89-C39F-4D43-AE63-61EB5128A2CE}"/>
              </a:ext>
            </a:extLst>
          </p:cNvPr>
          <p:cNvSpPr/>
          <p:nvPr userDrawn="1"/>
        </p:nvSpPr>
        <p:spPr>
          <a:xfrm>
            <a:off x="5684922" y="1778603"/>
            <a:ext cx="2936833" cy="3915777"/>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381001" y="228600"/>
            <a:ext cx="7531418"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381000" y="1531917"/>
            <a:ext cx="520827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79E2114F-41BF-4447-968E-404E3EF2E53F}"/>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011143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4885361" y="-66675"/>
            <a:ext cx="4258639"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381001" y="228600"/>
            <a:ext cx="7531418"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381000" y="1531917"/>
            <a:ext cx="6151245"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16D5DC8A-8B35-B14C-A0A6-D188A5DE30C1}"/>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298420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dy Slide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CFBEDD-5ADB-A740-B3B2-D5A40CDC2528}"/>
              </a:ext>
            </a:extLst>
          </p:cNvPr>
          <p:cNvSpPr/>
          <p:nvPr userDrawn="1"/>
        </p:nvSpPr>
        <p:spPr>
          <a:xfrm>
            <a:off x="6813468" y="6400800"/>
            <a:ext cx="2330533"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Rectangle 6"/>
          <p:cNvSpPr/>
          <p:nvPr userDrawn="1"/>
        </p:nvSpPr>
        <p:spPr>
          <a:xfrm>
            <a:off x="7303715" y="0"/>
            <a:ext cx="613429"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8" name="Rectangle 7"/>
          <p:cNvSpPr/>
          <p:nvPr userDrawn="1"/>
        </p:nvSpPr>
        <p:spPr>
          <a:xfrm>
            <a:off x="8530573" y="0"/>
            <a:ext cx="613429"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pic>
        <p:nvPicPr>
          <p:cNvPr id="9" name="Picture 8">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19793779">
            <a:off x="366631" y="844883"/>
            <a:ext cx="774774" cy="3167582"/>
          </a:xfrm>
          <a:prstGeom prst="rect">
            <a:avLst/>
          </a:prstGeom>
        </p:spPr>
      </p:pic>
      <p:sp>
        <p:nvSpPr>
          <p:cNvPr id="10" name="Rectangle 9"/>
          <p:cNvSpPr/>
          <p:nvPr userDrawn="1"/>
        </p:nvSpPr>
        <p:spPr>
          <a:xfrm>
            <a:off x="7917145" y="0"/>
            <a:ext cx="613429"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11" name="Title Placeholder 1">
            <a:extLst>
              <a:ext uri="{FF2B5EF4-FFF2-40B4-BE49-F238E27FC236}">
                <a16:creationId xmlns:a16="http://schemas.microsoft.com/office/drawing/2014/main" id="{DFC168A4-3138-C941-8827-A85584EFC521}"/>
              </a:ext>
            </a:extLst>
          </p:cNvPr>
          <p:cNvSpPr>
            <a:spLocks noGrp="1"/>
          </p:cNvSpPr>
          <p:nvPr>
            <p:ph type="title"/>
          </p:nvPr>
        </p:nvSpPr>
        <p:spPr>
          <a:xfrm>
            <a:off x="1062990" y="228600"/>
            <a:ext cx="589788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81FEF92E-E4AD-2A41-AA96-632665103C97}"/>
              </a:ext>
            </a:extLst>
          </p:cNvPr>
          <p:cNvSpPr>
            <a:spLocks noGrp="1"/>
          </p:cNvSpPr>
          <p:nvPr>
            <p:ph type="body" sz="quarter" idx="10"/>
          </p:nvPr>
        </p:nvSpPr>
        <p:spPr>
          <a:xfrm>
            <a:off x="1568768" y="1531917"/>
            <a:ext cx="539210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45244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dy Slide 4">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E7D0388-EDB2-4A47-B296-C092A2549FDA}"/>
              </a:ext>
            </a:extLst>
          </p:cNvPr>
          <p:cNvSpPr/>
          <p:nvPr userDrawn="1"/>
        </p:nvSpPr>
        <p:spPr>
          <a:xfrm>
            <a:off x="6813468" y="6400800"/>
            <a:ext cx="2330533"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5" name="Rectangle 14">
            <a:extLst>
              <a:ext uri="{FF2B5EF4-FFF2-40B4-BE49-F238E27FC236}">
                <a16:creationId xmlns:a16="http://schemas.microsoft.com/office/drawing/2014/main" id="{1A743600-A825-024B-9EE3-B8018822160B}"/>
              </a:ext>
            </a:extLst>
          </p:cNvPr>
          <p:cNvSpPr/>
          <p:nvPr userDrawn="1"/>
        </p:nvSpPr>
        <p:spPr>
          <a:xfrm>
            <a:off x="7303715" y="0"/>
            <a:ext cx="613429"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16" name="Rectangle 15">
            <a:extLst>
              <a:ext uri="{FF2B5EF4-FFF2-40B4-BE49-F238E27FC236}">
                <a16:creationId xmlns:a16="http://schemas.microsoft.com/office/drawing/2014/main" id="{F3DD3628-7242-3142-B23A-634023944C0A}"/>
              </a:ext>
            </a:extLst>
          </p:cNvPr>
          <p:cNvSpPr/>
          <p:nvPr userDrawn="1"/>
        </p:nvSpPr>
        <p:spPr>
          <a:xfrm>
            <a:off x="8530573" y="0"/>
            <a:ext cx="613429"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17" name="Rectangle 16">
            <a:extLst>
              <a:ext uri="{FF2B5EF4-FFF2-40B4-BE49-F238E27FC236}">
                <a16:creationId xmlns:a16="http://schemas.microsoft.com/office/drawing/2014/main" id="{86B832EF-10D7-EC42-B290-BB2D1BA318D0}"/>
              </a:ext>
            </a:extLst>
          </p:cNvPr>
          <p:cNvSpPr/>
          <p:nvPr userDrawn="1"/>
        </p:nvSpPr>
        <p:spPr>
          <a:xfrm>
            <a:off x="7917145" y="0"/>
            <a:ext cx="613429"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5" name="TextBox 4"/>
          <p:cNvSpPr txBox="1"/>
          <p:nvPr userDrawn="1"/>
        </p:nvSpPr>
        <p:spPr>
          <a:xfrm rot="5400000">
            <a:off x="7094311" y="1655069"/>
            <a:ext cx="3360763" cy="507831"/>
          </a:xfrm>
          <a:prstGeom prst="rect">
            <a:avLst/>
          </a:prstGeom>
          <a:noFill/>
        </p:spPr>
        <p:txBody>
          <a:bodyPr wrap="square" rtlCol="0">
            <a:spAutoFit/>
          </a:bodyPr>
          <a:lstStyle/>
          <a:p>
            <a:r>
              <a:rPr lang="en-US" sz="2700" b="0">
                <a:solidFill>
                  <a:schemeClr val="bg1"/>
                </a:solidFill>
                <a:latin typeface="Open Sans" panose="020B0606030504020204" pitchFamily="34" charset="0"/>
                <a:ea typeface="Open Sans" panose="020B0606030504020204" pitchFamily="34" charset="0"/>
                <a:cs typeface="Open Sans" panose="020B0606030504020204" pitchFamily="34" charset="0"/>
              </a:rPr>
              <a:t>ACADEMICS</a:t>
            </a:r>
          </a:p>
        </p:txBody>
      </p:sp>
      <p:sp>
        <p:nvSpPr>
          <p:cNvPr id="8" name="Title Placeholder 1">
            <a:extLst>
              <a:ext uri="{FF2B5EF4-FFF2-40B4-BE49-F238E27FC236}">
                <a16:creationId xmlns:a16="http://schemas.microsoft.com/office/drawing/2014/main" id="{488DD497-9FA8-9B4C-AC13-CD304EF0832A}"/>
              </a:ext>
            </a:extLst>
          </p:cNvPr>
          <p:cNvSpPr>
            <a:spLocks noGrp="1"/>
          </p:cNvSpPr>
          <p:nvPr>
            <p:ph type="title"/>
          </p:nvPr>
        </p:nvSpPr>
        <p:spPr>
          <a:xfrm>
            <a:off x="381000" y="228600"/>
            <a:ext cx="6365558"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449A732D-5BEB-B847-A7FB-EAD6B5248158}"/>
              </a:ext>
            </a:extLst>
          </p:cNvPr>
          <p:cNvSpPr>
            <a:spLocks noGrp="1"/>
          </p:cNvSpPr>
          <p:nvPr>
            <p:ph type="body" sz="quarter" idx="10"/>
          </p:nvPr>
        </p:nvSpPr>
        <p:spPr>
          <a:xfrm>
            <a:off x="381000" y="1531917"/>
            <a:ext cx="636555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29506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dy Slide 5">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6D54EA9-0FE7-5E49-B5A3-03799137530C}"/>
              </a:ext>
            </a:extLst>
          </p:cNvPr>
          <p:cNvSpPr/>
          <p:nvPr userDrawn="1"/>
        </p:nvSpPr>
        <p:spPr>
          <a:xfrm>
            <a:off x="6813468" y="6400800"/>
            <a:ext cx="2330533"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5" name="Rectangle 14">
            <a:extLst>
              <a:ext uri="{FF2B5EF4-FFF2-40B4-BE49-F238E27FC236}">
                <a16:creationId xmlns:a16="http://schemas.microsoft.com/office/drawing/2014/main" id="{51E41C65-BBFD-984D-8458-AE48345AA038}"/>
              </a:ext>
            </a:extLst>
          </p:cNvPr>
          <p:cNvSpPr/>
          <p:nvPr userDrawn="1"/>
        </p:nvSpPr>
        <p:spPr>
          <a:xfrm>
            <a:off x="7303715" y="0"/>
            <a:ext cx="613429"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16" name="Rectangle 15">
            <a:extLst>
              <a:ext uri="{FF2B5EF4-FFF2-40B4-BE49-F238E27FC236}">
                <a16:creationId xmlns:a16="http://schemas.microsoft.com/office/drawing/2014/main" id="{F168EB84-9AEF-0342-B140-A7261696D341}"/>
              </a:ext>
            </a:extLst>
          </p:cNvPr>
          <p:cNvSpPr/>
          <p:nvPr userDrawn="1"/>
        </p:nvSpPr>
        <p:spPr>
          <a:xfrm>
            <a:off x="8530573" y="0"/>
            <a:ext cx="613429"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17" name="Rectangle 16">
            <a:extLst>
              <a:ext uri="{FF2B5EF4-FFF2-40B4-BE49-F238E27FC236}">
                <a16:creationId xmlns:a16="http://schemas.microsoft.com/office/drawing/2014/main" id="{29A812B3-194E-0745-8D5A-54352B8F3BDD}"/>
              </a:ext>
            </a:extLst>
          </p:cNvPr>
          <p:cNvSpPr/>
          <p:nvPr userDrawn="1"/>
        </p:nvSpPr>
        <p:spPr>
          <a:xfrm>
            <a:off x="7917145" y="0"/>
            <a:ext cx="613429"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10" name="Title Placeholder 1">
            <a:extLst>
              <a:ext uri="{FF2B5EF4-FFF2-40B4-BE49-F238E27FC236}">
                <a16:creationId xmlns:a16="http://schemas.microsoft.com/office/drawing/2014/main" id="{E4F71DA9-7955-DD45-9713-555E89ECEEC7}"/>
              </a:ext>
            </a:extLst>
          </p:cNvPr>
          <p:cNvSpPr>
            <a:spLocks noGrp="1"/>
          </p:cNvSpPr>
          <p:nvPr>
            <p:ph type="title"/>
          </p:nvPr>
        </p:nvSpPr>
        <p:spPr>
          <a:xfrm>
            <a:off x="381000" y="228600"/>
            <a:ext cx="6365558"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1" name="Text Placeholder 4">
            <a:extLst>
              <a:ext uri="{FF2B5EF4-FFF2-40B4-BE49-F238E27FC236}">
                <a16:creationId xmlns:a16="http://schemas.microsoft.com/office/drawing/2014/main" id="{80BB9A16-38C2-F14E-B9F9-FE99EE3F1BA8}"/>
              </a:ext>
            </a:extLst>
          </p:cNvPr>
          <p:cNvSpPr>
            <a:spLocks noGrp="1"/>
          </p:cNvSpPr>
          <p:nvPr>
            <p:ph type="body" sz="quarter" idx="10"/>
          </p:nvPr>
        </p:nvSpPr>
        <p:spPr>
          <a:xfrm>
            <a:off x="381000" y="1531917"/>
            <a:ext cx="636555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Box 17">
            <a:extLst>
              <a:ext uri="{FF2B5EF4-FFF2-40B4-BE49-F238E27FC236}">
                <a16:creationId xmlns:a16="http://schemas.microsoft.com/office/drawing/2014/main" id="{B21E3C87-87AB-224B-9134-C4C5AEF3DB78}"/>
              </a:ext>
            </a:extLst>
          </p:cNvPr>
          <p:cNvSpPr txBox="1"/>
          <p:nvPr userDrawn="1"/>
        </p:nvSpPr>
        <p:spPr>
          <a:xfrm rot="5400000">
            <a:off x="5438961" y="2700742"/>
            <a:ext cx="5452110" cy="507831"/>
          </a:xfrm>
          <a:prstGeom prst="rect">
            <a:avLst/>
          </a:prstGeom>
          <a:noFill/>
        </p:spPr>
        <p:txBody>
          <a:bodyPr wrap="square" rtlCol="0">
            <a:spAutoFit/>
          </a:bodyPr>
          <a:lstStyle/>
          <a:p>
            <a:r>
              <a:rPr lang="en-US" sz="2700" b="0">
                <a:solidFill>
                  <a:schemeClr val="bg1"/>
                </a:solidFill>
                <a:latin typeface="Open Sans" panose="020B0606030504020204" pitchFamily="34" charset="0"/>
                <a:ea typeface="Open Sans" panose="020B0606030504020204" pitchFamily="34" charset="0"/>
                <a:cs typeface="Open Sans" panose="020B0606030504020204" pitchFamily="34" charset="0"/>
              </a:rPr>
              <a:t>STUDENT READINESS</a:t>
            </a:r>
          </a:p>
        </p:txBody>
      </p:sp>
    </p:spTree>
    <p:extLst>
      <p:ext uri="{BB962C8B-B14F-4D97-AF65-F5344CB8AC3E}">
        <p14:creationId xmlns:p14="http://schemas.microsoft.com/office/powerpoint/2010/main" val="1682415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dy Slide 6">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9E8E21-ABBE-8F45-B3EC-9E15035E1769}"/>
              </a:ext>
            </a:extLst>
          </p:cNvPr>
          <p:cNvSpPr/>
          <p:nvPr userDrawn="1"/>
        </p:nvSpPr>
        <p:spPr>
          <a:xfrm>
            <a:off x="6813468" y="6400800"/>
            <a:ext cx="2330533"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5" name="Rectangle 14">
            <a:extLst>
              <a:ext uri="{FF2B5EF4-FFF2-40B4-BE49-F238E27FC236}">
                <a16:creationId xmlns:a16="http://schemas.microsoft.com/office/drawing/2014/main" id="{3918D983-1355-004C-BCD1-B3D329AF356A}"/>
              </a:ext>
            </a:extLst>
          </p:cNvPr>
          <p:cNvSpPr/>
          <p:nvPr userDrawn="1"/>
        </p:nvSpPr>
        <p:spPr>
          <a:xfrm>
            <a:off x="7303715" y="0"/>
            <a:ext cx="613429"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16" name="Rectangle 15">
            <a:extLst>
              <a:ext uri="{FF2B5EF4-FFF2-40B4-BE49-F238E27FC236}">
                <a16:creationId xmlns:a16="http://schemas.microsoft.com/office/drawing/2014/main" id="{85038D3C-9ECD-B64E-83FA-6A192ED04AC9}"/>
              </a:ext>
            </a:extLst>
          </p:cNvPr>
          <p:cNvSpPr/>
          <p:nvPr userDrawn="1"/>
        </p:nvSpPr>
        <p:spPr>
          <a:xfrm>
            <a:off x="8530573" y="0"/>
            <a:ext cx="613429"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17" name="Rectangle 16">
            <a:extLst>
              <a:ext uri="{FF2B5EF4-FFF2-40B4-BE49-F238E27FC236}">
                <a16:creationId xmlns:a16="http://schemas.microsoft.com/office/drawing/2014/main" id="{7338A7DD-F09D-7741-88D2-52435917CCA1}"/>
              </a:ext>
            </a:extLst>
          </p:cNvPr>
          <p:cNvSpPr/>
          <p:nvPr userDrawn="1"/>
        </p:nvSpPr>
        <p:spPr>
          <a:xfrm>
            <a:off x="7917145" y="0"/>
            <a:ext cx="613429"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8" name="Title Placeholder 1">
            <a:extLst>
              <a:ext uri="{FF2B5EF4-FFF2-40B4-BE49-F238E27FC236}">
                <a16:creationId xmlns:a16="http://schemas.microsoft.com/office/drawing/2014/main" id="{4C572FF4-F3AA-8549-A6C5-BDAC0A770A26}"/>
              </a:ext>
            </a:extLst>
          </p:cNvPr>
          <p:cNvSpPr>
            <a:spLocks noGrp="1"/>
          </p:cNvSpPr>
          <p:nvPr>
            <p:ph type="title"/>
          </p:nvPr>
        </p:nvSpPr>
        <p:spPr>
          <a:xfrm>
            <a:off x="381000" y="228600"/>
            <a:ext cx="6365558"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D12DC94B-E27A-E440-96A0-C87FF10BB029}"/>
              </a:ext>
            </a:extLst>
          </p:cNvPr>
          <p:cNvSpPr>
            <a:spLocks noGrp="1"/>
          </p:cNvSpPr>
          <p:nvPr>
            <p:ph type="body" sz="quarter" idx="10"/>
          </p:nvPr>
        </p:nvSpPr>
        <p:spPr>
          <a:xfrm>
            <a:off x="381000" y="1531917"/>
            <a:ext cx="636555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Box 17">
            <a:extLst>
              <a:ext uri="{FF2B5EF4-FFF2-40B4-BE49-F238E27FC236}">
                <a16:creationId xmlns:a16="http://schemas.microsoft.com/office/drawing/2014/main" id="{624C65DE-F11F-4B4E-A4EC-9C2EEDDF7E28}"/>
              </a:ext>
            </a:extLst>
          </p:cNvPr>
          <p:cNvSpPr txBox="1"/>
          <p:nvPr userDrawn="1"/>
        </p:nvSpPr>
        <p:spPr>
          <a:xfrm rot="5400000">
            <a:off x="5496382" y="2037802"/>
            <a:ext cx="4126230" cy="507831"/>
          </a:xfrm>
          <a:prstGeom prst="rect">
            <a:avLst/>
          </a:prstGeom>
          <a:noFill/>
        </p:spPr>
        <p:txBody>
          <a:bodyPr wrap="square" rtlCol="0">
            <a:spAutoFit/>
          </a:bodyPr>
          <a:lstStyle/>
          <a:p>
            <a:r>
              <a:rPr lang="en-US" sz="2700" b="0">
                <a:solidFill>
                  <a:schemeClr val="bg1"/>
                </a:solidFill>
                <a:latin typeface="Open Sans" panose="020B0606030504020204" pitchFamily="34" charset="0"/>
                <a:ea typeface="Open Sans" panose="020B0606030504020204" pitchFamily="34" charset="0"/>
                <a:cs typeface="Open Sans" panose="020B0606030504020204" pitchFamily="34" charset="0"/>
              </a:rPr>
              <a:t>EDUCATORS</a:t>
            </a:r>
          </a:p>
        </p:txBody>
      </p:sp>
    </p:spTree>
    <p:extLst>
      <p:ext uri="{BB962C8B-B14F-4D97-AF65-F5344CB8AC3E}">
        <p14:creationId xmlns:p14="http://schemas.microsoft.com/office/powerpoint/2010/main" val="14374261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dy Slide 7">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5E25227-80B3-044E-B5C2-30A4886F1093}"/>
              </a:ext>
            </a:extLst>
          </p:cNvPr>
          <p:cNvSpPr/>
          <p:nvPr userDrawn="1"/>
        </p:nvSpPr>
        <p:spPr>
          <a:xfrm>
            <a:off x="6813468" y="6400800"/>
            <a:ext cx="2330533"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 name="Rectangle 2"/>
          <p:cNvSpPr/>
          <p:nvPr userDrawn="1"/>
        </p:nvSpPr>
        <p:spPr>
          <a:xfrm>
            <a:off x="7303715" y="0"/>
            <a:ext cx="613429"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4" name="Rectangle 3"/>
          <p:cNvSpPr/>
          <p:nvPr userDrawn="1"/>
        </p:nvSpPr>
        <p:spPr>
          <a:xfrm>
            <a:off x="8530573" y="0"/>
            <a:ext cx="613429"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5" name="Rectangle 4"/>
          <p:cNvSpPr/>
          <p:nvPr userDrawn="1"/>
        </p:nvSpPr>
        <p:spPr>
          <a:xfrm>
            <a:off x="7917145" y="0"/>
            <a:ext cx="613429"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prstTxWarp prst="textNoShape">
              <a:avLst/>
            </a:prstTxWarp>
            <a:noAutofit/>
          </a:bodyPr>
          <a:lstStyle/>
          <a:p>
            <a:pPr algn="ctr"/>
            <a:endParaRPr lang="en-US" sz="1013"/>
          </a:p>
        </p:txBody>
      </p:sp>
      <p:sp>
        <p:nvSpPr>
          <p:cNvPr id="7" name="Title Placeholder 1">
            <a:extLst>
              <a:ext uri="{FF2B5EF4-FFF2-40B4-BE49-F238E27FC236}">
                <a16:creationId xmlns:a16="http://schemas.microsoft.com/office/drawing/2014/main" id="{209CBD19-EFA2-2845-88A5-BFE46601A96C}"/>
              </a:ext>
            </a:extLst>
          </p:cNvPr>
          <p:cNvSpPr>
            <a:spLocks noGrp="1"/>
          </p:cNvSpPr>
          <p:nvPr>
            <p:ph type="title"/>
          </p:nvPr>
        </p:nvSpPr>
        <p:spPr>
          <a:xfrm>
            <a:off x="381000" y="228600"/>
            <a:ext cx="6365558"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A686CA45-9F58-2E4A-BDF7-50BEB15FD0D8}"/>
              </a:ext>
            </a:extLst>
          </p:cNvPr>
          <p:cNvSpPr>
            <a:spLocks noGrp="1"/>
          </p:cNvSpPr>
          <p:nvPr>
            <p:ph type="body" sz="quarter" idx="10"/>
          </p:nvPr>
        </p:nvSpPr>
        <p:spPr>
          <a:xfrm>
            <a:off x="381000" y="1531917"/>
            <a:ext cx="636555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566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dy Slide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D25B73-62CF-2C4F-BB7F-FA0D0A19B1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804290">
            <a:off x="445150" y="1173399"/>
            <a:ext cx="891681" cy="3645542"/>
          </a:xfrm>
          <a:prstGeom prst="rect">
            <a:avLst/>
          </a:prstGeom>
        </p:spPr>
      </p:pic>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891541" y="228600"/>
            <a:ext cx="7895273"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1A918A53-C283-1B4D-9640-1599D57C8316}"/>
              </a:ext>
            </a:extLst>
          </p:cNvPr>
          <p:cNvSpPr>
            <a:spLocks noGrp="1"/>
          </p:cNvSpPr>
          <p:nvPr>
            <p:ph type="body" sz="quarter" idx="10"/>
          </p:nvPr>
        </p:nvSpPr>
        <p:spPr>
          <a:xfrm>
            <a:off x="1800225" y="1531917"/>
            <a:ext cx="6986587"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51682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252937" y="1070424"/>
            <a:ext cx="900393" cy="3681160"/>
          </a:xfrm>
          <a:prstGeom prst="rect">
            <a:avLst/>
          </a:prstGeom>
        </p:spPr>
      </p:pic>
      <p:pic>
        <p:nvPicPr>
          <p:cNvPr id="4" name="Picture 3">
            <a:extLst>
              <a:ext uri="{FF2B5EF4-FFF2-40B4-BE49-F238E27FC236}">
                <a16:creationId xmlns:a16="http://schemas.microsoft.com/office/drawing/2014/main" id="{EF45A5E4-093F-5C42-B6E9-B06026B1549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7387" r="29781"/>
          <a:stretch/>
        </p:blipFill>
        <p:spPr>
          <a:xfrm>
            <a:off x="157358" y="568460"/>
            <a:ext cx="2786190" cy="4685856"/>
          </a:xfrm>
          <a:prstGeom prst="rect">
            <a:avLst/>
          </a:prstGeom>
        </p:spPr>
      </p:pic>
      <p:grpSp>
        <p:nvGrpSpPr>
          <p:cNvPr id="5" name="Group 4"/>
          <p:cNvGrpSpPr/>
          <p:nvPr userDrawn="1"/>
        </p:nvGrpSpPr>
        <p:grpSpPr>
          <a:xfrm>
            <a:off x="6397692" y="6047740"/>
            <a:ext cx="240814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p:nvPr>
        </p:nvSpPr>
        <p:spPr>
          <a:xfrm>
            <a:off x="4305275" y="228600"/>
            <a:ext cx="4500563"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4311968" y="1531917"/>
            <a:ext cx="450056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53894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3" name="Picture Placeholder 8">
            <a:extLst>
              <a:ext uri="{FF2B5EF4-FFF2-40B4-BE49-F238E27FC236}">
                <a16:creationId xmlns:a16="http://schemas.microsoft.com/office/drawing/2014/main" id="{EC3D9FEC-35B5-2A48-9240-C98F6A36B02C}"/>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26236" t="491" r="41582" b="27109"/>
          <a:stretch/>
        </p:blipFill>
        <p:spPr>
          <a:xfrm>
            <a:off x="4050194" y="2054252"/>
            <a:ext cx="1694937" cy="3105150"/>
          </a:xfrm>
          <a:prstGeom prst="rect">
            <a:avLst/>
          </a:prstGeom>
        </p:spPr>
      </p:pic>
      <p:pic>
        <p:nvPicPr>
          <p:cNvPr id="4" name="Picture Placeholder 10">
            <a:extLst>
              <a:ext uri="{FF2B5EF4-FFF2-40B4-BE49-F238E27FC236}">
                <a16:creationId xmlns:a16="http://schemas.microsoft.com/office/drawing/2014/main" id="{4BF81C8E-7B92-4E4A-94BC-EB8183E7F6C8}"/>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l="40596" t="19332" r="23971" b="3996"/>
          <a:stretch/>
        </p:blipFill>
        <p:spPr>
          <a:xfrm>
            <a:off x="5738619" y="2054250"/>
            <a:ext cx="1701446" cy="3105152"/>
          </a:xfrm>
          <a:prstGeom prst="rect">
            <a:avLst/>
          </a:prstGeom>
        </p:spPr>
      </p:pic>
      <p:pic>
        <p:nvPicPr>
          <p:cNvPr id="5" name="Picture Placeholder 12">
            <a:extLst>
              <a:ext uri="{FF2B5EF4-FFF2-40B4-BE49-F238E27FC236}">
                <a16:creationId xmlns:a16="http://schemas.microsoft.com/office/drawing/2014/main" id="{D736E1AF-4E8A-7448-A968-D040E42C9667}"/>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l="27150" r="27150"/>
          <a:stretch>
            <a:fillRect/>
          </a:stretch>
        </p:blipFill>
        <p:spPr>
          <a:xfrm>
            <a:off x="7440064" y="2054250"/>
            <a:ext cx="1703937" cy="3105152"/>
          </a:xfrm>
          <a:prstGeom prst="rect">
            <a:avLst/>
          </a:prstGeom>
        </p:spPr>
      </p:pic>
      <p:sp>
        <p:nvSpPr>
          <p:cNvPr id="6" name="Rectangle 5"/>
          <p:cNvSpPr/>
          <p:nvPr userDrawn="1"/>
        </p:nvSpPr>
        <p:spPr>
          <a:xfrm>
            <a:off x="4048950" y="2054254"/>
            <a:ext cx="1690914" cy="3105151"/>
          </a:xfrm>
          <a:prstGeom prst="rect">
            <a:avLst/>
          </a:prstGeom>
          <a:solidFill>
            <a:srgbClr val="E8772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7" name="Rectangle 6"/>
          <p:cNvSpPr/>
          <p:nvPr userDrawn="1"/>
        </p:nvSpPr>
        <p:spPr>
          <a:xfrm>
            <a:off x="5738619" y="2054254"/>
            <a:ext cx="1701446" cy="3105151"/>
          </a:xfrm>
          <a:prstGeom prst="rect">
            <a:avLst/>
          </a:prstGeom>
          <a:solidFill>
            <a:srgbClr val="2DCCD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sp>
        <p:nvSpPr>
          <p:cNvPr id="8" name="Rectangle 7"/>
          <p:cNvSpPr/>
          <p:nvPr userDrawn="1"/>
        </p:nvSpPr>
        <p:spPr>
          <a:xfrm>
            <a:off x="7440064" y="2054254"/>
            <a:ext cx="1703937" cy="3105151"/>
          </a:xfrm>
          <a:prstGeom prst="rect">
            <a:avLst/>
          </a:prstGeom>
          <a:solidFill>
            <a:srgbClr val="D2D75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pic>
        <p:nvPicPr>
          <p:cNvPr id="10" name="Picture Placeholder 5">
            <a:extLst>
              <a:ext uri="{FF2B5EF4-FFF2-40B4-BE49-F238E27FC236}">
                <a16:creationId xmlns:a16="http://schemas.microsoft.com/office/drawing/2014/main" id="{EEB543B9-ACE5-5044-ACA8-2AE54DED0530}"/>
              </a:ext>
            </a:extLst>
          </p:cNvPr>
          <p:cNvPicPr>
            <a:picLocks noChangeAspect="1"/>
          </p:cNvPicPr>
          <p:nvPr userDrawn="1"/>
        </p:nvPicPr>
        <p:blipFill>
          <a:blip r:embed="rId5" cstate="print">
            <a:clrChange>
              <a:clrFrom>
                <a:srgbClr val="000000">
                  <a:alpha val="0"/>
                </a:srgbClr>
              </a:clrFrom>
              <a:clrTo>
                <a:srgbClr val="000000">
                  <a:alpha val="0"/>
                </a:srgbClr>
              </a:clrTo>
            </a:clrChange>
            <a:graysc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6875" b="6875"/>
          <a:stretch>
            <a:fillRect/>
          </a:stretch>
        </p:blipFill>
        <p:spPr>
          <a:xfrm>
            <a:off x="2" y="2054255"/>
            <a:ext cx="4050194" cy="3105149"/>
          </a:xfrm>
          <a:prstGeom prst="rect">
            <a:avLst/>
          </a:prstGeom>
          <a:gradFill>
            <a:gsLst>
              <a:gs pos="0">
                <a:schemeClr val="accent1">
                  <a:lumMod val="5000"/>
                  <a:lumOff val="95000"/>
                </a:schemeClr>
              </a:gs>
              <a:gs pos="74000">
                <a:schemeClr val="accent1">
                  <a:lumMod val="45000"/>
                  <a:lumOff val="55000"/>
                </a:schemeClr>
              </a:gs>
              <a:gs pos="32000">
                <a:schemeClr val="accent1">
                  <a:lumMod val="45000"/>
                  <a:lumOff val="55000"/>
                </a:schemeClr>
              </a:gs>
              <a:gs pos="100000">
                <a:schemeClr val="accent1">
                  <a:lumMod val="30000"/>
                  <a:lumOff val="70000"/>
                </a:schemeClr>
              </a:gs>
            </a:gsLst>
            <a:lin ang="5400000" scaled="1"/>
          </a:gradFill>
        </p:spPr>
      </p:pic>
      <p:sp>
        <p:nvSpPr>
          <p:cNvPr id="9" name="Rectangle 8"/>
          <p:cNvSpPr/>
          <p:nvPr userDrawn="1"/>
        </p:nvSpPr>
        <p:spPr>
          <a:xfrm>
            <a:off x="2" y="2054254"/>
            <a:ext cx="4050194" cy="3105151"/>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rgbClr val="FFFFFF"/>
              </a:solidFill>
            </a:endParaRPr>
          </a:p>
        </p:txBody>
      </p:sp>
      <p:pic>
        <p:nvPicPr>
          <p:cNvPr id="11" name="Picture 1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96069" y="2373454"/>
            <a:ext cx="2852301" cy="2373182"/>
          </a:xfrm>
          <a:prstGeom prst="rect">
            <a:avLst/>
          </a:prstGeom>
        </p:spPr>
      </p:pic>
      <p:sp>
        <p:nvSpPr>
          <p:cNvPr id="13" name="Title Placeholder 1">
            <a:extLst>
              <a:ext uri="{FF2B5EF4-FFF2-40B4-BE49-F238E27FC236}">
                <a16:creationId xmlns:a16="http://schemas.microsoft.com/office/drawing/2014/main" id="{B1A80666-F1D1-C241-B56B-F2434B5AC704}"/>
              </a:ext>
            </a:extLst>
          </p:cNvPr>
          <p:cNvSpPr>
            <a:spLocks noGrp="1"/>
          </p:cNvSpPr>
          <p:nvPr>
            <p:ph type="title" hasCustomPrompt="1"/>
          </p:nvPr>
        </p:nvSpPr>
        <p:spPr>
          <a:xfrm>
            <a:off x="419100" y="92102"/>
            <a:ext cx="8305800" cy="1208314"/>
          </a:xfrm>
          <a:prstGeom prst="rect">
            <a:avLst/>
          </a:prstGeom>
        </p:spPr>
        <p:txBody>
          <a:bodyPr vert="horz" lIns="91440" tIns="45720" rIns="91440" bIns="45720" rtlCol="0" anchor="b">
            <a:normAutofit/>
          </a:bodyPr>
          <a:lstStyle>
            <a:lvl1pPr algn="ctr">
              <a:defRPr sz="3600">
                <a:latin typeface="Georgia" panose="02040502050405020303" pitchFamily="18" charset="0"/>
              </a:defRPr>
            </a:lvl1pPr>
          </a:lstStyle>
          <a:p>
            <a:r>
              <a:rPr lang="en-US"/>
              <a:t>Click to edit title style</a:t>
            </a:r>
          </a:p>
        </p:txBody>
      </p:sp>
      <p:grpSp>
        <p:nvGrpSpPr>
          <p:cNvPr id="15" name="Group 14">
            <a:extLst>
              <a:ext uri="{FF2B5EF4-FFF2-40B4-BE49-F238E27FC236}">
                <a16:creationId xmlns:a16="http://schemas.microsoft.com/office/drawing/2014/main" id="{69A120BF-9F35-7340-8189-F28EF706C7EC}"/>
              </a:ext>
            </a:extLst>
          </p:cNvPr>
          <p:cNvGrpSpPr/>
          <p:nvPr userDrawn="1"/>
        </p:nvGrpSpPr>
        <p:grpSpPr>
          <a:xfrm>
            <a:off x="65724" y="5383677"/>
            <a:ext cx="9012555" cy="175769"/>
            <a:chOff x="-556175" y="5388428"/>
            <a:chExt cx="10206500" cy="149291"/>
          </a:xfrm>
        </p:grpSpPr>
        <p:grpSp>
          <p:nvGrpSpPr>
            <p:cNvPr id="16" name="Group 15">
              <a:extLst>
                <a:ext uri="{FF2B5EF4-FFF2-40B4-BE49-F238E27FC236}">
                  <a16:creationId xmlns:a16="http://schemas.microsoft.com/office/drawing/2014/main" id="{3E11C9FE-A74C-3240-98F3-D5B9B6492C54}"/>
                </a:ext>
              </a:extLst>
            </p:cNvPr>
            <p:cNvGrpSpPr/>
            <p:nvPr userDrawn="1"/>
          </p:nvGrpSpPr>
          <p:grpSpPr>
            <a:xfrm>
              <a:off x="-556175" y="5388428"/>
              <a:ext cx="2501953" cy="149291"/>
              <a:chOff x="6927228" y="7552706"/>
              <a:chExt cx="5016271" cy="227062"/>
            </a:xfrm>
          </p:grpSpPr>
          <p:sp>
            <p:nvSpPr>
              <p:cNvPr id="164" name="Oval 163">
                <a:extLst>
                  <a:ext uri="{FF2B5EF4-FFF2-40B4-BE49-F238E27FC236}">
                    <a16:creationId xmlns:a16="http://schemas.microsoft.com/office/drawing/2014/main" id="{EF912B0F-EEF6-534A-AB82-92D668972EB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5" name="Oval 164">
                <a:extLst>
                  <a:ext uri="{FF2B5EF4-FFF2-40B4-BE49-F238E27FC236}">
                    <a16:creationId xmlns:a16="http://schemas.microsoft.com/office/drawing/2014/main" id="{C1E573E3-1BB9-7043-96C6-2D78B23F8B9E}"/>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6" name="Oval 165">
                <a:extLst>
                  <a:ext uri="{FF2B5EF4-FFF2-40B4-BE49-F238E27FC236}">
                    <a16:creationId xmlns:a16="http://schemas.microsoft.com/office/drawing/2014/main" id="{4E5A8F4E-E545-C64D-B37C-FFEEFEE54B7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7" name="Oval 166">
                <a:extLst>
                  <a:ext uri="{FF2B5EF4-FFF2-40B4-BE49-F238E27FC236}">
                    <a16:creationId xmlns:a16="http://schemas.microsoft.com/office/drawing/2014/main" id="{8454B668-B0A0-BC4F-A97E-E33205F94CA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8" name="Oval 167">
                <a:extLst>
                  <a:ext uri="{FF2B5EF4-FFF2-40B4-BE49-F238E27FC236}">
                    <a16:creationId xmlns:a16="http://schemas.microsoft.com/office/drawing/2014/main" id="{56221D30-4818-DA48-9D9F-98E20B788420}"/>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9" name="Oval 168">
                <a:extLst>
                  <a:ext uri="{FF2B5EF4-FFF2-40B4-BE49-F238E27FC236}">
                    <a16:creationId xmlns:a16="http://schemas.microsoft.com/office/drawing/2014/main" id="{9173D0FF-D715-0040-B5E5-BB8A05CA635E}"/>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0" name="Oval 169">
                <a:extLst>
                  <a:ext uri="{FF2B5EF4-FFF2-40B4-BE49-F238E27FC236}">
                    <a16:creationId xmlns:a16="http://schemas.microsoft.com/office/drawing/2014/main" id="{5405E21C-2376-8B49-9C1D-8B8BF377AD97}"/>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1" name="Oval 170">
                <a:extLst>
                  <a:ext uri="{FF2B5EF4-FFF2-40B4-BE49-F238E27FC236}">
                    <a16:creationId xmlns:a16="http://schemas.microsoft.com/office/drawing/2014/main" id="{4A1CB1D2-17BB-A447-9962-22DBC835AC96}"/>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2" name="Oval 171">
                <a:extLst>
                  <a:ext uri="{FF2B5EF4-FFF2-40B4-BE49-F238E27FC236}">
                    <a16:creationId xmlns:a16="http://schemas.microsoft.com/office/drawing/2014/main" id="{F32A6699-8D46-8F45-9FCE-DDEC50DD17C4}"/>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3" name="Oval 172">
                <a:extLst>
                  <a:ext uri="{FF2B5EF4-FFF2-40B4-BE49-F238E27FC236}">
                    <a16:creationId xmlns:a16="http://schemas.microsoft.com/office/drawing/2014/main" id="{08B6E076-CBBD-644B-B2DF-9D23CB71AE6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4" name="Oval 173">
                <a:extLst>
                  <a:ext uri="{FF2B5EF4-FFF2-40B4-BE49-F238E27FC236}">
                    <a16:creationId xmlns:a16="http://schemas.microsoft.com/office/drawing/2014/main" id="{7F7F2465-CAB0-374D-A006-5511D8C558D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5" name="Oval 174">
                <a:extLst>
                  <a:ext uri="{FF2B5EF4-FFF2-40B4-BE49-F238E27FC236}">
                    <a16:creationId xmlns:a16="http://schemas.microsoft.com/office/drawing/2014/main" id="{3D438939-E8FF-E841-B961-805EC07E8C51}"/>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6" name="Oval 175">
                <a:extLst>
                  <a:ext uri="{FF2B5EF4-FFF2-40B4-BE49-F238E27FC236}">
                    <a16:creationId xmlns:a16="http://schemas.microsoft.com/office/drawing/2014/main" id="{AA4B5F6F-79E8-DB4F-A640-32C77622965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7" name="Oval 176">
                <a:extLst>
                  <a:ext uri="{FF2B5EF4-FFF2-40B4-BE49-F238E27FC236}">
                    <a16:creationId xmlns:a16="http://schemas.microsoft.com/office/drawing/2014/main" id="{E236DD86-DF25-1E4E-81F8-17D9EAF6AC9B}"/>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8" name="Oval 177">
                <a:extLst>
                  <a:ext uri="{FF2B5EF4-FFF2-40B4-BE49-F238E27FC236}">
                    <a16:creationId xmlns:a16="http://schemas.microsoft.com/office/drawing/2014/main" id="{D6E8BC3C-F3FD-4A49-8F07-24C564B9D91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79" name="Oval 178">
                <a:extLst>
                  <a:ext uri="{FF2B5EF4-FFF2-40B4-BE49-F238E27FC236}">
                    <a16:creationId xmlns:a16="http://schemas.microsoft.com/office/drawing/2014/main" id="{F7DA2E63-053D-F649-8B5A-366D384B64C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0" name="Oval 179">
                <a:extLst>
                  <a:ext uri="{FF2B5EF4-FFF2-40B4-BE49-F238E27FC236}">
                    <a16:creationId xmlns:a16="http://schemas.microsoft.com/office/drawing/2014/main" id="{F9A61E0D-5243-F342-8E46-0DCAA11D429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1" name="Oval 180">
                <a:extLst>
                  <a:ext uri="{FF2B5EF4-FFF2-40B4-BE49-F238E27FC236}">
                    <a16:creationId xmlns:a16="http://schemas.microsoft.com/office/drawing/2014/main" id="{64BA01C9-124F-1345-93EF-640A6C10890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2" name="Oval 181">
                <a:extLst>
                  <a:ext uri="{FF2B5EF4-FFF2-40B4-BE49-F238E27FC236}">
                    <a16:creationId xmlns:a16="http://schemas.microsoft.com/office/drawing/2014/main" id="{F223D7AF-C33D-1549-A0A5-3CF935F65CFB}"/>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3" name="Oval 182">
                <a:extLst>
                  <a:ext uri="{FF2B5EF4-FFF2-40B4-BE49-F238E27FC236}">
                    <a16:creationId xmlns:a16="http://schemas.microsoft.com/office/drawing/2014/main" id="{90E2169E-3202-D245-A3D8-889DB0DC606F}"/>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4" name="Oval 183">
                <a:extLst>
                  <a:ext uri="{FF2B5EF4-FFF2-40B4-BE49-F238E27FC236}">
                    <a16:creationId xmlns:a16="http://schemas.microsoft.com/office/drawing/2014/main" id="{73DE0EE6-2CDE-124C-92E2-E71CF4DBB4E2}"/>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5" name="Oval 184">
                <a:extLst>
                  <a:ext uri="{FF2B5EF4-FFF2-40B4-BE49-F238E27FC236}">
                    <a16:creationId xmlns:a16="http://schemas.microsoft.com/office/drawing/2014/main" id="{DDC37A68-100A-B446-9C9B-94060F277157}"/>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6" name="Oval 185">
                <a:extLst>
                  <a:ext uri="{FF2B5EF4-FFF2-40B4-BE49-F238E27FC236}">
                    <a16:creationId xmlns:a16="http://schemas.microsoft.com/office/drawing/2014/main" id="{2431F842-660D-294E-ABFA-446E814A5AD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7" name="Oval 186">
                <a:extLst>
                  <a:ext uri="{FF2B5EF4-FFF2-40B4-BE49-F238E27FC236}">
                    <a16:creationId xmlns:a16="http://schemas.microsoft.com/office/drawing/2014/main" id="{DAA8C648-2929-504C-A99D-BC28CA8EC2CB}"/>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8" name="Oval 187">
                <a:extLst>
                  <a:ext uri="{FF2B5EF4-FFF2-40B4-BE49-F238E27FC236}">
                    <a16:creationId xmlns:a16="http://schemas.microsoft.com/office/drawing/2014/main" id="{7EDC446D-BD9A-B246-9176-77B9B3E313A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89" name="Oval 188">
                <a:extLst>
                  <a:ext uri="{FF2B5EF4-FFF2-40B4-BE49-F238E27FC236}">
                    <a16:creationId xmlns:a16="http://schemas.microsoft.com/office/drawing/2014/main" id="{561920B2-9928-564F-BB79-CC7CFD7B1590}"/>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0" name="Oval 189">
                <a:extLst>
                  <a:ext uri="{FF2B5EF4-FFF2-40B4-BE49-F238E27FC236}">
                    <a16:creationId xmlns:a16="http://schemas.microsoft.com/office/drawing/2014/main" id="{024BC6B5-7418-FA4B-9801-50D1787D7109}"/>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1" name="Oval 190">
                <a:extLst>
                  <a:ext uri="{FF2B5EF4-FFF2-40B4-BE49-F238E27FC236}">
                    <a16:creationId xmlns:a16="http://schemas.microsoft.com/office/drawing/2014/main" id="{E6F0EC4B-979E-8A4F-9530-A40661A7F1B3}"/>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2" name="Oval 191">
                <a:extLst>
                  <a:ext uri="{FF2B5EF4-FFF2-40B4-BE49-F238E27FC236}">
                    <a16:creationId xmlns:a16="http://schemas.microsoft.com/office/drawing/2014/main" id="{461D17D1-A24F-FA4F-8026-A57016F799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3" name="Oval 192">
                <a:extLst>
                  <a:ext uri="{FF2B5EF4-FFF2-40B4-BE49-F238E27FC236}">
                    <a16:creationId xmlns:a16="http://schemas.microsoft.com/office/drawing/2014/main" id="{F13E24A2-3A13-DF48-8CAB-E04CF6FAD64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4" name="Oval 193">
                <a:extLst>
                  <a:ext uri="{FF2B5EF4-FFF2-40B4-BE49-F238E27FC236}">
                    <a16:creationId xmlns:a16="http://schemas.microsoft.com/office/drawing/2014/main" id="{D32061DF-AA67-0B4F-BBFC-18B9BAC2F0E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5" name="Oval 194">
                <a:extLst>
                  <a:ext uri="{FF2B5EF4-FFF2-40B4-BE49-F238E27FC236}">
                    <a16:creationId xmlns:a16="http://schemas.microsoft.com/office/drawing/2014/main" id="{C72C0402-29E9-0D4C-93CE-406B8D2E47AE}"/>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6" name="Oval 195">
                <a:extLst>
                  <a:ext uri="{FF2B5EF4-FFF2-40B4-BE49-F238E27FC236}">
                    <a16:creationId xmlns:a16="http://schemas.microsoft.com/office/drawing/2014/main" id="{D97EE4D4-5B9B-3643-99CB-8AE44A0B683E}"/>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7" name="Oval 196">
                <a:extLst>
                  <a:ext uri="{FF2B5EF4-FFF2-40B4-BE49-F238E27FC236}">
                    <a16:creationId xmlns:a16="http://schemas.microsoft.com/office/drawing/2014/main" id="{5E6C1BDF-6C67-4F40-9ECC-47B44CB6337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8" name="Oval 197">
                <a:extLst>
                  <a:ext uri="{FF2B5EF4-FFF2-40B4-BE49-F238E27FC236}">
                    <a16:creationId xmlns:a16="http://schemas.microsoft.com/office/drawing/2014/main" id="{BE5577C1-9432-AC40-A5AE-56167D7FC88F}"/>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99" name="Oval 198">
                <a:extLst>
                  <a:ext uri="{FF2B5EF4-FFF2-40B4-BE49-F238E27FC236}">
                    <a16:creationId xmlns:a16="http://schemas.microsoft.com/office/drawing/2014/main" id="{1E0A254B-969B-4940-8E86-85C71F3449C8}"/>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0" name="Oval 199">
                <a:extLst>
                  <a:ext uri="{FF2B5EF4-FFF2-40B4-BE49-F238E27FC236}">
                    <a16:creationId xmlns:a16="http://schemas.microsoft.com/office/drawing/2014/main" id="{44CE44EA-AAF3-2D48-852A-BA69E51FE15E}"/>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1" name="Oval 200">
                <a:extLst>
                  <a:ext uri="{FF2B5EF4-FFF2-40B4-BE49-F238E27FC236}">
                    <a16:creationId xmlns:a16="http://schemas.microsoft.com/office/drawing/2014/main" id="{D7937132-E04B-CB48-9C7D-31E99A854179}"/>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2" name="Oval 201">
                <a:extLst>
                  <a:ext uri="{FF2B5EF4-FFF2-40B4-BE49-F238E27FC236}">
                    <a16:creationId xmlns:a16="http://schemas.microsoft.com/office/drawing/2014/main" id="{0DC34544-1063-294B-AEBF-2341F140E87B}"/>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3" name="Oval 202">
                <a:extLst>
                  <a:ext uri="{FF2B5EF4-FFF2-40B4-BE49-F238E27FC236}">
                    <a16:creationId xmlns:a16="http://schemas.microsoft.com/office/drawing/2014/main" id="{247073FF-4072-F649-950A-AB15BF0B507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4" name="Oval 203">
                <a:extLst>
                  <a:ext uri="{FF2B5EF4-FFF2-40B4-BE49-F238E27FC236}">
                    <a16:creationId xmlns:a16="http://schemas.microsoft.com/office/drawing/2014/main" id="{155AB66B-F460-324D-812B-CB2BA2EFE1D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5" name="Oval 204">
                <a:extLst>
                  <a:ext uri="{FF2B5EF4-FFF2-40B4-BE49-F238E27FC236}">
                    <a16:creationId xmlns:a16="http://schemas.microsoft.com/office/drawing/2014/main" id="{5F705815-68E4-1D43-9ACA-4B4AB41C08BB}"/>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6" name="Oval 205">
                <a:extLst>
                  <a:ext uri="{FF2B5EF4-FFF2-40B4-BE49-F238E27FC236}">
                    <a16:creationId xmlns:a16="http://schemas.microsoft.com/office/drawing/2014/main" id="{A7531344-5272-D247-857B-E98A04A7913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7" name="Oval 206">
                <a:extLst>
                  <a:ext uri="{FF2B5EF4-FFF2-40B4-BE49-F238E27FC236}">
                    <a16:creationId xmlns:a16="http://schemas.microsoft.com/office/drawing/2014/main" id="{24DDC550-515E-884A-98D8-4BA5EE6CEE24}"/>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8" name="Oval 207">
                <a:extLst>
                  <a:ext uri="{FF2B5EF4-FFF2-40B4-BE49-F238E27FC236}">
                    <a16:creationId xmlns:a16="http://schemas.microsoft.com/office/drawing/2014/main" id="{8CBC2D22-6CE6-9E41-BF03-F2B7E26710B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09" name="Oval 208">
                <a:extLst>
                  <a:ext uri="{FF2B5EF4-FFF2-40B4-BE49-F238E27FC236}">
                    <a16:creationId xmlns:a16="http://schemas.microsoft.com/office/drawing/2014/main" id="{2BA87232-3EE1-754D-B0A5-11362098A24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10" name="Oval 209">
                <a:extLst>
                  <a:ext uri="{FF2B5EF4-FFF2-40B4-BE49-F238E27FC236}">
                    <a16:creationId xmlns:a16="http://schemas.microsoft.com/office/drawing/2014/main" id="{3A417B07-6BC6-524E-A500-60C1AF78FEF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11" name="Oval 210">
                <a:extLst>
                  <a:ext uri="{FF2B5EF4-FFF2-40B4-BE49-F238E27FC236}">
                    <a16:creationId xmlns:a16="http://schemas.microsoft.com/office/drawing/2014/main" id="{262F790D-2C23-9A44-8587-7CDDC7A39F47}"/>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grpSp>
        <p:grpSp>
          <p:nvGrpSpPr>
            <p:cNvPr id="17" name="Group 16">
              <a:extLst>
                <a:ext uri="{FF2B5EF4-FFF2-40B4-BE49-F238E27FC236}">
                  <a16:creationId xmlns:a16="http://schemas.microsoft.com/office/drawing/2014/main" id="{237EF657-F22A-5043-A3ED-A3E70820B79C}"/>
                </a:ext>
              </a:extLst>
            </p:cNvPr>
            <p:cNvGrpSpPr/>
            <p:nvPr userDrawn="1"/>
          </p:nvGrpSpPr>
          <p:grpSpPr>
            <a:xfrm>
              <a:off x="2008922" y="5388428"/>
              <a:ext cx="2501953" cy="149291"/>
              <a:chOff x="6927228" y="7552706"/>
              <a:chExt cx="5016271" cy="227062"/>
            </a:xfrm>
          </p:grpSpPr>
          <p:sp>
            <p:nvSpPr>
              <p:cNvPr id="116" name="Oval 115">
                <a:extLst>
                  <a:ext uri="{FF2B5EF4-FFF2-40B4-BE49-F238E27FC236}">
                    <a16:creationId xmlns:a16="http://schemas.microsoft.com/office/drawing/2014/main" id="{5F3584AD-F8D5-5B4F-8A3C-F909EBD84B63}"/>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7" name="Oval 116">
                <a:extLst>
                  <a:ext uri="{FF2B5EF4-FFF2-40B4-BE49-F238E27FC236}">
                    <a16:creationId xmlns:a16="http://schemas.microsoft.com/office/drawing/2014/main" id="{006EADBF-9A25-B049-9389-B4B822E6776E}"/>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8" name="Oval 117">
                <a:extLst>
                  <a:ext uri="{FF2B5EF4-FFF2-40B4-BE49-F238E27FC236}">
                    <a16:creationId xmlns:a16="http://schemas.microsoft.com/office/drawing/2014/main" id="{587CD37E-EDEE-F944-B5D9-CD640051D346}"/>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9" name="Oval 118">
                <a:extLst>
                  <a:ext uri="{FF2B5EF4-FFF2-40B4-BE49-F238E27FC236}">
                    <a16:creationId xmlns:a16="http://schemas.microsoft.com/office/drawing/2014/main" id="{F09FDA8F-705B-7445-83EE-01C4692F97C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0" name="Oval 119">
                <a:extLst>
                  <a:ext uri="{FF2B5EF4-FFF2-40B4-BE49-F238E27FC236}">
                    <a16:creationId xmlns:a16="http://schemas.microsoft.com/office/drawing/2014/main" id="{2294DAAB-9421-1D49-A0E0-5F2962DF594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1" name="Oval 120">
                <a:extLst>
                  <a:ext uri="{FF2B5EF4-FFF2-40B4-BE49-F238E27FC236}">
                    <a16:creationId xmlns:a16="http://schemas.microsoft.com/office/drawing/2014/main" id="{843D1113-61EA-C342-ADD9-BDC89B45F1D1}"/>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2" name="Oval 121">
                <a:extLst>
                  <a:ext uri="{FF2B5EF4-FFF2-40B4-BE49-F238E27FC236}">
                    <a16:creationId xmlns:a16="http://schemas.microsoft.com/office/drawing/2014/main" id="{289F2884-60EA-F040-ABCC-640C11ADE019}"/>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3" name="Oval 122">
                <a:extLst>
                  <a:ext uri="{FF2B5EF4-FFF2-40B4-BE49-F238E27FC236}">
                    <a16:creationId xmlns:a16="http://schemas.microsoft.com/office/drawing/2014/main" id="{3D0D37DE-E48D-FD4A-B493-734FCA552DC4}"/>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4" name="Oval 123">
                <a:extLst>
                  <a:ext uri="{FF2B5EF4-FFF2-40B4-BE49-F238E27FC236}">
                    <a16:creationId xmlns:a16="http://schemas.microsoft.com/office/drawing/2014/main" id="{F7BF5998-C658-2B49-BF1C-BC93B7AFC7F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5" name="Oval 124">
                <a:extLst>
                  <a:ext uri="{FF2B5EF4-FFF2-40B4-BE49-F238E27FC236}">
                    <a16:creationId xmlns:a16="http://schemas.microsoft.com/office/drawing/2014/main" id="{07E384BF-2925-C443-A51A-BAAA0A3D93C8}"/>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6" name="Oval 125">
                <a:extLst>
                  <a:ext uri="{FF2B5EF4-FFF2-40B4-BE49-F238E27FC236}">
                    <a16:creationId xmlns:a16="http://schemas.microsoft.com/office/drawing/2014/main" id="{5921C59E-B483-FD48-8B2D-D58511F21D1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7" name="Oval 126">
                <a:extLst>
                  <a:ext uri="{FF2B5EF4-FFF2-40B4-BE49-F238E27FC236}">
                    <a16:creationId xmlns:a16="http://schemas.microsoft.com/office/drawing/2014/main" id="{0991228E-9258-484D-843F-D3A9FDDEE841}"/>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8" name="Oval 127">
                <a:extLst>
                  <a:ext uri="{FF2B5EF4-FFF2-40B4-BE49-F238E27FC236}">
                    <a16:creationId xmlns:a16="http://schemas.microsoft.com/office/drawing/2014/main" id="{9D1C2ED8-AE97-B040-921D-977ABF45645F}"/>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29" name="Oval 128">
                <a:extLst>
                  <a:ext uri="{FF2B5EF4-FFF2-40B4-BE49-F238E27FC236}">
                    <a16:creationId xmlns:a16="http://schemas.microsoft.com/office/drawing/2014/main" id="{48D90B15-ADB1-8C4B-B19A-D7CB6E22164B}"/>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0" name="Oval 129">
                <a:extLst>
                  <a:ext uri="{FF2B5EF4-FFF2-40B4-BE49-F238E27FC236}">
                    <a16:creationId xmlns:a16="http://schemas.microsoft.com/office/drawing/2014/main" id="{D4F4970E-E688-6F48-B006-5CC60427448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1" name="Oval 130">
                <a:extLst>
                  <a:ext uri="{FF2B5EF4-FFF2-40B4-BE49-F238E27FC236}">
                    <a16:creationId xmlns:a16="http://schemas.microsoft.com/office/drawing/2014/main" id="{DB0FFE97-D100-8B4A-AB51-492415D010F1}"/>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2" name="Oval 131">
                <a:extLst>
                  <a:ext uri="{FF2B5EF4-FFF2-40B4-BE49-F238E27FC236}">
                    <a16:creationId xmlns:a16="http://schemas.microsoft.com/office/drawing/2014/main" id="{A7D39236-A7EE-094A-A60E-D7A43CFA7048}"/>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3" name="Oval 132">
                <a:extLst>
                  <a:ext uri="{FF2B5EF4-FFF2-40B4-BE49-F238E27FC236}">
                    <a16:creationId xmlns:a16="http://schemas.microsoft.com/office/drawing/2014/main" id="{8B9D20C9-249D-8C49-8015-A401189E3644}"/>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4" name="Oval 133">
                <a:extLst>
                  <a:ext uri="{FF2B5EF4-FFF2-40B4-BE49-F238E27FC236}">
                    <a16:creationId xmlns:a16="http://schemas.microsoft.com/office/drawing/2014/main" id="{AEDE03F6-7B0B-C54D-A01C-3164AA26B6E0}"/>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5" name="Oval 134">
                <a:extLst>
                  <a:ext uri="{FF2B5EF4-FFF2-40B4-BE49-F238E27FC236}">
                    <a16:creationId xmlns:a16="http://schemas.microsoft.com/office/drawing/2014/main" id="{08DC07DF-6319-FE42-80AE-F2B0D83A49E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6" name="Oval 135">
                <a:extLst>
                  <a:ext uri="{FF2B5EF4-FFF2-40B4-BE49-F238E27FC236}">
                    <a16:creationId xmlns:a16="http://schemas.microsoft.com/office/drawing/2014/main" id="{D316B931-67FC-694C-AC99-108805FF4122}"/>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7" name="Oval 136">
                <a:extLst>
                  <a:ext uri="{FF2B5EF4-FFF2-40B4-BE49-F238E27FC236}">
                    <a16:creationId xmlns:a16="http://schemas.microsoft.com/office/drawing/2014/main" id="{99552ED4-4E6F-6A42-BDE1-DB4B22EE82AF}"/>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8" name="Oval 137">
                <a:extLst>
                  <a:ext uri="{FF2B5EF4-FFF2-40B4-BE49-F238E27FC236}">
                    <a16:creationId xmlns:a16="http://schemas.microsoft.com/office/drawing/2014/main" id="{F221E1D0-2012-1F42-BFBF-64F4785FA6D1}"/>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39" name="Oval 138">
                <a:extLst>
                  <a:ext uri="{FF2B5EF4-FFF2-40B4-BE49-F238E27FC236}">
                    <a16:creationId xmlns:a16="http://schemas.microsoft.com/office/drawing/2014/main" id="{A42405AC-171B-FE4D-807A-373596C517B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0" name="Oval 139">
                <a:extLst>
                  <a:ext uri="{FF2B5EF4-FFF2-40B4-BE49-F238E27FC236}">
                    <a16:creationId xmlns:a16="http://schemas.microsoft.com/office/drawing/2014/main" id="{F562C103-0000-0B49-A35C-A415C790D364}"/>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1" name="Oval 140">
                <a:extLst>
                  <a:ext uri="{FF2B5EF4-FFF2-40B4-BE49-F238E27FC236}">
                    <a16:creationId xmlns:a16="http://schemas.microsoft.com/office/drawing/2014/main" id="{2D6358A4-22E7-F24C-9BF9-A51405446227}"/>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2" name="Oval 141">
                <a:extLst>
                  <a:ext uri="{FF2B5EF4-FFF2-40B4-BE49-F238E27FC236}">
                    <a16:creationId xmlns:a16="http://schemas.microsoft.com/office/drawing/2014/main" id="{0FF7D2C6-B4DD-074D-8416-6FAF0033AFF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3" name="Oval 142">
                <a:extLst>
                  <a:ext uri="{FF2B5EF4-FFF2-40B4-BE49-F238E27FC236}">
                    <a16:creationId xmlns:a16="http://schemas.microsoft.com/office/drawing/2014/main" id="{00DEE38B-51C1-914A-9E5C-5227AB2A936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4" name="Oval 143">
                <a:extLst>
                  <a:ext uri="{FF2B5EF4-FFF2-40B4-BE49-F238E27FC236}">
                    <a16:creationId xmlns:a16="http://schemas.microsoft.com/office/drawing/2014/main" id="{708ADF36-321A-BB4F-858E-5C52853F6DB3}"/>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5" name="Oval 144">
                <a:extLst>
                  <a:ext uri="{FF2B5EF4-FFF2-40B4-BE49-F238E27FC236}">
                    <a16:creationId xmlns:a16="http://schemas.microsoft.com/office/drawing/2014/main" id="{27E75FE7-962D-C94A-A8C8-A2F301D9A139}"/>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6" name="Oval 145">
                <a:extLst>
                  <a:ext uri="{FF2B5EF4-FFF2-40B4-BE49-F238E27FC236}">
                    <a16:creationId xmlns:a16="http://schemas.microsoft.com/office/drawing/2014/main" id="{C9597D22-7D6B-BF4E-94EB-4B707014F31E}"/>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7" name="Oval 146">
                <a:extLst>
                  <a:ext uri="{FF2B5EF4-FFF2-40B4-BE49-F238E27FC236}">
                    <a16:creationId xmlns:a16="http://schemas.microsoft.com/office/drawing/2014/main" id="{B4E9B3CF-D747-E449-B569-661DF1708F1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8" name="Oval 147">
                <a:extLst>
                  <a:ext uri="{FF2B5EF4-FFF2-40B4-BE49-F238E27FC236}">
                    <a16:creationId xmlns:a16="http://schemas.microsoft.com/office/drawing/2014/main" id="{5663515C-386C-5A49-95D4-56BCE5FAF199}"/>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49" name="Oval 148">
                <a:extLst>
                  <a:ext uri="{FF2B5EF4-FFF2-40B4-BE49-F238E27FC236}">
                    <a16:creationId xmlns:a16="http://schemas.microsoft.com/office/drawing/2014/main" id="{F4816D83-BC61-B14D-9C4C-FD612A8AFF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0" name="Oval 149">
                <a:extLst>
                  <a:ext uri="{FF2B5EF4-FFF2-40B4-BE49-F238E27FC236}">
                    <a16:creationId xmlns:a16="http://schemas.microsoft.com/office/drawing/2014/main" id="{B3859FD9-8844-9848-BFD3-8543C5CC6CD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1" name="Oval 150">
                <a:extLst>
                  <a:ext uri="{FF2B5EF4-FFF2-40B4-BE49-F238E27FC236}">
                    <a16:creationId xmlns:a16="http://schemas.microsoft.com/office/drawing/2014/main" id="{F01538DE-83D4-4A44-9FA5-F19A29428D48}"/>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2" name="Oval 151">
                <a:extLst>
                  <a:ext uri="{FF2B5EF4-FFF2-40B4-BE49-F238E27FC236}">
                    <a16:creationId xmlns:a16="http://schemas.microsoft.com/office/drawing/2014/main" id="{B466E8A5-D195-4D4B-AABD-B3C6C4AEEA6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3" name="Oval 152">
                <a:extLst>
                  <a:ext uri="{FF2B5EF4-FFF2-40B4-BE49-F238E27FC236}">
                    <a16:creationId xmlns:a16="http://schemas.microsoft.com/office/drawing/2014/main" id="{AE220B75-7166-5843-BAC7-9FA2707BB451}"/>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4" name="Oval 153">
                <a:extLst>
                  <a:ext uri="{FF2B5EF4-FFF2-40B4-BE49-F238E27FC236}">
                    <a16:creationId xmlns:a16="http://schemas.microsoft.com/office/drawing/2014/main" id="{BA4ECBEE-0A72-5D41-A557-17D271D414F8}"/>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5" name="Oval 154">
                <a:extLst>
                  <a:ext uri="{FF2B5EF4-FFF2-40B4-BE49-F238E27FC236}">
                    <a16:creationId xmlns:a16="http://schemas.microsoft.com/office/drawing/2014/main" id="{E6ABA97A-6242-9C43-92FE-C1FEA5AE33B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6" name="Oval 155">
                <a:extLst>
                  <a:ext uri="{FF2B5EF4-FFF2-40B4-BE49-F238E27FC236}">
                    <a16:creationId xmlns:a16="http://schemas.microsoft.com/office/drawing/2014/main" id="{F35D50A5-F80F-A647-AE00-43CA8A997CCD}"/>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7" name="Oval 156">
                <a:extLst>
                  <a:ext uri="{FF2B5EF4-FFF2-40B4-BE49-F238E27FC236}">
                    <a16:creationId xmlns:a16="http://schemas.microsoft.com/office/drawing/2014/main" id="{0C3BA718-61A3-8649-B9D9-96B4622027A0}"/>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8" name="Oval 157">
                <a:extLst>
                  <a:ext uri="{FF2B5EF4-FFF2-40B4-BE49-F238E27FC236}">
                    <a16:creationId xmlns:a16="http://schemas.microsoft.com/office/drawing/2014/main" id="{EBAEFD7F-407E-EA48-A086-9DD5A82AC8D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59" name="Oval 158">
                <a:extLst>
                  <a:ext uri="{FF2B5EF4-FFF2-40B4-BE49-F238E27FC236}">
                    <a16:creationId xmlns:a16="http://schemas.microsoft.com/office/drawing/2014/main" id="{6337AC2E-CDD2-5147-8539-54645232407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0" name="Oval 159">
                <a:extLst>
                  <a:ext uri="{FF2B5EF4-FFF2-40B4-BE49-F238E27FC236}">
                    <a16:creationId xmlns:a16="http://schemas.microsoft.com/office/drawing/2014/main" id="{F3D493A1-4900-384B-882F-6D2C7FEFB590}"/>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1" name="Oval 160">
                <a:extLst>
                  <a:ext uri="{FF2B5EF4-FFF2-40B4-BE49-F238E27FC236}">
                    <a16:creationId xmlns:a16="http://schemas.microsoft.com/office/drawing/2014/main" id="{0DD153CC-0666-2E4B-98E3-9A6E7F63AB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2" name="Oval 161">
                <a:extLst>
                  <a:ext uri="{FF2B5EF4-FFF2-40B4-BE49-F238E27FC236}">
                    <a16:creationId xmlns:a16="http://schemas.microsoft.com/office/drawing/2014/main" id="{86DF279E-C3AC-0B44-B366-7DB50FF804D5}"/>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63" name="Oval 162">
                <a:extLst>
                  <a:ext uri="{FF2B5EF4-FFF2-40B4-BE49-F238E27FC236}">
                    <a16:creationId xmlns:a16="http://schemas.microsoft.com/office/drawing/2014/main" id="{A13ED11B-8650-914E-A7FA-D93EEBA0A813}"/>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grpSp>
        <p:grpSp>
          <p:nvGrpSpPr>
            <p:cNvPr id="18" name="Group 17">
              <a:extLst>
                <a:ext uri="{FF2B5EF4-FFF2-40B4-BE49-F238E27FC236}">
                  <a16:creationId xmlns:a16="http://schemas.microsoft.com/office/drawing/2014/main" id="{C5072EC1-9A9A-AA4E-BCAF-F0FA9232DE46}"/>
                </a:ext>
              </a:extLst>
            </p:cNvPr>
            <p:cNvGrpSpPr/>
            <p:nvPr userDrawn="1"/>
          </p:nvGrpSpPr>
          <p:grpSpPr>
            <a:xfrm>
              <a:off x="4583275" y="5388428"/>
              <a:ext cx="2501953" cy="149291"/>
              <a:chOff x="6927228" y="7552706"/>
              <a:chExt cx="5016271" cy="227062"/>
            </a:xfrm>
          </p:grpSpPr>
          <p:sp>
            <p:nvSpPr>
              <p:cNvPr id="68" name="Oval 67">
                <a:extLst>
                  <a:ext uri="{FF2B5EF4-FFF2-40B4-BE49-F238E27FC236}">
                    <a16:creationId xmlns:a16="http://schemas.microsoft.com/office/drawing/2014/main" id="{24A88537-7EEB-4B40-9B67-A2EC352D5F3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9" name="Oval 68">
                <a:extLst>
                  <a:ext uri="{FF2B5EF4-FFF2-40B4-BE49-F238E27FC236}">
                    <a16:creationId xmlns:a16="http://schemas.microsoft.com/office/drawing/2014/main" id="{1F15C8B4-381B-B448-AD14-754478F659B5}"/>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0" name="Oval 69">
                <a:extLst>
                  <a:ext uri="{FF2B5EF4-FFF2-40B4-BE49-F238E27FC236}">
                    <a16:creationId xmlns:a16="http://schemas.microsoft.com/office/drawing/2014/main" id="{E35BD491-D303-414B-8562-5D1C5C90DDF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1" name="Oval 70">
                <a:extLst>
                  <a:ext uri="{FF2B5EF4-FFF2-40B4-BE49-F238E27FC236}">
                    <a16:creationId xmlns:a16="http://schemas.microsoft.com/office/drawing/2014/main" id="{30FC53CB-E294-E347-ACE7-583CACA3FADB}"/>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2" name="Oval 71">
                <a:extLst>
                  <a:ext uri="{FF2B5EF4-FFF2-40B4-BE49-F238E27FC236}">
                    <a16:creationId xmlns:a16="http://schemas.microsoft.com/office/drawing/2014/main" id="{E09E55E9-6BD7-E247-BA30-30B47764B862}"/>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3" name="Oval 72">
                <a:extLst>
                  <a:ext uri="{FF2B5EF4-FFF2-40B4-BE49-F238E27FC236}">
                    <a16:creationId xmlns:a16="http://schemas.microsoft.com/office/drawing/2014/main" id="{E9DEC776-1435-2449-9248-4BC3B67E2E40}"/>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4" name="Oval 73">
                <a:extLst>
                  <a:ext uri="{FF2B5EF4-FFF2-40B4-BE49-F238E27FC236}">
                    <a16:creationId xmlns:a16="http://schemas.microsoft.com/office/drawing/2014/main" id="{61FC6019-8982-4046-AADE-809CC8F3A4F3}"/>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5" name="Oval 74">
                <a:extLst>
                  <a:ext uri="{FF2B5EF4-FFF2-40B4-BE49-F238E27FC236}">
                    <a16:creationId xmlns:a16="http://schemas.microsoft.com/office/drawing/2014/main" id="{925034FC-E6B3-4347-A723-9017F6FF28E4}"/>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6" name="Oval 75">
                <a:extLst>
                  <a:ext uri="{FF2B5EF4-FFF2-40B4-BE49-F238E27FC236}">
                    <a16:creationId xmlns:a16="http://schemas.microsoft.com/office/drawing/2014/main" id="{459EFFF1-E79C-8D46-9331-05E7DFFAD81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7" name="Oval 76">
                <a:extLst>
                  <a:ext uri="{FF2B5EF4-FFF2-40B4-BE49-F238E27FC236}">
                    <a16:creationId xmlns:a16="http://schemas.microsoft.com/office/drawing/2014/main" id="{2D0EB820-87BE-C849-9312-8BFE2F064EC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8" name="Oval 77">
                <a:extLst>
                  <a:ext uri="{FF2B5EF4-FFF2-40B4-BE49-F238E27FC236}">
                    <a16:creationId xmlns:a16="http://schemas.microsoft.com/office/drawing/2014/main" id="{E15D5C2A-85C1-FB48-B08E-005B0C9CC5EA}"/>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79" name="Oval 78">
                <a:extLst>
                  <a:ext uri="{FF2B5EF4-FFF2-40B4-BE49-F238E27FC236}">
                    <a16:creationId xmlns:a16="http://schemas.microsoft.com/office/drawing/2014/main" id="{EF9E93ED-83CE-5847-BAA8-19AD9367119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0" name="Oval 79">
                <a:extLst>
                  <a:ext uri="{FF2B5EF4-FFF2-40B4-BE49-F238E27FC236}">
                    <a16:creationId xmlns:a16="http://schemas.microsoft.com/office/drawing/2014/main" id="{29FEB417-C9B2-F14F-B871-3BC533C9F53F}"/>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1" name="Oval 80">
                <a:extLst>
                  <a:ext uri="{FF2B5EF4-FFF2-40B4-BE49-F238E27FC236}">
                    <a16:creationId xmlns:a16="http://schemas.microsoft.com/office/drawing/2014/main" id="{D5E67D50-1ACB-7546-85E7-F1913E00001A}"/>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2" name="Oval 81">
                <a:extLst>
                  <a:ext uri="{FF2B5EF4-FFF2-40B4-BE49-F238E27FC236}">
                    <a16:creationId xmlns:a16="http://schemas.microsoft.com/office/drawing/2014/main" id="{486FFDF4-810E-3148-9597-967A701D6F0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3" name="Oval 82">
                <a:extLst>
                  <a:ext uri="{FF2B5EF4-FFF2-40B4-BE49-F238E27FC236}">
                    <a16:creationId xmlns:a16="http://schemas.microsoft.com/office/drawing/2014/main" id="{F54B66E1-95FF-E341-8853-AF9900BD55DC}"/>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4" name="Oval 83">
                <a:extLst>
                  <a:ext uri="{FF2B5EF4-FFF2-40B4-BE49-F238E27FC236}">
                    <a16:creationId xmlns:a16="http://schemas.microsoft.com/office/drawing/2014/main" id="{60214990-600D-C142-A439-34F9567574BB}"/>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5" name="Oval 84">
                <a:extLst>
                  <a:ext uri="{FF2B5EF4-FFF2-40B4-BE49-F238E27FC236}">
                    <a16:creationId xmlns:a16="http://schemas.microsoft.com/office/drawing/2014/main" id="{B55AAADB-710F-8F45-9765-498E433E180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6" name="Oval 85">
                <a:extLst>
                  <a:ext uri="{FF2B5EF4-FFF2-40B4-BE49-F238E27FC236}">
                    <a16:creationId xmlns:a16="http://schemas.microsoft.com/office/drawing/2014/main" id="{1319C4EB-54F1-EC48-896F-B6D2BFAEB4D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7" name="Oval 86">
                <a:extLst>
                  <a:ext uri="{FF2B5EF4-FFF2-40B4-BE49-F238E27FC236}">
                    <a16:creationId xmlns:a16="http://schemas.microsoft.com/office/drawing/2014/main" id="{4CE00956-EFE9-7F4F-A7F9-399FC998E7F6}"/>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8" name="Oval 87">
                <a:extLst>
                  <a:ext uri="{FF2B5EF4-FFF2-40B4-BE49-F238E27FC236}">
                    <a16:creationId xmlns:a16="http://schemas.microsoft.com/office/drawing/2014/main" id="{B6BB5E84-37E4-1F4D-B241-0F893534FFD4}"/>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89" name="Oval 88">
                <a:extLst>
                  <a:ext uri="{FF2B5EF4-FFF2-40B4-BE49-F238E27FC236}">
                    <a16:creationId xmlns:a16="http://schemas.microsoft.com/office/drawing/2014/main" id="{4A59986F-414D-E646-91B4-53A762BDE0C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0" name="Oval 89">
                <a:extLst>
                  <a:ext uri="{FF2B5EF4-FFF2-40B4-BE49-F238E27FC236}">
                    <a16:creationId xmlns:a16="http://schemas.microsoft.com/office/drawing/2014/main" id="{21B0F7FB-6EB1-2A47-A75C-405FEB09AD9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1" name="Oval 90">
                <a:extLst>
                  <a:ext uri="{FF2B5EF4-FFF2-40B4-BE49-F238E27FC236}">
                    <a16:creationId xmlns:a16="http://schemas.microsoft.com/office/drawing/2014/main" id="{DFABB03D-3FFB-4E4B-82EA-7543381052BD}"/>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2" name="Oval 91">
                <a:extLst>
                  <a:ext uri="{FF2B5EF4-FFF2-40B4-BE49-F238E27FC236}">
                    <a16:creationId xmlns:a16="http://schemas.microsoft.com/office/drawing/2014/main" id="{255F7CB7-0B69-A447-8F00-9ACD00D168B4}"/>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3" name="Oval 92">
                <a:extLst>
                  <a:ext uri="{FF2B5EF4-FFF2-40B4-BE49-F238E27FC236}">
                    <a16:creationId xmlns:a16="http://schemas.microsoft.com/office/drawing/2014/main" id="{A4CC0D92-ED40-844B-8D9E-6187EBDD6C6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4" name="Oval 93">
                <a:extLst>
                  <a:ext uri="{FF2B5EF4-FFF2-40B4-BE49-F238E27FC236}">
                    <a16:creationId xmlns:a16="http://schemas.microsoft.com/office/drawing/2014/main" id="{B5CA1277-10D6-514B-B4AC-D1B366ED8075}"/>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5" name="Oval 94">
                <a:extLst>
                  <a:ext uri="{FF2B5EF4-FFF2-40B4-BE49-F238E27FC236}">
                    <a16:creationId xmlns:a16="http://schemas.microsoft.com/office/drawing/2014/main" id="{BB5790AB-A43A-4244-A284-CF0079633AED}"/>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6" name="Oval 95">
                <a:extLst>
                  <a:ext uri="{FF2B5EF4-FFF2-40B4-BE49-F238E27FC236}">
                    <a16:creationId xmlns:a16="http://schemas.microsoft.com/office/drawing/2014/main" id="{0552C6D9-E40B-4745-B33B-C480D96A8039}"/>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7" name="Oval 96">
                <a:extLst>
                  <a:ext uri="{FF2B5EF4-FFF2-40B4-BE49-F238E27FC236}">
                    <a16:creationId xmlns:a16="http://schemas.microsoft.com/office/drawing/2014/main" id="{67DB5439-9A7A-F943-90A7-2CE712A6E71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8" name="Oval 97">
                <a:extLst>
                  <a:ext uri="{FF2B5EF4-FFF2-40B4-BE49-F238E27FC236}">
                    <a16:creationId xmlns:a16="http://schemas.microsoft.com/office/drawing/2014/main" id="{395E2649-D93B-1D41-9D52-5C8E1D0D5FBA}"/>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99" name="Oval 98">
                <a:extLst>
                  <a:ext uri="{FF2B5EF4-FFF2-40B4-BE49-F238E27FC236}">
                    <a16:creationId xmlns:a16="http://schemas.microsoft.com/office/drawing/2014/main" id="{DA3ED38F-D877-2142-BE0E-13C3AF774DD9}"/>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0" name="Oval 99">
                <a:extLst>
                  <a:ext uri="{FF2B5EF4-FFF2-40B4-BE49-F238E27FC236}">
                    <a16:creationId xmlns:a16="http://schemas.microsoft.com/office/drawing/2014/main" id="{DBDC4F6C-5BC9-8E41-9808-3897BF58AE04}"/>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1" name="Oval 100">
                <a:extLst>
                  <a:ext uri="{FF2B5EF4-FFF2-40B4-BE49-F238E27FC236}">
                    <a16:creationId xmlns:a16="http://schemas.microsoft.com/office/drawing/2014/main" id="{F79D731D-CDB0-8C46-831B-F56140221E57}"/>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2" name="Oval 101">
                <a:extLst>
                  <a:ext uri="{FF2B5EF4-FFF2-40B4-BE49-F238E27FC236}">
                    <a16:creationId xmlns:a16="http://schemas.microsoft.com/office/drawing/2014/main" id="{2C115E27-D844-F549-A39D-E091628C016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3" name="Oval 102">
                <a:extLst>
                  <a:ext uri="{FF2B5EF4-FFF2-40B4-BE49-F238E27FC236}">
                    <a16:creationId xmlns:a16="http://schemas.microsoft.com/office/drawing/2014/main" id="{8A73D298-4094-EA4D-BBB4-F99ED3F5F98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4" name="Oval 103">
                <a:extLst>
                  <a:ext uri="{FF2B5EF4-FFF2-40B4-BE49-F238E27FC236}">
                    <a16:creationId xmlns:a16="http://schemas.microsoft.com/office/drawing/2014/main" id="{9FEC35F5-4F0E-C948-A440-9E8A08CBE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5" name="Oval 104">
                <a:extLst>
                  <a:ext uri="{FF2B5EF4-FFF2-40B4-BE49-F238E27FC236}">
                    <a16:creationId xmlns:a16="http://schemas.microsoft.com/office/drawing/2014/main" id="{FBC522FA-B101-6A47-98B7-302C7AAB89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6" name="Oval 105">
                <a:extLst>
                  <a:ext uri="{FF2B5EF4-FFF2-40B4-BE49-F238E27FC236}">
                    <a16:creationId xmlns:a16="http://schemas.microsoft.com/office/drawing/2014/main" id="{951DD4AC-3C2D-F646-A56A-DD9B453EAE9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7" name="Oval 106">
                <a:extLst>
                  <a:ext uri="{FF2B5EF4-FFF2-40B4-BE49-F238E27FC236}">
                    <a16:creationId xmlns:a16="http://schemas.microsoft.com/office/drawing/2014/main" id="{7B87EB64-4610-454D-96AA-70CB71F8E03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8" name="Oval 107">
                <a:extLst>
                  <a:ext uri="{FF2B5EF4-FFF2-40B4-BE49-F238E27FC236}">
                    <a16:creationId xmlns:a16="http://schemas.microsoft.com/office/drawing/2014/main" id="{35EFEC91-45F4-E943-9208-67D3E055A653}"/>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09" name="Oval 108">
                <a:extLst>
                  <a:ext uri="{FF2B5EF4-FFF2-40B4-BE49-F238E27FC236}">
                    <a16:creationId xmlns:a16="http://schemas.microsoft.com/office/drawing/2014/main" id="{FD273C18-F0FC-1849-AEA5-2F72C73C9538}"/>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0" name="Oval 109">
                <a:extLst>
                  <a:ext uri="{FF2B5EF4-FFF2-40B4-BE49-F238E27FC236}">
                    <a16:creationId xmlns:a16="http://schemas.microsoft.com/office/drawing/2014/main" id="{4434C156-1DAF-FB44-A5BC-629B0B22C0F0}"/>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1" name="Oval 110">
                <a:extLst>
                  <a:ext uri="{FF2B5EF4-FFF2-40B4-BE49-F238E27FC236}">
                    <a16:creationId xmlns:a16="http://schemas.microsoft.com/office/drawing/2014/main" id="{55EA44AB-4C9A-C947-A095-5BC60EA3E7E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2" name="Oval 111">
                <a:extLst>
                  <a:ext uri="{FF2B5EF4-FFF2-40B4-BE49-F238E27FC236}">
                    <a16:creationId xmlns:a16="http://schemas.microsoft.com/office/drawing/2014/main" id="{5BBFBC2E-6B80-D84E-B943-9F67083DCB9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3" name="Oval 112">
                <a:extLst>
                  <a:ext uri="{FF2B5EF4-FFF2-40B4-BE49-F238E27FC236}">
                    <a16:creationId xmlns:a16="http://schemas.microsoft.com/office/drawing/2014/main" id="{033E1E90-7428-C348-A58A-94028A25545B}"/>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4" name="Oval 113">
                <a:extLst>
                  <a:ext uri="{FF2B5EF4-FFF2-40B4-BE49-F238E27FC236}">
                    <a16:creationId xmlns:a16="http://schemas.microsoft.com/office/drawing/2014/main" id="{CE3C3B3C-D309-8547-BE91-A9247E7E1DA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115" name="Oval 114">
                <a:extLst>
                  <a:ext uri="{FF2B5EF4-FFF2-40B4-BE49-F238E27FC236}">
                    <a16:creationId xmlns:a16="http://schemas.microsoft.com/office/drawing/2014/main" id="{20B39BCD-3728-EE4B-B8CE-4AA40CDB1FCB}"/>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grpSp>
        <p:grpSp>
          <p:nvGrpSpPr>
            <p:cNvPr id="19" name="Group 18">
              <a:extLst>
                <a:ext uri="{FF2B5EF4-FFF2-40B4-BE49-F238E27FC236}">
                  <a16:creationId xmlns:a16="http://schemas.microsoft.com/office/drawing/2014/main" id="{F0878324-3761-F446-B25F-F0A4661023B2}"/>
                </a:ext>
              </a:extLst>
            </p:cNvPr>
            <p:cNvGrpSpPr/>
            <p:nvPr userDrawn="1"/>
          </p:nvGrpSpPr>
          <p:grpSpPr>
            <a:xfrm>
              <a:off x="7148372" y="5388428"/>
              <a:ext cx="2501953" cy="149291"/>
              <a:chOff x="6927228" y="7552706"/>
              <a:chExt cx="5016271" cy="227062"/>
            </a:xfrm>
          </p:grpSpPr>
          <p:sp>
            <p:nvSpPr>
              <p:cNvPr id="20" name="Oval 19">
                <a:extLst>
                  <a:ext uri="{FF2B5EF4-FFF2-40B4-BE49-F238E27FC236}">
                    <a16:creationId xmlns:a16="http://schemas.microsoft.com/office/drawing/2014/main" id="{020A1073-CC0A-5845-A40A-80148A571A9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1" name="Oval 20">
                <a:extLst>
                  <a:ext uri="{FF2B5EF4-FFF2-40B4-BE49-F238E27FC236}">
                    <a16:creationId xmlns:a16="http://schemas.microsoft.com/office/drawing/2014/main" id="{52A35C77-9DBC-7747-94E9-B19DF069576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2" name="Oval 21">
                <a:extLst>
                  <a:ext uri="{FF2B5EF4-FFF2-40B4-BE49-F238E27FC236}">
                    <a16:creationId xmlns:a16="http://schemas.microsoft.com/office/drawing/2014/main" id="{6D944309-0691-2843-94BB-94CE534C7A7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3" name="Oval 22">
                <a:extLst>
                  <a:ext uri="{FF2B5EF4-FFF2-40B4-BE49-F238E27FC236}">
                    <a16:creationId xmlns:a16="http://schemas.microsoft.com/office/drawing/2014/main" id="{803A69A6-8100-8144-9A90-B60C63ABAD51}"/>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4" name="Oval 23">
                <a:extLst>
                  <a:ext uri="{FF2B5EF4-FFF2-40B4-BE49-F238E27FC236}">
                    <a16:creationId xmlns:a16="http://schemas.microsoft.com/office/drawing/2014/main" id="{4FFC9C8A-85FE-CB4E-99B9-C23C0A769751}"/>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5" name="Oval 24">
                <a:extLst>
                  <a:ext uri="{FF2B5EF4-FFF2-40B4-BE49-F238E27FC236}">
                    <a16:creationId xmlns:a16="http://schemas.microsoft.com/office/drawing/2014/main" id="{CC58D23B-6C31-094D-8E45-6C8F4F068B9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6" name="Oval 25">
                <a:extLst>
                  <a:ext uri="{FF2B5EF4-FFF2-40B4-BE49-F238E27FC236}">
                    <a16:creationId xmlns:a16="http://schemas.microsoft.com/office/drawing/2014/main" id="{9B02944A-B799-6D46-9F08-5D7E9D88E20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7" name="Oval 26">
                <a:extLst>
                  <a:ext uri="{FF2B5EF4-FFF2-40B4-BE49-F238E27FC236}">
                    <a16:creationId xmlns:a16="http://schemas.microsoft.com/office/drawing/2014/main" id="{EF737233-669E-C940-B671-27C6F45871FB}"/>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8" name="Oval 27">
                <a:extLst>
                  <a:ext uri="{FF2B5EF4-FFF2-40B4-BE49-F238E27FC236}">
                    <a16:creationId xmlns:a16="http://schemas.microsoft.com/office/drawing/2014/main" id="{5C479F78-7E3D-E94B-8CDA-7F5286285A66}"/>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29" name="Oval 28">
                <a:extLst>
                  <a:ext uri="{FF2B5EF4-FFF2-40B4-BE49-F238E27FC236}">
                    <a16:creationId xmlns:a16="http://schemas.microsoft.com/office/drawing/2014/main" id="{53495010-9BDD-BF4C-9A80-1F2DAABFE001}"/>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0" name="Oval 29">
                <a:extLst>
                  <a:ext uri="{FF2B5EF4-FFF2-40B4-BE49-F238E27FC236}">
                    <a16:creationId xmlns:a16="http://schemas.microsoft.com/office/drawing/2014/main" id="{D1E17199-27DE-1047-A0C8-3519FCE7802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1" name="Oval 30">
                <a:extLst>
                  <a:ext uri="{FF2B5EF4-FFF2-40B4-BE49-F238E27FC236}">
                    <a16:creationId xmlns:a16="http://schemas.microsoft.com/office/drawing/2014/main" id="{E4642A74-E910-6241-9D91-D6ED2EC8AC2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2" name="Oval 31">
                <a:extLst>
                  <a:ext uri="{FF2B5EF4-FFF2-40B4-BE49-F238E27FC236}">
                    <a16:creationId xmlns:a16="http://schemas.microsoft.com/office/drawing/2014/main" id="{9C42757D-576D-4840-8225-C1D8D25B5627}"/>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3" name="Oval 32">
                <a:extLst>
                  <a:ext uri="{FF2B5EF4-FFF2-40B4-BE49-F238E27FC236}">
                    <a16:creationId xmlns:a16="http://schemas.microsoft.com/office/drawing/2014/main" id="{1E71B04E-E1A1-F74D-80E4-0BA51ACFC838}"/>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4" name="Oval 33">
                <a:extLst>
                  <a:ext uri="{FF2B5EF4-FFF2-40B4-BE49-F238E27FC236}">
                    <a16:creationId xmlns:a16="http://schemas.microsoft.com/office/drawing/2014/main" id="{362A01D0-01A7-004D-93E4-E4B1A465E201}"/>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5" name="Oval 34">
                <a:extLst>
                  <a:ext uri="{FF2B5EF4-FFF2-40B4-BE49-F238E27FC236}">
                    <a16:creationId xmlns:a16="http://schemas.microsoft.com/office/drawing/2014/main" id="{B88CE8FE-10CD-9B40-B75F-C09541BBFE74}"/>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6" name="Oval 35">
                <a:extLst>
                  <a:ext uri="{FF2B5EF4-FFF2-40B4-BE49-F238E27FC236}">
                    <a16:creationId xmlns:a16="http://schemas.microsoft.com/office/drawing/2014/main" id="{59DA3988-3338-8F47-8006-5EDD2F1915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7" name="Oval 36">
                <a:extLst>
                  <a:ext uri="{FF2B5EF4-FFF2-40B4-BE49-F238E27FC236}">
                    <a16:creationId xmlns:a16="http://schemas.microsoft.com/office/drawing/2014/main" id="{5480C019-405D-D841-B262-CCC8B0A46D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8" name="Oval 37">
                <a:extLst>
                  <a:ext uri="{FF2B5EF4-FFF2-40B4-BE49-F238E27FC236}">
                    <a16:creationId xmlns:a16="http://schemas.microsoft.com/office/drawing/2014/main" id="{42BF52C3-65AE-3743-A224-80A6A01CE9EC}"/>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39" name="Oval 38">
                <a:extLst>
                  <a:ext uri="{FF2B5EF4-FFF2-40B4-BE49-F238E27FC236}">
                    <a16:creationId xmlns:a16="http://schemas.microsoft.com/office/drawing/2014/main" id="{6EDD8004-1B13-7E43-B2F4-9DD935DD0756}"/>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0" name="Oval 39">
                <a:extLst>
                  <a:ext uri="{FF2B5EF4-FFF2-40B4-BE49-F238E27FC236}">
                    <a16:creationId xmlns:a16="http://schemas.microsoft.com/office/drawing/2014/main" id="{985630E5-E9CF-4444-9267-717F77A7D9A4}"/>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1" name="Oval 40">
                <a:extLst>
                  <a:ext uri="{FF2B5EF4-FFF2-40B4-BE49-F238E27FC236}">
                    <a16:creationId xmlns:a16="http://schemas.microsoft.com/office/drawing/2014/main" id="{82FB3E46-A2A9-A54D-943E-83DCB711218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2" name="Oval 41">
                <a:extLst>
                  <a:ext uri="{FF2B5EF4-FFF2-40B4-BE49-F238E27FC236}">
                    <a16:creationId xmlns:a16="http://schemas.microsoft.com/office/drawing/2014/main" id="{C73F1496-0D23-CE46-92FF-B588055A04FD}"/>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3" name="Oval 42">
                <a:extLst>
                  <a:ext uri="{FF2B5EF4-FFF2-40B4-BE49-F238E27FC236}">
                    <a16:creationId xmlns:a16="http://schemas.microsoft.com/office/drawing/2014/main" id="{74C3F240-1DE5-2244-9156-439FBDF6038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4" name="Oval 43">
                <a:extLst>
                  <a:ext uri="{FF2B5EF4-FFF2-40B4-BE49-F238E27FC236}">
                    <a16:creationId xmlns:a16="http://schemas.microsoft.com/office/drawing/2014/main" id="{41366BED-41C1-9A4D-9E0B-30254087E8E0}"/>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5" name="Oval 44">
                <a:extLst>
                  <a:ext uri="{FF2B5EF4-FFF2-40B4-BE49-F238E27FC236}">
                    <a16:creationId xmlns:a16="http://schemas.microsoft.com/office/drawing/2014/main" id="{F15D71F1-3448-5045-9226-E0ECBB0A6F5D}"/>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6" name="Oval 45">
                <a:extLst>
                  <a:ext uri="{FF2B5EF4-FFF2-40B4-BE49-F238E27FC236}">
                    <a16:creationId xmlns:a16="http://schemas.microsoft.com/office/drawing/2014/main" id="{A1CCBFD6-B1CA-904E-AE7E-FA030B39AF0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7" name="Oval 46">
                <a:extLst>
                  <a:ext uri="{FF2B5EF4-FFF2-40B4-BE49-F238E27FC236}">
                    <a16:creationId xmlns:a16="http://schemas.microsoft.com/office/drawing/2014/main" id="{BBB75F07-156B-0246-B274-E32944D8A7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8" name="Oval 47">
                <a:extLst>
                  <a:ext uri="{FF2B5EF4-FFF2-40B4-BE49-F238E27FC236}">
                    <a16:creationId xmlns:a16="http://schemas.microsoft.com/office/drawing/2014/main" id="{984943BB-AF7B-1840-B81F-B4371D4618C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49" name="Oval 48">
                <a:extLst>
                  <a:ext uri="{FF2B5EF4-FFF2-40B4-BE49-F238E27FC236}">
                    <a16:creationId xmlns:a16="http://schemas.microsoft.com/office/drawing/2014/main" id="{B7F6B231-7F01-404A-9735-CC75DEBA6E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0" name="Oval 49">
                <a:extLst>
                  <a:ext uri="{FF2B5EF4-FFF2-40B4-BE49-F238E27FC236}">
                    <a16:creationId xmlns:a16="http://schemas.microsoft.com/office/drawing/2014/main" id="{A255AA55-A993-7843-9084-3EF3AE411BB6}"/>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1" name="Oval 50">
                <a:extLst>
                  <a:ext uri="{FF2B5EF4-FFF2-40B4-BE49-F238E27FC236}">
                    <a16:creationId xmlns:a16="http://schemas.microsoft.com/office/drawing/2014/main" id="{8FD40011-6BCA-5A4D-89AC-700FA1757978}"/>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2" name="Oval 51">
                <a:extLst>
                  <a:ext uri="{FF2B5EF4-FFF2-40B4-BE49-F238E27FC236}">
                    <a16:creationId xmlns:a16="http://schemas.microsoft.com/office/drawing/2014/main" id="{0F780EF2-7736-2D46-B262-4D30A7D08863}"/>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3" name="Oval 52">
                <a:extLst>
                  <a:ext uri="{FF2B5EF4-FFF2-40B4-BE49-F238E27FC236}">
                    <a16:creationId xmlns:a16="http://schemas.microsoft.com/office/drawing/2014/main" id="{A4904872-117D-2340-8917-B6AE8A889527}"/>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4" name="Oval 53">
                <a:extLst>
                  <a:ext uri="{FF2B5EF4-FFF2-40B4-BE49-F238E27FC236}">
                    <a16:creationId xmlns:a16="http://schemas.microsoft.com/office/drawing/2014/main" id="{37F96B6A-61A5-1040-B1E5-DDF98972103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5" name="Oval 54">
                <a:extLst>
                  <a:ext uri="{FF2B5EF4-FFF2-40B4-BE49-F238E27FC236}">
                    <a16:creationId xmlns:a16="http://schemas.microsoft.com/office/drawing/2014/main" id="{07D5F316-7249-2147-B8F9-6F93D060D83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6" name="Oval 55">
                <a:extLst>
                  <a:ext uri="{FF2B5EF4-FFF2-40B4-BE49-F238E27FC236}">
                    <a16:creationId xmlns:a16="http://schemas.microsoft.com/office/drawing/2014/main" id="{0B932FE1-9304-414D-9F5B-8381B421D63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7" name="Oval 56">
                <a:extLst>
                  <a:ext uri="{FF2B5EF4-FFF2-40B4-BE49-F238E27FC236}">
                    <a16:creationId xmlns:a16="http://schemas.microsoft.com/office/drawing/2014/main" id="{5909069E-8544-BD48-AAAA-FB55BB637709}"/>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8" name="Oval 57">
                <a:extLst>
                  <a:ext uri="{FF2B5EF4-FFF2-40B4-BE49-F238E27FC236}">
                    <a16:creationId xmlns:a16="http://schemas.microsoft.com/office/drawing/2014/main" id="{3D937349-F160-2644-AD65-DABB1FB077F1}"/>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59" name="Oval 58">
                <a:extLst>
                  <a:ext uri="{FF2B5EF4-FFF2-40B4-BE49-F238E27FC236}">
                    <a16:creationId xmlns:a16="http://schemas.microsoft.com/office/drawing/2014/main" id="{1656E01E-035D-1242-847E-F26FF56A8E0E}"/>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0" name="Oval 59">
                <a:extLst>
                  <a:ext uri="{FF2B5EF4-FFF2-40B4-BE49-F238E27FC236}">
                    <a16:creationId xmlns:a16="http://schemas.microsoft.com/office/drawing/2014/main" id="{5B3B2E9A-6CBA-BA44-A874-5F20259D055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1" name="Oval 60">
                <a:extLst>
                  <a:ext uri="{FF2B5EF4-FFF2-40B4-BE49-F238E27FC236}">
                    <a16:creationId xmlns:a16="http://schemas.microsoft.com/office/drawing/2014/main" id="{C1FCDA7B-47FC-9E4E-95BB-CA3E697A3ED4}"/>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2" name="Oval 61">
                <a:extLst>
                  <a:ext uri="{FF2B5EF4-FFF2-40B4-BE49-F238E27FC236}">
                    <a16:creationId xmlns:a16="http://schemas.microsoft.com/office/drawing/2014/main" id="{1A55C24C-EB9E-EB4C-8389-C5B712C02910}"/>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3" name="Oval 62">
                <a:extLst>
                  <a:ext uri="{FF2B5EF4-FFF2-40B4-BE49-F238E27FC236}">
                    <a16:creationId xmlns:a16="http://schemas.microsoft.com/office/drawing/2014/main" id="{904482B7-5B20-E14F-8F4F-5497FAFA8593}"/>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4" name="Oval 63">
                <a:extLst>
                  <a:ext uri="{FF2B5EF4-FFF2-40B4-BE49-F238E27FC236}">
                    <a16:creationId xmlns:a16="http://schemas.microsoft.com/office/drawing/2014/main" id="{9C8B7605-3F08-DB46-9D8D-58D66F5CD6F9}"/>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5" name="Oval 64">
                <a:extLst>
                  <a:ext uri="{FF2B5EF4-FFF2-40B4-BE49-F238E27FC236}">
                    <a16:creationId xmlns:a16="http://schemas.microsoft.com/office/drawing/2014/main" id="{846EA885-5970-8A4B-8847-8F33CC537C0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6" name="Oval 65">
                <a:extLst>
                  <a:ext uri="{FF2B5EF4-FFF2-40B4-BE49-F238E27FC236}">
                    <a16:creationId xmlns:a16="http://schemas.microsoft.com/office/drawing/2014/main" id="{F2C45CE9-E3FA-1142-8AAF-E18AA168C54E}"/>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sp>
            <p:nvSpPr>
              <p:cNvPr id="67" name="Oval 66">
                <a:extLst>
                  <a:ext uri="{FF2B5EF4-FFF2-40B4-BE49-F238E27FC236}">
                    <a16:creationId xmlns:a16="http://schemas.microsoft.com/office/drawing/2014/main" id="{A7E81239-B5C7-E640-8097-DA48E59CDAE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a:p>
            </p:txBody>
          </p:sp>
        </p:grpSp>
      </p:grpSp>
      <p:sp>
        <p:nvSpPr>
          <p:cNvPr id="212" name="Text Placeholder 8">
            <a:extLst>
              <a:ext uri="{FF2B5EF4-FFF2-40B4-BE49-F238E27FC236}">
                <a16:creationId xmlns:a16="http://schemas.microsoft.com/office/drawing/2014/main" id="{DBC92E94-8F82-144A-AB81-BDD7CFE7CDF8}"/>
              </a:ext>
            </a:extLst>
          </p:cNvPr>
          <p:cNvSpPr>
            <a:spLocks noGrp="1"/>
          </p:cNvSpPr>
          <p:nvPr>
            <p:ph type="body" sz="quarter" idx="10"/>
          </p:nvPr>
        </p:nvSpPr>
        <p:spPr>
          <a:xfrm>
            <a:off x="1451373" y="1362862"/>
            <a:ext cx="6241256" cy="596900"/>
          </a:xfrm>
        </p:spPr>
        <p:txBody>
          <a:bodyPr/>
          <a:lstStyle>
            <a:lvl1pPr marL="0" indent="0" algn="ctr">
              <a:buNone/>
              <a:defRPr/>
            </a:lvl1pPr>
            <a:lvl2pPr marL="342906" indent="0" algn="ctr">
              <a:buNone/>
              <a:defRPr/>
            </a:lvl2pPr>
            <a:lvl3pPr marL="685812" indent="0" algn="ctr">
              <a:buNone/>
              <a:defRPr/>
            </a:lvl3pPr>
            <a:lvl4pPr marL="1028717" indent="0" algn="ctr">
              <a:buNone/>
              <a:defRPr/>
            </a:lvl4pPr>
            <a:lvl5pPr marL="1371623" indent="0" algn="ctr">
              <a:buNone/>
              <a:defRPr/>
            </a:lvl5pPr>
          </a:lstStyle>
          <a:p>
            <a:pPr lvl="0"/>
            <a:r>
              <a:rPr lang="en-US"/>
              <a:t>Click to edit Master text styles</a:t>
            </a:r>
          </a:p>
        </p:txBody>
      </p:sp>
    </p:spTree>
    <p:extLst>
      <p:ext uri="{BB962C8B-B14F-4D97-AF65-F5344CB8AC3E}">
        <p14:creationId xmlns:p14="http://schemas.microsoft.com/office/powerpoint/2010/main" val="22621980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eory of Action">
    <p:spTree>
      <p:nvGrpSpPr>
        <p:cNvPr id="1" name=""/>
        <p:cNvGrpSpPr/>
        <p:nvPr/>
      </p:nvGrpSpPr>
      <p:grpSpPr>
        <a:xfrm>
          <a:off x="0" y="0"/>
          <a:ext cx="0" cy="0"/>
          <a:chOff x="0" y="0"/>
          <a:chExt cx="0" cy="0"/>
        </a:xfrm>
      </p:grpSpPr>
      <p:sp>
        <p:nvSpPr>
          <p:cNvPr id="3" name="TextBox 2"/>
          <p:cNvSpPr txBox="1"/>
          <p:nvPr userDrawn="1"/>
        </p:nvSpPr>
        <p:spPr>
          <a:xfrm>
            <a:off x="210268" y="533654"/>
            <a:ext cx="3266970" cy="484734"/>
          </a:xfrm>
          <a:prstGeom prst="rect">
            <a:avLst/>
          </a:prstGeom>
          <a:noFill/>
        </p:spPr>
        <p:txBody>
          <a:bodyPr wrap="square" lIns="68566" tIns="34283" rIns="68566" bIns="34283" rtlCol="0">
            <a:spAutoFit/>
          </a:bodyPr>
          <a:lstStyle/>
          <a:p>
            <a:pPr algn="ctr"/>
            <a:r>
              <a:rPr lang="en-US" sz="2700" b="1">
                <a:solidFill>
                  <a:schemeClr val="accent2"/>
                </a:solidFill>
                <a:latin typeface="Georgia" panose="02040502050405020303" pitchFamily="18" charset="0"/>
                <a:ea typeface="Open Sans" panose="020B0606030504020204" pitchFamily="34" charset="0"/>
                <a:cs typeface="Open Sans" panose="020B0606030504020204" pitchFamily="34" charset="0"/>
              </a:rPr>
              <a:t>Theory of Action</a:t>
            </a:r>
            <a:endParaRPr lang="id-ID" sz="2700" b="1">
              <a:solidFill>
                <a:schemeClr val="accent2"/>
              </a:solidFill>
              <a:latin typeface="Georgia" panose="02040502050405020303" pitchFamily="18" charset="0"/>
              <a:ea typeface="Open Sans" panose="020B0606030504020204" pitchFamily="34" charset="0"/>
              <a:cs typeface="Open Sans" panose="020B0606030504020204" pitchFamily="34" charset="0"/>
            </a:endParaRPr>
          </a:p>
        </p:txBody>
      </p:sp>
      <p:sp>
        <p:nvSpPr>
          <p:cNvPr id="4" name="Subtitle 2"/>
          <p:cNvSpPr txBox="1">
            <a:spLocks/>
          </p:cNvSpPr>
          <p:nvPr userDrawn="1"/>
        </p:nvSpPr>
        <p:spPr>
          <a:xfrm>
            <a:off x="3595741" y="389573"/>
            <a:ext cx="5376856" cy="718709"/>
          </a:xfrm>
          <a:prstGeom prst="rect">
            <a:avLst/>
          </a:prstGeom>
        </p:spPr>
        <p:txBody>
          <a:bodyPr vert="horz" wrap="square" lIns="163118" tIns="81559" rIns="163118" bIns="8155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1800">
                <a:latin typeface="Georgia" panose="02040502050405020303" pitchFamily="18" charset="0"/>
                <a:cs typeface="Lato Light"/>
              </a:rPr>
              <a:t>The department will create meaningful and lasting change for students in TN through: </a:t>
            </a:r>
            <a:endParaRPr lang="en-US" sz="1800">
              <a:solidFill>
                <a:schemeClr val="accent1"/>
              </a:solidFill>
              <a:latin typeface="Georgia" panose="02040502050405020303" pitchFamily="18" charset="0"/>
              <a:cs typeface="Lato Light"/>
            </a:endParaRPr>
          </a:p>
        </p:txBody>
      </p:sp>
      <p:sp>
        <p:nvSpPr>
          <p:cNvPr id="5" name="TextBox 4"/>
          <p:cNvSpPr txBox="1"/>
          <p:nvPr userDrawn="1"/>
        </p:nvSpPr>
        <p:spPr>
          <a:xfrm>
            <a:off x="6323402" y="4754571"/>
            <a:ext cx="683493" cy="323137"/>
          </a:xfrm>
          <a:prstGeom prst="rect">
            <a:avLst/>
          </a:prstGeom>
          <a:noFill/>
        </p:spPr>
        <p:txBody>
          <a:bodyPr wrap="none" lIns="137133" tIns="68566" rIns="0" bIns="68566" rtlCol="0">
            <a:spAutoFit/>
          </a:bodyPr>
          <a:lstStyle/>
          <a:p>
            <a:pPr defTabSz="1371348"/>
            <a:r>
              <a:rPr lang="en-US" sz="1200" b="1">
                <a:solidFill>
                  <a:srgbClr val="445469"/>
                </a:solidFill>
                <a:ea typeface="Open Sans" panose="020B0606030504020204" pitchFamily="34" charset="0"/>
                <a:cs typeface="Open Sans" panose="020B0606030504020204" pitchFamily="34" charset="0"/>
              </a:rPr>
              <a:t>Engage</a:t>
            </a:r>
            <a:endParaRPr lang="id-ID" sz="1200" b="1">
              <a:solidFill>
                <a:srgbClr val="445469"/>
              </a:solidFill>
              <a:ea typeface="Open Sans" panose="020B0606030504020204" pitchFamily="34" charset="0"/>
              <a:cs typeface="Open Sans" panose="020B0606030504020204" pitchFamily="34" charset="0"/>
            </a:endParaRPr>
          </a:p>
        </p:txBody>
      </p:sp>
      <p:sp>
        <p:nvSpPr>
          <p:cNvPr id="6" name="TextBox 5"/>
          <p:cNvSpPr txBox="1"/>
          <p:nvPr userDrawn="1"/>
        </p:nvSpPr>
        <p:spPr>
          <a:xfrm>
            <a:off x="6323402" y="5064986"/>
            <a:ext cx="2418859" cy="764542"/>
          </a:xfrm>
          <a:prstGeom prst="rect">
            <a:avLst/>
          </a:prstGeom>
          <a:noFill/>
        </p:spPr>
        <p:txBody>
          <a:bodyPr wrap="square" lIns="164564" tIns="82283" rIns="0" bIns="82283" rtlCol="0">
            <a:spAutoFit/>
          </a:bodyPr>
          <a:lstStyle/>
          <a:p>
            <a:pPr defTabSz="1371348">
              <a:lnSpc>
                <a:spcPct val="110000"/>
              </a:lnSpc>
            </a:pPr>
            <a:r>
              <a:rPr lang="en-US" sz="1200">
                <a:solidFill>
                  <a:srgbClr val="445469"/>
                </a:solidFill>
                <a:ea typeface="Open Sans" panose="020B0606030504020204" pitchFamily="34" charset="0"/>
                <a:cs typeface="Open Sans" panose="020B0606030504020204" pitchFamily="34" charset="0"/>
              </a:rPr>
              <a:t>Authentically engage with stakeholders to measure what is and isn’t working.</a:t>
            </a:r>
          </a:p>
        </p:txBody>
      </p:sp>
      <p:sp>
        <p:nvSpPr>
          <p:cNvPr id="7" name="Rectangle 6"/>
          <p:cNvSpPr/>
          <p:nvPr userDrawn="1"/>
        </p:nvSpPr>
        <p:spPr>
          <a:xfrm flipV="1">
            <a:off x="6479164" y="6059943"/>
            <a:ext cx="2263096" cy="73098"/>
          </a:xfrm>
          <a:prstGeom prst="rect">
            <a:avLst/>
          </a:prstGeom>
          <a:solidFill>
            <a:srgbClr val="FFFFFF">
              <a:lumMod val="85000"/>
            </a:srgbClr>
          </a:solidFill>
          <a:ln w="6350" cap="flat" cmpd="sng" algn="ctr">
            <a:noFill/>
            <a:prstDash val="solid"/>
            <a:miter lim="800000"/>
          </a:ln>
          <a:effectLst/>
        </p:spPr>
        <p:txBody>
          <a:bodyPr rIns="0" rtlCol="0" anchor="ctr"/>
          <a:lstStyle/>
          <a:p>
            <a:pPr marL="0" marR="0" lvl="0" indent="0" algn="ctr" defTabSz="1371348"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Lato Light"/>
              <a:ea typeface="+mn-ea"/>
              <a:cs typeface="+mn-cs"/>
            </a:endParaRPr>
          </a:p>
        </p:txBody>
      </p:sp>
      <p:sp>
        <p:nvSpPr>
          <p:cNvPr id="8" name="TextBox 7"/>
          <p:cNvSpPr txBox="1"/>
          <p:nvPr userDrawn="1"/>
        </p:nvSpPr>
        <p:spPr>
          <a:xfrm>
            <a:off x="3628383" y="4754571"/>
            <a:ext cx="938985" cy="323137"/>
          </a:xfrm>
          <a:prstGeom prst="rect">
            <a:avLst/>
          </a:prstGeom>
          <a:noFill/>
        </p:spPr>
        <p:txBody>
          <a:bodyPr wrap="none" lIns="137133" tIns="68566" rIns="137133" bIns="68566" rtlCol="0">
            <a:spAutoFit/>
          </a:bodyPr>
          <a:lstStyle/>
          <a:p>
            <a:pPr defTabSz="1371348"/>
            <a:r>
              <a:rPr lang="en-US" sz="1200" b="1">
                <a:solidFill>
                  <a:srgbClr val="445469"/>
                </a:solidFill>
                <a:ea typeface="Open Sans" panose="020B0606030504020204" pitchFamily="34" charset="0"/>
                <a:cs typeface="Open Sans" panose="020B0606030504020204" pitchFamily="34" charset="0"/>
              </a:rPr>
              <a:t>Capacity</a:t>
            </a:r>
            <a:endParaRPr lang="id-ID" sz="1200" b="1">
              <a:solidFill>
                <a:srgbClr val="445469"/>
              </a:solidFill>
              <a:ea typeface="Open Sans" panose="020B0606030504020204" pitchFamily="34" charset="0"/>
              <a:cs typeface="Open Sans" panose="020B0606030504020204" pitchFamily="34" charset="0"/>
            </a:endParaRPr>
          </a:p>
        </p:txBody>
      </p:sp>
      <p:sp>
        <p:nvSpPr>
          <p:cNvPr id="9" name="TextBox 8"/>
          <p:cNvSpPr txBox="1"/>
          <p:nvPr userDrawn="1"/>
        </p:nvSpPr>
        <p:spPr>
          <a:xfrm>
            <a:off x="3628383" y="5064984"/>
            <a:ext cx="2599237" cy="764542"/>
          </a:xfrm>
          <a:prstGeom prst="rect">
            <a:avLst/>
          </a:prstGeom>
          <a:noFill/>
        </p:spPr>
        <p:txBody>
          <a:bodyPr wrap="square" lIns="164564" tIns="82283" rIns="164564" bIns="82283" rtlCol="0">
            <a:spAutoFit/>
          </a:bodyPr>
          <a:lstStyle/>
          <a:p>
            <a:pPr defTabSz="1371348">
              <a:lnSpc>
                <a:spcPct val="110000"/>
              </a:lnSpc>
            </a:pPr>
            <a:r>
              <a:rPr lang="en-US" sz="1200">
                <a:solidFill>
                  <a:srgbClr val="445469"/>
                </a:solidFill>
                <a:ea typeface="Open Sans" panose="020B0606030504020204" pitchFamily="34" charset="0"/>
                <a:cs typeface="Open Sans" panose="020B0606030504020204" pitchFamily="34" charset="0"/>
              </a:rPr>
              <a:t>Build district capacity and consider the needs and realities of each district in our work.</a:t>
            </a:r>
          </a:p>
        </p:txBody>
      </p:sp>
      <p:sp>
        <p:nvSpPr>
          <p:cNvPr id="10" name="Rectangle 9"/>
          <p:cNvSpPr/>
          <p:nvPr userDrawn="1"/>
        </p:nvSpPr>
        <p:spPr>
          <a:xfrm flipV="1">
            <a:off x="3795414" y="6053982"/>
            <a:ext cx="2297960" cy="69076"/>
          </a:xfrm>
          <a:prstGeom prst="rect">
            <a:avLst/>
          </a:prstGeom>
          <a:solidFill>
            <a:srgbClr val="557879"/>
          </a:solidFill>
          <a:ln w="6350" cap="flat" cmpd="sng" algn="ctr">
            <a:noFill/>
            <a:prstDash val="solid"/>
            <a:miter lim="800000"/>
          </a:ln>
          <a:effectLst/>
        </p:spPr>
        <p:txBody>
          <a:bodyPr rtlCol="0" anchor="ctr"/>
          <a:lstStyle/>
          <a:p>
            <a:pPr marL="0" marR="0" lvl="0" indent="0" algn="ctr" defTabSz="137134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Lato Light"/>
              <a:ea typeface="+mn-ea"/>
              <a:cs typeface="+mn-cs"/>
            </a:endParaRPr>
          </a:p>
        </p:txBody>
      </p:sp>
      <p:sp>
        <p:nvSpPr>
          <p:cNvPr id="11" name="TextBox 10"/>
          <p:cNvSpPr txBox="1"/>
          <p:nvPr userDrawn="1"/>
        </p:nvSpPr>
        <p:spPr>
          <a:xfrm>
            <a:off x="6323401" y="1509277"/>
            <a:ext cx="646625" cy="323137"/>
          </a:xfrm>
          <a:prstGeom prst="rect">
            <a:avLst/>
          </a:prstGeom>
          <a:noFill/>
        </p:spPr>
        <p:txBody>
          <a:bodyPr wrap="none" lIns="137133" tIns="68566" rIns="0" bIns="68566" rtlCol="0">
            <a:spAutoFit/>
          </a:bodyPr>
          <a:lstStyle/>
          <a:p>
            <a:pPr defTabSz="1371348"/>
            <a:r>
              <a:rPr lang="en-US" sz="1200" b="1">
                <a:solidFill>
                  <a:srgbClr val="445469"/>
                </a:solidFill>
                <a:ea typeface="Open Sans" panose="020B0606030504020204" pitchFamily="34" charset="0"/>
                <a:cs typeface="Open Sans" panose="020B0606030504020204" pitchFamily="34" charset="0"/>
              </a:rPr>
              <a:t>Access</a:t>
            </a:r>
            <a:endParaRPr lang="id-ID" sz="1200" b="1">
              <a:solidFill>
                <a:srgbClr val="445469"/>
              </a:solidFill>
              <a:ea typeface="Open Sans" panose="020B0606030504020204" pitchFamily="34" charset="0"/>
              <a:cs typeface="Open Sans" panose="020B0606030504020204" pitchFamily="34" charset="0"/>
            </a:endParaRPr>
          </a:p>
        </p:txBody>
      </p:sp>
      <p:sp>
        <p:nvSpPr>
          <p:cNvPr id="12" name="TextBox 11"/>
          <p:cNvSpPr txBox="1"/>
          <p:nvPr userDrawn="1"/>
        </p:nvSpPr>
        <p:spPr>
          <a:xfrm>
            <a:off x="6323402" y="1759714"/>
            <a:ext cx="2004171" cy="764542"/>
          </a:xfrm>
          <a:prstGeom prst="rect">
            <a:avLst/>
          </a:prstGeom>
          <a:noFill/>
        </p:spPr>
        <p:txBody>
          <a:bodyPr wrap="square" lIns="164564" tIns="82283" rIns="0" bIns="82283" rtlCol="0">
            <a:spAutoFit/>
          </a:bodyPr>
          <a:lstStyle/>
          <a:p>
            <a:pPr defTabSz="1371348">
              <a:lnSpc>
                <a:spcPct val="110000"/>
              </a:lnSpc>
            </a:pPr>
            <a:r>
              <a:rPr lang="en-US" sz="1200">
                <a:solidFill>
                  <a:srgbClr val="445469"/>
                </a:solidFill>
                <a:ea typeface="Open Sans" panose="020B0606030504020204" pitchFamily="34" charset="0"/>
                <a:cs typeface="Open Sans" panose="020B0606030504020204" pitchFamily="34" charset="0"/>
              </a:rPr>
              <a:t>Focus on rigorous academic expectations for all children.</a:t>
            </a:r>
          </a:p>
        </p:txBody>
      </p:sp>
      <p:sp>
        <p:nvSpPr>
          <p:cNvPr id="13" name="Rectangle 12"/>
          <p:cNvSpPr/>
          <p:nvPr userDrawn="1"/>
        </p:nvSpPr>
        <p:spPr>
          <a:xfrm flipV="1">
            <a:off x="6479164" y="2718027"/>
            <a:ext cx="2263096" cy="74806"/>
          </a:xfrm>
          <a:prstGeom prst="rect">
            <a:avLst/>
          </a:prstGeom>
          <a:solidFill>
            <a:srgbClr val="D9D952"/>
          </a:solidFill>
          <a:ln w="6350" cap="flat" cmpd="sng" algn="ctr">
            <a:noFill/>
            <a:prstDash val="solid"/>
            <a:miter lim="800000"/>
          </a:ln>
          <a:effectLst/>
        </p:spPr>
        <p:txBody>
          <a:bodyPr rIns="0" rtlCol="0" anchor="ctr"/>
          <a:lstStyle/>
          <a:p>
            <a:pPr marL="0" marR="0" lvl="0" indent="0" algn="ctr" defTabSz="1371348"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Lato Light"/>
              <a:ea typeface="+mn-ea"/>
              <a:cs typeface="+mn-cs"/>
            </a:endParaRPr>
          </a:p>
        </p:txBody>
      </p:sp>
      <p:sp>
        <p:nvSpPr>
          <p:cNvPr id="14" name="TextBox 13"/>
          <p:cNvSpPr txBox="1"/>
          <p:nvPr userDrawn="1"/>
        </p:nvSpPr>
        <p:spPr>
          <a:xfrm>
            <a:off x="3628384" y="1509277"/>
            <a:ext cx="1235540" cy="323137"/>
          </a:xfrm>
          <a:prstGeom prst="rect">
            <a:avLst/>
          </a:prstGeom>
          <a:noFill/>
        </p:spPr>
        <p:txBody>
          <a:bodyPr wrap="none" lIns="137133" tIns="68566" rIns="137133" bIns="68566" rtlCol="0">
            <a:spAutoFit/>
          </a:bodyPr>
          <a:lstStyle/>
          <a:p>
            <a:pPr defTabSz="1371348"/>
            <a:r>
              <a:rPr lang="en-US" sz="1200" b="1">
                <a:solidFill>
                  <a:srgbClr val="445469"/>
                </a:solidFill>
                <a:ea typeface="Open Sans" panose="020B0606030504020204" pitchFamily="34" charset="0"/>
                <a:cs typeface="Open Sans" panose="020B0606030504020204" pitchFamily="34" charset="0"/>
              </a:rPr>
              <a:t>Foundations</a:t>
            </a:r>
            <a:endParaRPr lang="id-ID" sz="1200" b="1">
              <a:solidFill>
                <a:srgbClr val="445469"/>
              </a:solidFill>
              <a:ea typeface="Open Sans" panose="020B0606030504020204" pitchFamily="34" charset="0"/>
              <a:cs typeface="Open Sans" panose="020B0606030504020204" pitchFamily="34" charset="0"/>
            </a:endParaRPr>
          </a:p>
        </p:txBody>
      </p:sp>
      <p:sp>
        <p:nvSpPr>
          <p:cNvPr id="15" name="TextBox 14"/>
          <p:cNvSpPr txBox="1"/>
          <p:nvPr userDrawn="1"/>
        </p:nvSpPr>
        <p:spPr>
          <a:xfrm>
            <a:off x="3628384" y="1759714"/>
            <a:ext cx="2874550" cy="764542"/>
          </a:xfrm>
          <a:prstGeom prst="rect">
            <a:avLst/>
          </a:prstGeom>
          <a:noFill/>
        </p:spPr>
        <p:txBody>
          <a:bodyPr wrap="square" lIns="164564" tIns="82283" rIns="164564" bIns="82283" rtlCol="0">
            <a:spAutoFit/>
          </a:bodyPr>
          <a:lstStyle/>
          <a:p>
            <a:pPr defTabSz="1371348">
              <a:lnSpc>
                <a:spcPct val="110000"/>
              </a:lnSpc>
            </a:pPr>
            <a:r>
              <a:rPr lang="en-US" sz="1200">
                <a:solidFill>
                  <a:srgbClr val="445469"/>
                </a:solidFill>
                <a:ea typeface="Open Sans" panose="020B0606030504020204" pitchFamily="34" charset="0"/>
                <a:cs typeface="Open Sans" panose="020B0606030504020204" pitchFamily="34" charset="0"/>
              </a:rPr>
              <a:t>Build upon the commitment to standards, assessment, accountability, and evaluation.</a:t>
            </a:r>
          </a:p>
        </p:txBody>
      </p:sp>
      <p:sp>
        <p:nvSpPr>
          <p:cNvPr id="16" name="Rectangle 15"/>
          <p:cNvSpPr/>
          <p:nvPr userDrawn="1"/>
        </p:nvSpPr>
        <p:spPr>
          <a:xfrm flipV="1">
            <a:off x="3795413" y="2720943"/>
            <a:ext cx="2261348" cy="75237"/>
          </a:xfrm>
          <a:prstGeom prst="rect">
            <a:avLst/>
          </a:prstGeom>
          <a:solidFill>
            <a:srgbClr val="6FCCD1"/>
          </a:solidFill>
          <a:ln w="6350" cap="flat" cmpd="sng" algn="ctr">
            <a:noFill/>
            <a:prstDash val="solid"/>
            <a:miter lim="800000"/>
          </a:ln>
          <a:effectLst/>
        </p:spPr>
        <p:txBody>
          <a:bodyPr rtlCol="0" anchor="ctr"/>
          <a:lstStyle/>
          <a:p>
            <a:pPr marL="0" marR="0" lvl="0" indent="0" algn="ctr" defTabSz="137134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Lato Light"/>
              <a:ea typeface="+mn-ea"/>
              <a:cs typeface="+mn-cs"/>
            </a:endParaRPr>
          </a:p>
        </p:txBody>
      </p:sp>
      <p:sp>
        <p:nvSpPr>
          <p:cNvPr id="17" name="TextBox 16"/>
          <p:cNvSpPr txBox="1"/>
          <p:nvPr userDrawn="1"/>
        </p:nvSpPr>
        <p:spPr>
          <a:xfrm>
            <a:off x="6323401" y="3135600"/>
            <a:ext cx="755629" cy="323137"/>
          </a:xfrm>
          <a:prstGeom prst="rect">
            <a:avLst/>
          </a:prstGeom>
          <a:noFill/>
        </p:spPr>
        <p:txBody>
          <a:bodyPr wrap="none" lIns="137133" tIns="68566" rIns="0" bIns="68566" rtlCol="0">
            <a:spAutoFit/>
          </a:bodyPr>
          <a:lstStyle/>
          <a:p>
            <a:pPr defTabSz="1371348"/>
            <a:r>
              <a:rPr lang="en-US" sz="1200" b="1">
                <a:solidFill>
                  <a:srgbClr val="445469"/>
                </a:solidFill>
                <a:ea typeface="Open Sans" panose="020B0606030504020204" pitchFamily="34" charset="0"/>
                <a:cs typeface="Open Sans" panose="020B0606030504020204" pitchFamily="34" charset="0"/>
              </a:rPr>
              <a:t>Pipeline</a:t>
            </a:r>
            <a:endParaRPr lang="id-ID" sz="1200" b="1">
              <a:solidFill>
                <a:srgbClr val="445469"/>
              </a:solidFill>
              <a:ea typeface="Open Sans" panose="020B0606030504020204" pitchFamily="34" charset="0"/>
              <a:cs typeface="Open Sans" panose="020B0606030504020204" pitchFamily="34" charset="0"/>
            </a:endParaRPr>
          </a:p>
        </p:txBody>
      </p:sp>
      <p:sp>
        <p:nvSpPr>
          <p:cNvPr id="18" name="TextBox 17"/>
          <p:cNvSpPr txBox="1"/>
          <p:nvPr userDrawn="1"/>
        </p:nvSpPr>
        <p:spPr>
          <a:xfrm>
            <a:off x="6323403" y="3472074"/>
            <a:ext cx="2327702" cy="764542"/>
          </a:xfrm>
          <a:prstGeom prst="rect">
            <a:avLst/>
          </a:prstGeom>
          <a:noFill/>
        </p:spPr>
        <p:txBody>
          <a:bodyPr wrap="square" lIns="164564" tIns="82283" rIns="0" bIns="82283" rtlCol="0">
            <a:spAutoFit/>
          </a:bodyPr>
          <a:lstStyle/>
          <a:p>
            <a:pPr defTabSz="1371348">
              <a:lnSpc>
                <a:spcPct val="110000"/>
              </a:lnSpc>
            </a:pPr>
            <a:r>
              <a:rPr lang="en-US" sz="1200">
                <a:solidFill>
                  <a:srgbClr val="445469"/>
                </a:solidFill>
                <a:ea typeface="Open Sans" panose="020B0606030504020204" pitchFamily="34" charset="0"/>
                <a:cs typeface="Open Sans" panose="020B0606030504020204" pitchFamily="34" charset="0"/>
              </a:rPr>
              <a:t>Build and maintain a strong educator pipeline and retention strategy.</a:t>
            </a:r>
          </a:p>
        </p:txBody>
      </p:sp>
      <p:sp>
        <p:nvSpPr>
          <p:cNvPr id="19" name="Rectangle 18"/>
          <p:cNvSpPr/>
          <p:nvPr userDrawn="1"/>
        </p:nvSpPr>
        <p:spPr>
          <a:xfrm flipV="1">
            <a:off x="6479165" y="4442969"/>
            <a:ext cx="2327702" cy="74637"/>
          </a:xfrm>
          <a:prstGeom prst="rect">
            <a:avLst/>
          </a:prstGeom>
          <a:solidFill>
            <a:srgbClr val="EB3732"/>
          </a:solidFill>
          <a:ln w="6350" cap="flat" cmpd="sng" algn="ctr">
            <a:noFill/>
            <a:prstDash val="solid"/>
            <a:miter lim="800000"/>
          </a:ln>
          <a:effectLst/>
        </p:spPr>
        <p:txBody>
          <a:bodyPr rIns="0" rtlCol="0" anchor="ctr"/>
          <a:lstStyle/>
          <a:p>
            <a:pPr marL="0" marR="0" lvl="0" indent="0" algn="ctr" defTabSz="1371348"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FFFFFF"/>
              </a:solidFill>
              <a:effectLst/>
              <a:uLnTx/>
              <a:uFillTx/>
              <a:latin typeface="Lato Light"/>
              <a:ea typeface="+mn-ea"/>
              <a:cs typeface="+mn-cs"/>
            </a:endParaRPr>
          </a:p>
        </p:txBody>
      </p:sp>
      <p:sp>
        <p:nvSpPr>
          <p:cNvPr id="20" name="TextBox 19"/>
          <p:cNvSpPr txBox="1"/>
          <p:nvPr userDrawn="1"/>
        </p:nvSpPr>
        <p:spPr>
          <a:xfrm>
            <a:off x="3628382" y="3135600"/>
            <a:ext cx="967839" cy="323137"/>
          </a:xfrm>
          <a:prstGeom prst="rect">
            <a:avLst/>
          </a:prstGeom>
          <a:noFill/>
        </p:spPr>
        <p:txBody>
          <a:bodyPr wrap="none" lIns="137133" tIns="68566" rIns="137133" bIns="68566" rtlCol="0">
            <a:spAutoFit/>
          </a:bodyPr>
          <a:lstStyle/>
          <a:p>
            <a:pPr defTabSz="1371348"/>
            <a:r>
              <a:rPr lang="en-US" sz="1200" b="1">
                <a:solidFill>
                  <a:srgbClr val="445469"/>
                </a:solidFill>
                <a:ea typeface="Open Sans" panose="020B0606030504020204" pitchFamily="34" charset="0"/>
                <a:cs typeface="Open Sans" panose="020B0606030504020204" pitchFamily="34" charset="0"/>
              </a:rPr>
              <a:t>Supports</a:t>
            </a:r>
            <a:endParaRPr lang="id-ID" sz="1200" b="1">
              <a:solidFill>
                <a:srgbClr val="445469"/>
              </a:solidFill>
              <a:ea typeface="Open Sans" panose="020B0606030504020204" pitchFamily="34" charset="0"/>
              <a:cs typeface="Open Sans" panose="020B0606030504020204" pitchFamily="34" charset="0"/>
            </a:endParaRPr>
          </a:p>
        </p:txBody>
      </p:sp>
      <p:sp>
        <p:nvSpPr>
          <p:cNvPr id="21" name="TextBox 20"/>
          <p:cNvSpPr txBox="1"/>
          <p:nvPr userDrawn="1"/>
        </p:nvSpPr>
        <p:spPr>
          <a:xfrm>
            <a:off x="3628383" y="3472076"/>
            <a:ext cx="2261348" cy="764542"/>
          </a:xfrm>
          <a:prstGeom prst="rect">
            <a:avLst/>
          </a:prstGeom>
          <a:noFill/>
        </p:spPr>
        <p:txBody>
          <a:bodyPr wrap="square" lIns="164564" tIns="82283" rIns="164564" bIns="82283" rtlCol="0">
            <a:spAutoFit/>
          </a:bodyPr>
          <a:lstStyle/>
          <a:p>
            <a:pPr defTabSz="1371348">
              <a:lnSpc>
                <a:spcPct val="110000"/>
              </a:lnSpc>
            </a:pPr>
            <a:r>
              <a:rPr lang="en-US" sz="1200">
                <a:solidFill>
                  <a:srgbClr val="445469"/>
                </a:solidFill>
                <a:ea typeface="Open Sans" panose="020B0606030504020204" pitchFamily="34" charset="0"/>
                <a:cs typeface="Open Sans" panose="020B0606030504020204" pitchFamily="34" charset="0"/>
              </a:rPr>
              <a:t>Provide whole child supports for schools, teachers, and families.</a:t>
            </a:r>
          </a:p>
        </p:txBody>
      </p:sp>
      <p:sp>
        <p:nvSpPr>
          <p:cNvPr id="22" name="Rectangle 21"/>
          <p:cNvSpPr/>
          <p:nvPr userDrawn="1"/>
        </p:nvSpPr>
        <p:spPr>
          <a:xfrm flipV="1">
            <a:off x="3795414" y="4433906"/>
            <a:ext cx="2297960" cy="72263"/>
          </a:xfrm>
          <a:prstGeom prst="rect">
            <a:avLst/>
          </a:prstGeom>
          <a:solidFill>
            <a:srgbClr val="F07F3A"/>
          </a:solidFill>
          <a:ln w="6350" cap="flat" cmpd="sng" algn="ctr">
            <a:noFill/>
            <a:prstDash val="solid"/>
            <a:miter lim="800000"/>
          </a:ln>
          <a:effectLst/>
        </p:spPr>
        <p:txBody>
          <a:bodyPr rtlCol="0" anchor="ctr"/>
          <a:lstStyle/>
          <a:p>
            <a:pPr marL="0" marR="0" lvl="0" indent="0" algn="ctr" defTabSz="137134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Lato Light"/>
              <a:ea typeface="+mn-ea"/>
              <a:cs typeface="+mn-cs"/>
            </a:endParaRPr>
          </a:p>
        </p:txBody>
      </p:sp>
      <p:pic>
        <p:nvPicPr>
          <p:cNvPr id="63" name="Picture 62"/>
          <p:cNvPicPr>
            <a:picLocks noChangeAspect="1"/>
          </p:cNvPicPr>
          <p:nvPr userDrawn="1"/>
        </p:nvPicPr>
        <p:blipFill rotWithShape="1">
          <a:blip r:embed="rId2"/>
          <a:srcRect l="7540" t="3421" r="6695" b="2531"/>
          <a:stretch/>
        </p:blipFill>
        <p:spPr>
          <a:xfrm>
            <a:off x="88431" y="1719943"/>
            <a:ext cx="3510643" cy="4299858"/>
          </a:xfrm>
          <a:prstGeom prst="rect">
            <a:avLst/>
          </a:prstGeom>
        </p:spPr>
      </p:pic>
    </p:spTree>
    <p:extLst>
      <p:ext uri="{BB962C8B-B14F-4D97-AF65-F5344CB8AC3E}">
        <p14:creationId xmlns:p14="http://schemas.microsoft.com/office/powerpoint/2010/main" val="35445291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ic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798" y="87400"/>
            <a:ext cx="4578204" cy="6104272"/>
          </a:xfrm>
          <a:prstGeom prst="rect">
            <a:avLst/>
          </a:prstGeom>
        </p:spPr>
      </p:pic>
      <p:sp>
        <p:nvSpPr>
          <p:cNvPr id="14" name="Text Placeholder 10"/>
          <p:cNvSpPr>
            <a:spLocks noGrp="1"/>
          </p:cNvSpPr>
          <p:nvPr>
            <p:ph type="body" sz="quarter" idx="12"/>
          </p:nvPr>
        </p:nvSpPr>
        <p:spPr>
          <a:xfrm rot="16200000">
            <a:off x="-414565" y="2926016"/>
            <a:ext cx="2743203" cy="479759"/>
          </a:xfrm>
        </p:spPr>
        <p:txBody>
          <a:bodyPr/>
          <a:lstStyle>
            <a:lvl1pPr marL="0" indent="0" algn="ctr">
              <a:buNone/>
              <a:defRPr baseline="0">
                <a:solidFill>
                  <a:schemeClr val="bg1"/>
                </a:solidFill>
              </a:defRPr>
            </a:lvl1pPr>
          </a:lstStyle>
          <a:p>
            <a:pPr lvl="0"/>
            <a:r>
              <a:rPr lang="en-US"/>
              <a:t>Click to edit Master text styles</a:t>
            </a:r>
          </a:p>
        </p:txBody>
      </p:sp>
      <p:sp>
        <p:nvSpPr>
          <p:cNvPr id="9" name="Text Placeholder 10"/>
          <p:cNvSpPr>
            <a:spLocks noGrp="1"/>
          </p:cNvSpPr>
          <p:nvPr>
            <p:ph type="body" sz="quarter" idx="15"/>
          </p:nvPr>
        </p:nvSpPr>
        <p:spPr>
          <a:xfrm>
            <a:off x="1437199" y="750972"/>
            <a:ext cx="2057403" cy="639678"/>
          </a:xfrm>
        </p:spPr>
        <p:txBody>
          <a:bodyPr/>
          <a:lstStyle>
            <a:lvl1pPr marL="0" indent="0" algn="ctr">
              <a:buNone/>
              <a:defRPr baseline="0">
                <a:solidFill>
                  <a:schemeClr val="bg1"/>
                </a:solidFill>
              </a:defRPr>
            </a:lvl1pPr>
          </a:lstStyle>
          <a:p>
            <a:pPr lvl="0"/>
            <a:r>
              <a:rPr lang="en-US"/>
              <a:t>Click to edit Master text styles</a:t>
            </a:r>
          </a:p>
        </p:txBody>
      </p:sp>
      <p:sp>
        <p:nvSpPr>
          <p:cNvPr id="10" name="Text Placeholder 10"/>
          <p:cNvSpPr>
            <a:spLocks noGrp="1"/>
          </p:cNvSpPr>
          <p:nvPr>
            <p:ph type="body" sz="quarter" idx="16"/>
          </p:nvPr>
        </p:nvSpPr>
        <p:spPr>
          <a:xfrm rot="5400000">
            <a:off x="2688790" y="2926017"/>
            <a:ext cx="2743203" cy="479759"/>
          </a:xfrm>
        </p:spPr>
        <p:txBody>
          <a:bodyPr/>
          <a:lstStyle>
            <a:lvl1pPr marL="0" indent="0" algn="ctr">
              <a:buNone/>
              <a:defRPr baseline="0">
                <a:solidFill>
                  <a:schemeClr val="bg1"/>
                </a:solidFill>
              </a:defRPr>
            </a:lvl1pPr>
          </a:lstStyle>
          <a:p>
            <a:pPr lvl="0"/>
            <a:r>
              <a:rPr lang="en-US"/>
              <a:t>Click to edit Master text styles</a:t>
            </a:r>
          </a:p>
        </p:txBody>
      </p:sp>
      <p:sp>
        <p:nvSpPr>
          <p:cNvPr id="13" name="Text Placeholder 10"/>
          <p:cNvSpPr>
            <a:spLocks noGrp="1"/>
          </p:cNvSpPr>
          <p:nvPr>
            <p:ph type="body" sz="quarter" idx="17"/>
          </p:nvPr>
        </p:nvSpPr>
        <p:spPr>
          <a:xfrm>
            <a:off x="1438098" y="4954406"/>
            <a:ext cx="2057403" cy="639678"/>
          </a:xfrm>
        </p:spPr>
        <p:txBody>
          <a:bodyPr/>
          <a:lstStyle>
            <a:lvl1pPr marL="0" indent="0" algn="ctr">
              <a:buNone/>
              <a:defRPr baseline="0">
                <a:solidFill>
                  <a:schemeClr val="bg1"/>
                </a:solidFill>
              </a:defRPr>
            </a:lvl1pPr>
          </a:lstStyle>
          <a:p>
            <a:pPr lvl="0"/>
            <a:r>
              <a:rPr lang="en-US"/>
              <a:t>Click to edit Master text styles</a:t>
            </a:r>
          </a:p>
        </p:txBody>
      </p:sp>
      <p:sp>
        <p:nvSpPr>
          <p:cNvPr id="12" name="Title Placeholder 1">
            <a:extLst>
              <a:ext uri="{FF2B5EF4-FFF2-40B4-BE49-F238E27FC236}">
                <a16:creationId xmlns:a16="http://schemas.microsoft.com/office/drawing/2014/main" id="{32CC780C-E8D9-B441-BEF6-AE6F6F43693E}"/>
              </a:ext>
            </a:extLst>
          </p:cNvPr>
          <p:cNvSpPr>
            <a:spLocks noGrp="1"/>
          </p:cNvSpPr>
          <p:nvPr>
            <p:ph type="title"/>
          </p:nvPr>
        </p:nvSpPr>
        <p:spPr>
          <a:xfrm>
            <a:off x="4300270" y="228600"/>
            <a:ext cx="438653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5" name="Text Placeholder 4">
            <a:extLst>
              <a:ext uri="{FF2B5EF4-FFF2-40B4-BE49-F238E27FC236}">
                <a16:creationId xmlns:a16="http://schemas.microsoft.com/office/drawing/2014/main" id="{D725FD5F-7EDD-9B43-930F-1F581B4D7FD7}"/>
              </a:ext>
            </a:extLst>
          </p:cNvPr>
          <p:cNvSpPr>
            <a:spLocks noGrp="1"/>
          </p:cNvSpPr>
          <p:nvPr>
            <p:ph type="body" sz="quarter" idx="10"/>
          </p:nvPr>
        </p:nvSpPr>
        <p:spPr>
          <a:xfrm>
            <a:off x="4663440" y="1531917"/>
            <a:ext cx="4023359"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82435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raphic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8934" y="-420063"/>
            <a:ext cx="4361376" cy="7013948"/>
          </a:xfrm>
          <a:prstGeom prst="rect">
            <a:avLst/>
          </a:prstGeom>
        </p:spPr>
      </p:pic>
      <p:sp>
        <p:nvSpPr>
          <p:cNvPr id="9" name="Content Placeholder 8"/>
          <p:cNvSpPr>
            <a:spLocks noGrp="1"/>
          </p:cNvSpPr>
          <p:nvPr>
            <p:ph sz="quarter" idx="11" hasCustomPrompt="1"/>
          </p:nvPr>
        </p:nvSpPr>
        <p:spPr>
          <a:xfrm>
            <a:off x="5915652" y="2457453"/>
            <a:ext cx="892969" cy="1057275"/>
          </a:xfrm>
        </p:spPr>
        <p:txBody>
          <a:bodyPr/>
          <a:lstStyle>
            <a:lvl1pPr marL="0" indent="0">
              <a:buNone/>
              <a:defRPr baseline="0"/>
            </a:lvl1pPr>
          </a:lstStyle>
          <a:p>
            <a:pPr lvl="0"/>
            <a:r>
              <a:rPr lang="en-US"/>
              <a:t>Click to add text or image</a:t>
            </a:r>
          </a:p>
        </p:txBody>
      </p:sp>
      <p:sp>
        <p:nvSpPr>
          <p:cNvPr id="8" name="Title Placeholder 1">
            <a:extLst>
              <a:ext uri="{FF2B5EF4-FFF2-40B4-BE49-F238E27FC236}">
                <a16:creationId xmlns:a16="http://schemas.microsoft.com/office/drawing/2014/main" id="{B96DECB2-EF22-AA42-9736-34B9E1B4B5D5}"/>
              </a:ext>
            </a:extLst>
          </p:cNvPr>
          <p:cNvSpPr>
            <a:spLocks noGrp="1"/>
          </p:cNvSpPr>
          <p:nvPr>
            <p:ph type="title"/>
          </p:nvPr>
        </p:nvSpPr>
        <p:spPr>
          <a:xfrm>
            <a:off x="381001" y="228600"/>
            <a:ext cx="41910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0" name="Text Placeholder 4">
            <a:extLst>
              <a:ext uri="{FF2B5EF4-FFF2-40B4-BE49-F238E27FC236}">
                <a16:creationId xmlns:a16="http://schemas.microsoft.com/office/drawing/2014/main" id="{BA659A5C-6A65-454B-B601-1832E0051684}"/>
              </a:ext>
            </a:extLst>
          </p:cNvPr>
          <p:cNvSpPr>
            <a:spLocks noGrp="1"/>
          </p:cNvSpPr>
          <p:nvPr>
            <p:ph type="body" sz="quarter" idx="10"/>
          </p:nvPr>
        </p:nvSpPr>
        <p:spPr>
          <a:xfrm>
            <a:off x="381002" y="1531917"/>
            <a:ext cx="3963955"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9112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aphic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09524" y="-1046748"/>
            <a:ext cx="4474686" cy="8602579"/>
          </a:xfrm>
          <a:prstGeom prst="rect">
            <a:avLst/>
          </a:prstGeom>
        </p:spPr>
      </p:pic>
      <p:sp>
        <p:nvSpPr>
          <p:cNvPr id="10" name="Text Placeholder 9"/>
          <p:cNvSpPr>
            <a:spLocks noGrp="1"/>
          </p:cNvSpPr>
          <p:nvPr>
            <p:ph type="body" sz="quarter" idx="10"/>
          </p:nvPr>
        </p:nvSpPr>
        <p:spPr>
          <a:xfrm>
            <a:off x="381001" y="4314828"/>
            <a:ext cx="3923110" cy="1457325"/>
          </a:xfrm>
        </p:spPr>
        <p:txBody>
          <a:bodyPr>
            <a:normAutofit/>
          </a:bodyPr>
          <a:lstStyle>
            <a:lvl1pPr marL="0" indent="0" algn="r">
              <a:buNone/>
              <a:defRPr sz="1800"/>
            </a:lvl1pPr>
          </a:lstStyle>
          <a:p>
            <a:pPr lvl="0"/>
            <a:r>
              <a:rPr lang="en-US"/>
              <a:t>Click to edit Master text styles</a:t>
            </a:r>
          </a:p>
        </p:txBody>
      </p:sp>
      <p:sp>
        <p:nvSpPr>
          <p:cNvPr id="12" name="Text Placeholder 11"/>
          <p:cNvSpPr>
            <a:spLocks noGrp="1"/>
          </p:cNvSpPr>
          <p:nvPr>
            <p:ph type="body" sz="quarter" idx="11"/>
          </p:nvPr>
        </p:nvSpPr>
        <p:spPr>
          <a:xfrm>
            <a:off x="5570810" y="884572"/>
            <a:ext cx="2693194" cy="552450"/>
          </a:xfrm>
        </p:spPr>
        <p:txBody>
          <a:bodyPr>
            <a:normAutofit/>
          </a:bodyPr>
          <a:lstStyle>
            <a:lvl1pPr marL="0" indent="0">
              <a:buNone/>
              <a:defRPr sz="1800">
                <a:solidFill>
                  <a:schemeClr val="bg1"/>
                </a:solidFill>
              </a:defRPr>
            </a:lvl1pPr>
          </a:lstStyle>
          <a:p>
            <a:pPr lvl="0"/>
            <a:r>
              <a:rPr lang="en-US"/>
              <a:t>Click to edit Master text styles</a:t>
            </a:r>
          </a:p>
        </p:txBody>
      </p:sp>
      <p:sp>
        <p:nvSpPr>
          <p:cNvPr id="13" name="Text Placeholder 11"/>
          <p:cNvSpPr>
            <a:spLocks noGrp="1"/>
          </p:cNvSpPr>
          <p:nvPr>
            <p:ph type="body" sz="quarter" idx="12"/>
          </p:nvPr>
        </p:nvSpPr>
        <p:spPr>
          <a:xfrm>
            <a:off x="5570811" y="2447925"/>
            <a:ext cx="2693194" cy="552450"/>
          </a:xfrm>
        </p:spPr>
        <p:txBody>
          <a:bodyPr>
            <a:normAutofit/>
          </a:bodyPr>
          <a:lstStyle>
            <a:lvl1pPr marL="0" indent="0">
              <a:buNone/>
              <a:defRPr sz="1800">
                <a:solidFill>
                  <a:schemeClr val="bg1"/>
                </a:solidFill>
              </a:defRPr>
            </a:lvl1pPr>
          </a:lstStyle>
          <a:p>
            <a:pPr lvl="0"/>
            <a:r>
              <a:rPr lang="en-US"/>
              <a:t>Click to edit Master text styles</a:t>
            </a:r>
          </a:p>
        </p:txBody>
      </p:sp>
      <p:sp>
        <p:nvSpPr>
          <p:cNvPr id="14" name="Text Placeholder 11"/>
          <p:cNvSpPr>
            <a:spLocks noGrp="1"/>
          </p:cNvSpPr>
          <p:nvPr>
            <p:ph type="body" sz="quarter" idx="13"/>
          </p:nvPr>
        </p:nvSpPr>
        <p:spPr>
          <a:xfrm>
            <a:off x="5664994" y="3943976"/>
            <a:ext cx="2693194" cy="552450"/>
          </a:xfrm>
        </p:spPr>
        <p:txBody>
          <a:bodyPr>
            <a:normAutofit/>
          </a:bodyPr>
          <a:lstStyle>
            <a:lvl1pPr marL="0" indent="0">
              <a:buNone/>
              <a:defRPr sz="1800">
                <a:solidFill>
                  <a:schemeClr val="bg1"/>
                </a:solidFill>
              </a:defRPr>
            </a:lvl1pPr>
          </a:lstStyle>
          <a:p>
            <a:pPr lvl="0"/>
            <a:r>
              <a:rPr lang="en-US"/>
              <a:t>Click to edit Master text styles</a:t>
            </a:r>
          </a:p>
        </p:txBody>
      </p:sp>
      <p:sp>
        <p:nvSpPr>
          <p:cNvPr id="17" name="Text Placeholder 11"/>
          <p:cNvSpPr>
            <a:spLocks noGrp="1"/>
          </p:cNvSpPr>
          <p:nvPr>
            <p:ph type="body" sz="quarter" idx="14"/>
          </p:nvPr>
        </p:nvSpPr>
        <p:spPr>
          <a:xfrm>
            <a:off x="5664994" y="5440028"/>
            <a:ext cx="2693194" cy="552450"/>
          </a:xfrm>
        </p:spPr>
        <p:txBody>
          <a:bodyPr>
            <a:normAutofit/>
          </a:bodyPr>
          <a:lstStyle>
            <a:lvl1pPr marL="0" indent="0">
              <a:buNone/>
              <a:defRPr sz="1800">
                <a:solidFill>
                  <a:schemeClr val="bg1"/>
                </a:solidFill>
              </a:defRPr>
            </a:lvl1pPr>
          </a:lstStyle>
          <a:p>
            <a:pPr lvl="0"/>
            <a:r>
              <a:rPr lang="en-US"/>
              <a:t>Click to edit Master text styles</a:t>
            </a:r>
          </a:p>
        </p:txBody>
      </p:sp>
      <p:sp>
        <p:nvSpPr>
          <p:cNvPr id="11" name="Title Placeholder 1">
            <a:extLst>
              <a:ext uri="{FF2B5EF4-FFF2-40B4-BE49-F238E27FC236}">
                <a16:creationId xmlns:a16="http://schemas.microsoft.com/office/drawing/2014/main" id="{9772070D-F9FD-7344-B21E-B599A9C179F9}"/>
              </a:ext>
            </a:extLst>
          </p:cNvPr>
          <p:cNvSpPr>
            <a:spLocks noGrp="1"/>
          </p:cNvSpPr>
          <p:nvPr>
            <p:ph type="title"/>
          </p:nvPr>
        </p:nvSpPr>
        <p:spPr>
          <a:xfrm>
            <a:off x="381001" y="3000375"/>
            <a:ext cx="3923110" cy="1208314"/>
          </a:xfrm>
          <a:prstGeom prst="rect">
            <a:avLst/>
          </a:prstGeom>
        </p:spPr>
        <p:txBody>
          <a:bodyPr vert="horz" lIns="91440" tIns="45720" rIns="91440" bIns="45720" rtlCol="0" anchor="ctr">
            <a:normAutofit/>
          </a:bodyPr>
          <a:lstStyle>
            <a:lvl1pPr algn="r">
              <a:defRPr>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12296497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raphic 4">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2350321" y="66554"/>
            <a:ext cx="4769117" cy="7013408"/>
          </a:xfrm>
          <a:prstGeom prst="rect">
            <a:avLst/>
          </a:prstGeom>
        </p:spPr>
      </p:pic>
      <p:sp>
        <p:nvSpPr>
          <p:cNvPr id="8" name="Text Placeholder 7"/>
          <p:cNvSpPr>
            <a:spLocks noGrp="1"/>
          </p:cNvSpPr>
          <p:nvPr>
            <p:ph type="body" sz="quarter" idx="10"/>
          </p:nvPr>
        </p:nvSpPr>
        <p:spPr>
          <a:xfrm>
            <a:off x="1354455" y="2126807"/>
            <a:ext cx="1217296" cy="1208314"/>
          </a:xfrm>
        </p:spPr>
        <p:txBody>
          <a:bodyPr anchor="b">
            <a:noAutofit/>
          </a:bodyPr>
          <a:lstStyle>
            <a:lvl1pPr marL="0" indent="0" algn="ctr">
              <a:buNone/>
              <a:defRPr sz="1500">
                <a:solidFill>
                  <a:schemeClr val="accent4"/>
                </a:solidFill>
              </a:defRPr>
            </a:lvl1pPr>
          </a:lstStyle>
          <a:p>
            <a:pPr lvl="0"/>
            <a:r>
              <a:rPr lang="en-US"/>
              <a:t>Click to edit Master text styles</a:t>
            </a:r>
          </a:p>
        </p:txBody>
      </p:sp>
      <p:sp>
        <p:nvSpPr>
          <p:cNvPr id="9" name="Title Placeholder 1">
            <a:extLst>
              <a:ext uri="{FF2B5EF4-FFF2-40B4-BE49-F238E27FC236}">
                <a16:creationId xmlns:a16="http://schemas.microsoft.com/office/drawing/2014/main" id="{D2B230F9-F1A2-294E-8C90-93CC0A1E02D2}"/>
              </a:ext>
            </a:extLst>
          </p:cNvPr>
          <p:cNvSpPr>
            <a:spLocks noGrp="1"/>
          </p:cNvSpPr>
          <p:nvPr>
            <p:ph type="title"/>
          </p:nvPr>
        </p:nvSpPr>
        <p:spPr>
          <a:xfrm>
            <a:off x="419100" y="228600"/>
            <a:ext cx="8305800" cy="1208314"/>
          </a:xfrm>
          <a:prstGeom prst="rect">
            <a:avLst/>
          </a:prstGeom>
        </p:spPr>
        <p:txBody>
          <a:bodyPr vert="horz" lIns="91440" tIns="45720" rIns="91440" bIns="45720" rtlCol="0" anchor="ctr">
            <a:normAutofit/>
          </a:bodyPr>
          <a:lstStyle>
            <a:lvl1pPr algn="ctr">
              <a:defRPr>
                <a:latin typeface="Georgia" panose="02040502050405020303" pitchFamily="18" charset="0"/>
              </a:defRPr>
            </a:lvl1pPr>
          </a:lstStyle>
          <a:p>
            <a:r>
              <a:rPr lang="en-US"/>
              <a:t>Click to edit Master title style</a:t>
            </a:r>
          </a:p>
        </p:txBody>
      </p:sp>
      <p:sp>
        <p:nvSpPr>
          <p:cNvPr id="14" name="Text Placeholder 7">
            <a:extLst>
              <a:ext uri="{FF2B5EF4-FFF2-40B4-BE49-F238E27FC236}">
                <a16:creationId xmlns:a16="http://schemas.microsoft.com/office/drawing/2014/main" id="{7BAF5998-E5AF-3D40-A47A-3F8666A21A57}"/>
              </a:ext>
            </a:extLst>
          </p:cNvPr>
          <p:cNvSpPr>
            <a:spLocks noGrp="1"/>
          </p:cNvSpPr>
          <p:nvPr>
            <p:ph type="body" sz="quarter" idx="11"/>
          </p:nvPr>
        </p:nvSpPr>
        <p:spPr>
          <a:xfrm>
            <a:off x="4014787" y="2128178"/>
            <a:ext cx="1217296" cy="1208314"/>
          </a:xfrm>
        </p:spPr>
        <p:txBody>
          <a:bodyPr anchor="b">
            <a:noAutofit/>
          </a:bodyPr>
          <a:lstStyle>
            <a:lvl1pPr marL="0" indent="0" algn="ctr">
              <a:buNone/>
              <a:defRPr sz="1500">
                <a:solidFill>
                  <a:schemeClr val="accent3"/>
                </a:solidFill>
              </a:defRPr>
            </a:lvl1pPr>
          </a:lstStyle>
          <a:p>
            <a:pPr lvl="0"/>
            <a:r>
              <a:rPr lang="en-US"/>
              <a:t>Click to edit Master text styles</a:t>
            </a:r>
          </a:p>
        </p:txBody>
      </p:sp>
      <p:sp>
        <p:nvSpPr>
          <p:cNvPr id="15" name="Text Placeholder 7">
            <a:extLst>
              <a:ext uri="{FF2B5EF4-FFF2-40B4-BE49-F238E27FC236}">
                <a16:creationId xmlns:a16="http://schemas.microsoft.com/office/drawing/2014/main" id="{B14425BA-DEF6-0144-BD59-C3F0E0DC0580}"/>
              </a:ext>
            </a:extLst>
          </p:cNvPr>
          <p:cNvSpPr>
            <a:spLocks noGrp="1"/>
          </p:cNvSpPr>
          <p:nvPr>
            <p:ph type="body" sz="quarter" idx="12"/>
          </p:nvPr>
        </p:nvSpPr>
        <p:spPr>
          <a:xfrm>
            <a:off x="6684645" y="2126807"/>
            <a:ext cx="1217296" cy="1208314"/>
          </a:xfrm>
        </p:spPr>
        <p:txBody>
          <a:bodyPr anchor="b">
            <a:noAutofit/>
          </a:bodyPr>
          <a:lstStyle>
            <a:lvl1pPr marL="0" indent="0" algn="ctr">
              <a:buNone/>
              <a:defRPr sz="1500">
                <a:solidFill>
                  <a:schemeClr val="accent2"/>
                </a:solidFill>
              </a:defRPr>
            </a:lvl1pPr>
          </a:lstStyle>
          <a:p>
            <a:pPr lvl="0"/>
            <a:r>
              <a:rPr lang="en-US"/>
              <a:t>Click to edit Master text styles</a:t>
            </a:r>
          </a:p>
        </p:txBody>
      </p:sp>
      <p:sp>
        <p:nvSpPr>
          <p:cNvPr id="16" name="Text Placeholder 7">
            <a:extLst>
              <a:ext uri="{FF2B5EF4-FFF2-40B4-BE49-F238E27FC236}">
                <a16:creationId xmlns:a16="http://schemas.microsoft.com/office/drawing/2014/main" id="{4093BCD0-6284-514D-BC72-3D7E92636908}"/>
              </a:ext>
            </a:extLst>
          </p:cNvPr>
          <p:cNvSpPr>
            <a:spLocks noGrp="1"/>
          </p:cNvSpPr>
          <p:nvPr>
            <p:ph type="body" sz="quarter" idx="13"/>
          </p:nvPr>
        </p:nvSpPr>
        <p:spPr>
          <a:xfrm>
            <a:off x="2680335" y="4017697"/>
            <a:ext cx="1217296" cy="1208314"/>
          </a:xfrm>
        </p:spPr>
        <p:txBody>
          <a:bodyPr anchor="t">
            <a:noAutofit/>
          </a:bodyPr>
          <a:lstStyle>
            <a:lvl1pPr marL="0" indent="0" algn="ctr">
              <a:buNone/>
              <a:defRPr sz="1500">
                <a:solidFill>
                  <a:schemeClr val="accent5"/>
                </a:solidFill>
              </a:defRPr>
            </a:lvl1pPr>
          </a:lstStyle>
          <a:p>
            <a:pPr lvl="0"/>
            <a:r>
              <a:rPr lang="en-US"/>
              <a:t>Click to edit Master text styles</a:t>
            </a:r>
          </a:p>
        </p:txBody>
      </p:sp>
      <p:sp>
        <p:nvSpPr>
          <p:cNvPr id="17" name="Text Placeholder 7">
            <a:extLst>
              <a:ext uri="{FF2B5EF4-FFF2-40B4-BE49-F238E27FC236}">
                <a16:creationId xmlns:a16="http://schemas.microsoft.com/office/drawing/2014/main" id="{6782AE8A-0F9C-314A-8733-3D939DC19ED0}"/>
              </a:ext>
            </a:extLst>
          </p:cNvPr>
          <p:cNvSpPr>
            <a:spLocks noGrp="1"/>
          </p:cNvSpPr>
          <p:nvPr>
            <p:ph type="body" sz="quarter" idx="14"/>
          </p:nvPr>
        </p:nvSpPr>
        <p:spPr>
          <a:xfrm>
            <a:off x="5341620" y="4016326"/>
            <a:ext cx="1217296" cy="1208314"/>
          </a:xfrm>
        </p:spPr>
        <p:txBody>
          <a:bodyPr anchor="t">
            <a:noAutofit/>
          </a:bodyPr>
          <a:lstStyle>
            <a:lvl1pPr marL="0" indent="0" algn="ctr">
              <a:buNone/>
              <a:defRPr sz="1500">
                <a:solidFill>
                  <a:schemeClr val="accent6"/>
                </a:solidFill>
              </a:defRPr>
            </a:lvl1pPr>
          </a:lstStyle>
          <a:p>
            <a:pPr lvl="0"/>
            <a:r>
              <a:rPr lang="en-US"/>
              <a:t>Click to edit Master text styles</a:t>
            </a:r>
          </a:p>
        </p:txBody>
      </p:sp>
    </p:spTree>
    <p:extLst>
      <p:ext uri="{BB962C8B-B14F-4D97-AF65-F5344CB8AC3E}">
        <p14:creationId xmlns:p14="http://schemas.microsoft.com/office/powerpoint/2010/main" val="869346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aphic 6">
    <p:spTree>
      <p:nvGrpSpPr>
        <p:cNvPr id="1" name=""/>
        <p:cNvGrpSpPr/>
        <p:nvPr/>
      </p:nvGrpSpPr>
      <p:grpSpPr>
        <a:xfrm>
          <a:off x="0" y="0"/>
          <a:ext cx="0" cy="0"/>
          <a:chOff x="0" y="0"/>
          <a:chExt cx="0" cy="0"/>
        </a:xfrm>
      </p:grpSpPr>
      <p:sp>
        <p:nvSpPr>
          <p:cNvPr id="2" name="Title 1"/>
          <p:cNvSpPr>
            <a:spLocks noGrp="1"/>
          </p:cNvSpPr>
          <p:nvPr>
            <p:ph type="title"/>
          </p:nvPr>
        </p:nvSpPr>
        <p:spPr>
          <a:xfrm>
            <a:off x="2520316" y="180979"/>
            <a:ext cx="6402230" cy="895349"/>
          </a:xfrm>
        </p:spPr>
        <p:txBody>
          <a:bodyPr>
            <a:normAutofit/>
          </a:bodyPr>
          <a:lstStyle>
            <a:lvl1pPr algn="r">
              <a:defRPr sz="2700">
                <a:latin typeface="Georgia" panose="02040502050405020303" pitchFamily="18" charset="0"/>
              </a:defRPr>
            </a:lvl1pPr>
          </a:lstStyle>
          <a:p>
            <a:r>
              <a:rPr lang="en-US"/>
              <a:t>Click to edit Master title style</a:t>
            </a:r>
          </a:p>
        </p:txBody>
      </p:sp>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0821" b="3811"/>
          <a:stretch/>
        </p:blipFill>
        <p:spPr>
          <a:xfrm>
            <a:off x="0" y="0"/>
            <a:ext cx="8306753" cy="6141270"/>
          </a:xfrm>
          <a:prstGeom prst="rect">
            <a:avLst/>
          </a:prstGeom>
        </p:spPr>
      </p:pic>
      <p:sp>
        <p:nvSpPr>
          <p:cNvPr id="7" name="Text Placeholder 6"/>
          <p:cNvSpPr>
            <a:spLocks noGrp="1"/>
          </p:cNvSpPr>
          <p:nvPr>
            <p:ph type="body" sz="quarter" idx="10" hasCustomPrompt="1"/>
          </p:nvPr>
        </p:nvSpPr>
        <p:spPr>
          <a:xfrm>
            <a:off x="135732" y="381000"/>
            <a:ext cx="1151625" cy="800100"/>
          </a:xfrm>
        </p:spPr>
        <p:txBody>
          <a:bodyPr/>
          <a:lstStyle>
            <a:lvl1pPr marL="0" indent="0">
              <a:buNone/>
              <a:defRPr sz="1350">
                <a:solidFill>
                  <a:schemeClr val="bg1"/>
                </a:solidFill>
              </a:defRPr>
            </a:lvl1pPr>
          </a:lstStyle>
          <a:p>
            <a:pPr lvl="0"/>
            <a:r>
              <a:rPr lang="en-US"/>
              <a:t>Click to edit or add graphic</a:t>
            </a:r>
          </a:p>
        </p:txBody>
      </p:sp>
      <p:sp>
        <p:nvSpPr>
          <p:cNvPr id="8" name="Text Placeholder 6"/>
          <p:cNvSpPr>
            <a:spLocks noGrp="1"/>
          </p:cNvSpPr>
          <p:nvPr>
            <p:ph type="body" sz="quarter" idx="11"/>
          </p:nvPr>
        </p:nvSpPr>
        <p:spPr>
          <a:xfrm>
            <a:off x="135731" y="1562100"/>
            <a:ext cx="1151626" cy="800100"/>
          </a:xfrm>
        </p:spPr>
        <p:txBody>
          <a:bodyPr>
            <a:noAutofit/>
          </a:bodyPr>
          <a:lstStyle>
            <a:lvl1pPr marL="0" indent="0">
              <a:buNone/>
              <a:defRPr sz="1350">
                <a:solidFill>
                  <a:schemeClr val="bg1"/>
                </a:solidFill>
              </a:defRPr>
            </a:lvl1pPr>
          </a:lstStyle>
          <a:p>
            <a:pPr lvl="0"/>
            <a:r>
              <a:rPr lang="en-US"/>
              <a:t>Click to edit Master text styles</a:t>
            </a:r>
          </a:p>
        </p:txBody>
      </p:sp>
      <p:sp>
        <p:nvSpPr>
          <p:cNvPr id="9" name="Text Placeholder 6"/>
          <p:cNvSpPr>
            <a:spLocks noGrp="1"/>
          </p:cNvSpPr>
          <p:nvPr>
            <p:ph type="body" sz="quarter" idx="12"/>
          </p:nvPr>
        </p:nvSpPr>
        <p:spPr>
          <a:xfrm>
            <a:off x="135732" y="2670585"/>
            <a:ext cx="1151626" cy="800100"/>
          </a:xfrm>
        </p:spPr>
        <p:txBody>
          <a:bodyPr>
            <a:noAutofit/>
          </a:bodyPr>
          <a:lstStyle>
            <a:lvl1pPr marL="0" indent="0">
              <a:buNone/>
              <a:defRPr sz="1350">
                <a:solidFill>
                  <a:schemeClr val="bg1"/>
                </a:solidFill>
              </a:defRPr>
            </a:lvl1pPr>
          </a:lstStyle>
          <a:p>
            <a:pPr lvl="0"/>
            <a:r>
              <a:rPr lang="en-US"/>
              <a:t>Click to edit Master text styles</a:t>
            </a:r>
          </a:p>
        </p:txBody>
      </p:sp>
      <p:sp>
        <p:nvSpPr>
          <p:cNvPr id="10" name="Text Placeholder 6"/>
          <p:cNvSpPr>
            <a:spLocks noGrp="1"/>
          </p:cNvSpPr>
          <p:nvPr>
            <p:ph type="body" sz="quarter" idx="13"/>
          </p:nvPr>
        </p:nvSpPr>
        <p:spPr>
          <a:xfrm>
            <a:off x="135731" y="3779070"/>
            <a:ext cx="1151625" cy="800100"/>
          </a:xfrm>
        </p:spPr>
        <p:txBody>
          <a:bodyPr>
            <a:noAutofit/>
          </a:bodyPr>
          <a:lstStyle>
            <a:lvl1pPr marL="0" indent="0">
              <a:buNone/>
              <a:defRPr sz="1350">
                <a:solidFill>
                  <a:schemeClr val="bg1"/>
                </a:solidFill>
              </a:defRPr>
            </a:lvl1pPr>
          </a:lstStyle>
          <a:p>
            <a:pPr lvl="0"/>
            <a:r>
              <a:rPr lang="en-US"/>
              <a:t>Click to edit Master text styles</a:t>
            </a:r>
          </a:p>
        </p:txBody>
      </p:sp>
      <p:sp>
        <p:nvSpPr>
          <p:cNvPr id="11" name="Text Placeholder 6"/>
          <p:cNvSpPr>
            <a:spLocks noGrp="1"/>
          </p:cNvSpPr>
          <p:nvPr>
            <p:ph type="body" sz="quarter" idx="14"/>
          </p:nvPr>
        </p:nvSpPr>
        <p:spPr>
          <a:xfrm>
            <a:off x="135730" y="4887555"/>
            <a:ext cx="1151626" cy="800100"/>
          </a:xfrm>
        </p:spPr>
        <p:txBody>
          <a:bodyPr>
            <a:noAutofit/>
          </a:bodyPr>
          <a:lstStyle>
            <a:lvl1pPr marL="0" indent="0">
              <a:buNone/>
              <a:defRPr sz="1350">
                <a:solidFill>
                  <a:schemeClr val="bg1"/>
                </a:solidFill>
              </a:defRPr>
            </a:lvl1pPr>
          </a:lstStyle>
          <a:p>
            <a:pPr lvl="0"/>
            <a:r>
              <a:rPr lang="en-US"/>
              <a:t>Click to edit Master text styles</a:t>
            </a:r>
          </a:p>
        </p:txBody>
      </p:sp>
      <p:sp>
        <p:nvSpPr>
          <p:cNvPr id="13" name="Text Placeholder 12"/>
          <p:cNvSpPr>
            <a:spLocks noGrp="1"/>
          </p:cNvSpPr>
          <p:nvPr>
            <p:ph type="body" sz="quarter" idx="15"/>
          </p:nvPr>
        </p:nvSpPr>
        <p:spPr>
          <a:xfrm>
            <a:off x="3558398" y="1257300"/>
            <a:ext cx="4000500" cy="552450"/>
          </a:xfrm>
        </p:spPr>
        <p:txBody>
          <a:bodyPr>
            <a:normAutofit/>
          </a:bodyPr>
          <a:lstStyle>
            <a:lvl1pPr marL="0" indent="0">
              <a:buNone/>
              <a:defRPr sz="1800">
                <a:solidFill>
                  <a:schemeClr val="bg1"/>
                </a:solidFill>
              </a:defRPr>
            </a:lvl1pPr>
          </a:lstStyle>
          <a:p>
            <a:pPr lvl="0"/>
            <a:r>
              <a:rPr lang="en-US"/>
              <a:t>Click to edit Master text styles</a:t>
            </a:r>
          </a:p>
        </p:txBody>
      </p:sp>
      <p:sp>
        <p:nvSpPr>
          <p:cNvPr id="12" name="Text Placeholder 12"/>
          <p:cNvSpPr>
            <a:spLocks noGrp="1"/>
          </p:cNvSpPr>
          <p:nvPr>
            <p:ph type="body" sz="quarter" idx="16"/>
          </p:nvPr>
        </p:nvSpPr>
        <p:spPr>
          <a:xfrm>
            <a:off x="3558398" y="2118135"/>
            <a:ext cx="4000500" cy="552450"/>
          </a:xfrm>
        </p:spPr>
        <p:txBody>
          <a:bodyPr>
            <a:normAutofit/>
          </a:bodyPr>
          <a:lstStyle>
            <a:lvl1pPr marL="0" indent="0">
              <a:buNone/>
              <a:defRPr sz="1800">
                <a:solidFill>
                  <a:schemeClr val="bg1"/>
                </a:solidFill>
              </a:defRPr>
            </a:lvl1pPr>
          </a:lstStyle>
          <a:p>
            <a:pPr lvl="0"/>
            <a:r>
              <a:rPr lang="en-US"/>
              <a:t>Click to edit Master text styles</a:t>
            </a:r>
          </a:p>
        </p:txBody>
      </p:sp>
      <p:sp>
        <p:nvSpPr>
          <p:cNvPr id="14" name="Text Placeholder 12"/>
          <p:cNvSpPr>
            <a:spLocks noGrp="1"/>
          </p:cNvSpPr>
          <p:nvPr>
            <p:ph type="body" sz="quarter" idx="17"/>
          </p:nvPr>
        </p:nvSpPr>
        <p:spPr>
          <a:xfrm>
            <a:off x="3558398" y="2918235"/>
            <a:ext cx="4000500" cy="552450"/>
          </a:xfrm>
        </p:spPr>
        <p:txBody>
          <a:bodyPr>
            <a:normAutofit/>
          </a:bodyPr>
          <a:lstStyle>
            <a:lvl1pPr marL="0" indent="0">
              <a:buNone/>
              <a:defRPr sz="1800">
                <a:solidFill>
                  <a:schemeClr val="bg1"/>
                </a:solidFill>
              </a:defRPr>
            </a:lvl1pPr>
          </a:lstStyle>
          <a:p>
            <a:pPr lvl="0"/>
            <a:r>
              <a:rPr lang="en-US"/>
              <a:t>Click to edit Master text styles</a:t>
            </a:r>
          </a:p>
        </p:txBody>
      </p:sp>
      <p:sp>
        <p:nvSpPr>
          <p:cNvPr id="15" name="Text Placeholder 12"/>
          <p:cNvSpPr>
            <a:spLocks noGrp="1"/>
          </p:cNvSpPr>
          <p:nvPr>
            <p:ph type="body" sz="quarter" idx="18"/>
          </p:nvPr>
        </p:nvSpPr>
        <p:spPr>
          <a:xfrm>
            <a:off x="3558398" y="3779070"/>
            <a:ext cx="4000500" cy="552450"/>
          </a:xfrm>
        </p:spPr>
        <p:txBody>
          <a:bodyPr>
            <a:normAutofit/>
          </a:bodyPr>
          <a:lstStyle>
            <a:lvl1pPr marL="0" indent="0">
              <a:buNone/>
              <a:defRPr sz="1800">
                <a:solidFill>
                  <a:schemeClr val="bg1"/>
                </a:solidFill>
              </a:defRPr>
            </a:lvl1pPr>
          </a:lstStyle>
          <a:p>
            <a:pPr lvl="0"/>
            <a:r>
              <a:rPr lang="en-US"/>
              <a:t>Click to edit Master text styles</a:t>
            </a:r>
          </a:p>
        </p:txBody>
      </p:sp>
      <p:sp>
        <p:nvSpPr>
          <p:cNvPr id="16" name="Text Placeholder 12"/>
          <p:cNvSpPr>
            <a:spLocks noGrp="1"/>
          </p:cNvSpPr>
          <p:nvPr>
            <p:ph type="body" sz="quarter" idx="19"/>
          </p:nvPr>
        </p:nvSpPr>
        <p:spPr>
          <a:xfrm>
            <a:off x="3558398" y="4579170"/>
            <a:ext cx="4000500" cy="552450"/>
          </a:xfrm>
        </p:spPr>
        <p:txBody>
          <a:bodyPr>
            <a:normAutofit/>
          </a:bodyPr>
          <a:lstStyle>
            <a:lvl1pPr marL="0" indent="0">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4363131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aphic 7">
    <p:spTree>
      <p:nvGrpSpPr>
        <p:cNvPr id="1" name=""/>
        <p:cNvGrpSpPr/>
        <p:nvPr/>
      </p:nvGrpSpPr>
      <p:grpSpPr>
        <a:xfrm>
          <a:off x="0" y="0"/>
          <a:ext cx="0" cy="0"/>
          <a:chOff x="0" y="0"/>
          <a:chExt cx="0" cy="0"/>
        </a:xfrm>
      </p:grpSpPr>
      <p:sp>
        <p:nvSpPr>
          <p:cNvPr id="2" name="Title 1"/>
          <p:cNvSpPr>
            <a:spLocks noGrp="1"/>
          </p:cNvSpPr>
          <p:nvPr>
            <p:ph type="title"/>
          </p:nvPr>
        </p:nvSpPr>
        <p:spPr>
          <a:xfrm>
            <a:off x="419100" y="228600"/>
            <a:ext cx="8305800" cy="1208314"/>
          </a:xfrm>
        </p:spPr>
        <p:txBody>
          <a:bodyPr>
            <a:normAutofit/>
          </a:bodyPr>
          <a:lstStyle>
            <a:lvl1pPr algn="ctr">
              <a:defRPr sz="2700">
                <a:latin typeface="Georgia" panose="02040502050405020303" pitchFamily="18" charset="0"/>
              </a:defRPr>
            </a:lvl1pPr>
          </a:lstStyle>
          <a:p>
            <a:r>
              <a:rPr lang="en-US"/>
              <a:t>Click to edit Master title style</a:t>
            </a:r>
          </a:p>
        </p:txBody>
      </p:sp>
      <p:grpSp>
        <p:nvGrpSpPr>
          <p:cNvPr id="3" name="Group 98"/>
          <p:cNvGrpSpPr>
            <a:grpSpLocks/>
          </p:cNvGrpSpPr>
          <p:nvPr userDrawn="1"/>
        </p:nvGrpSpPr>
        <p:grpSpPr bwMode="auto">
          <a:xfrm>
            <a:off x="2720598" y="3133526"/>
            <a:ext cx="3439815" cy="3724479"/>
            <a:chOff x="4971" y="461"/>
            <a:chExt cx="1883" cy="1749"/>
          </a:xfrm>
          <a:solidFill>
            <a:schemeClr val="bg1">
              <a:lumMod val="95000"/>
            </a:schemeClr>
          </a:solidFill>
        </p:grpSpPr>
        <p:sp>
          <p:nvSpPr>
            <p:cNvPr id="4" name="Freeform 99"/>
            <p:cNvSpPr>
              <a:spLocks noChangeArrowheads="1"/>
            </p:cNvSpPr>
            <p:nvPr/>
          </p:nvSpPr>
          <p:spPr bwMode="auto">
            <a:xfrm>
              <a:off x="5794" y="686"/>
              <a:ext cx="504" cy="324"/>
            </a:xfrm>
            <a:custGeom>
              <a:avLst/>
              <a:gdLst>
                <a:gd name="T0" fmla="*/ 1145 w 2227"/>
                <a:gd name="T1" fmla="*/ 1357 h 1432"/>
                <a:gd name="T2" fmla="*/ 1145 w 2227"/>
                <a:gd name="T3" fmla="*/ 1357 h 1432"/>
                <a:gd name="T4" fmla="*/ 987 w 2227"/>
                <a:gd name="T5" fmla="*/ 1199 h 1432"/>
                <a:gd name="T6" fmla="*/ 1145 w 2227"/>
                <a:gd name="T7" fmla="*/ 1041 h 1432"/>
                <a:gd name="T8" fmla="*/ 1304 w 2227"/>
                <a:gd name="T9" fmla="*/ 1199 h 1432"/>
                <a:gd name="T10" fmla="*/ 1145 w 2227"/>
                <a:gd name="T11" fmla="*/ 1357 h 1432"/>
                <a:gd name="T12" fmla="*/ 882 w 2227"/>
                <a:gd name="T13" fmla="*/ 1109 h 1432"/>
                <a:gd name="T14" fmla="*/ 882 w 2227"/>
                <a:gd name="T15" fmla="*/ 1109 h 1432"/>
                <a:gd name="T16" fmla="*/ 738 w 2227"/>
                <a:gd name="T17" fmla="*/ 961 h 1432"/>
                <a:gd name="T18" fmla="*/ 882 w 2227"/>
                <a:gd name="T19" fmla="*/ 812 h 1432"/>
                <a:gd name="T20" fmla="*/ 1029 w 2227"/>
                <a:gd name="T21" fmla="*/ 961 h 1432"/>
                <a:gd name="T22" fmla="*/ 882 w 2227"/>
                <a:gd name="T23" fmla="*/ 1109 h 1432"/>
                <a:gd name="T24" fmla="*/ 792 w 2227"/>
                <a:gd name="T25" fmla="*/ 772 h 1432"/>
                <a:gd name="T26" fmla="*/ 792 w 2227"/>
                <a:gd name="T27" fmla="*/ 772 h 1432"/>
                <a:gd name="T28" fmla="*/ 665 w 2227"/>
                <a:gd name="T29" fmla="*/ 642 h 1432"/>
                <a:gd name="T30" fmla="*/ 792 w 2227"/>
                <a:gd name="T31" fmla="*/ 515 h 1432"/>
                <a:gd name="T32" fmla="*/ 922 w 2227"/>
                <a:gd name="T33" fmla="*/ 642 h 1432"/>
                <a:gd name="T34" fmla="*/ 792 w 2227"/>
                <a:gd name="T35" fmla="*/ 772 h 1432"/>
                <a:gd name="T36" fmla="*/ 888 w 2227"/>
                <a:gd name="T37" fmla="*/ 453 h 1432"/>
                <a:gd name="T38" fmla="*/ 888 w 2227"/>
                <a:gd name="T39" fmla="*/ 453 h 1432"/>
                <a:gd name="T40" fmla="*/ 792 w 2227"/>
                <a:gd name="T41" fmla="*/ 356 h 1432"/>
                <a:gd name="T42" fmla="*/ 888 w 2227"/>
                <a:gd name="T43" fmla="*/ 258 h 1432"/>
                <a:gd name="T44" fmla="*/ 984 w 2227"/>
                <a:gd name="T45" fmla="*/ 356 h 1432"/>
                <a:gd name="T46" fmla="*/ 888 w 2227"/>
                <a:gd name="T47" fmla="*/ 453 h 1432"/>
                <a:gd name="T48" fmla="*/ 1793 w 2227"/>
                <a:gd name="T49" fmla="*/ 622 h 1432"/>
                <a:gd name="T50" fmla="*/ 1793 w 2227"/>
                <a:gd name="T51" fmla="*/ 622 h 1432"/>
                <a:gd name="T52" fmla="*/ 1603 w 2227"/>
                <a:gd name="T53" fmla="*/ 430 h 1432"/>
                <a:gd name="T54" fmla="*/ 1793 w 2227"/>
                <a:gd name="T55" fmla="*/ 238 h 1432"/>
                <a:gd name="T56" fmla="*/ 1985 w 2227"/>
                <a:gd name="T57" fmla="*/ 430 h 1432"/>
                <a:gd name="T58" fmla="*/ 1793 w 2227"/>
                <a:gd name="T59" fmla="*/ 622 h 1432"/>
                <a:gd name="T60" fmla="*/ 1652 w 2227"/>
                <a:gd name="T61" fmla="*/ 0 h 1432"/>
                <a:gd name="T62" fmla="*/ 1652 w 2227"/>
                <a:gd name="T63" fmla="*/ 0 h 1432"/>
                <a:gd name="T64" fmla="*/ 1080 w 2227"/>
                <a:gd name="T65" fmla="*/ 1431 h 1432"/>
                <a:gd name="T66" fmla="*/ 1117 w 2227"/>
                <a:gd name="T67" fmla="*/ 1431 h 1432"/>
                <a:gd name="T68" fmla="*/ 1713 w 2227"/>
                <a:gd name="T69" fmla="*/ 846 h 1432"/>
                <a:gd name="T70" fmla="*/ 2121 w 2227"/>
                <a:gd name="T71" fmla="*/ 323 h 1432"/>
                <a:gd name="T72" fmla="*/ 1652 w 2227"/>
                <a:gd name="T73" fmla="*/ 0 h 1432"/>
                <a:gd name="T74" fmla="*/ 1145 w 2227"/>
                <a:gd name="T75" fmla="*/ 1357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27" h="1432">
                  <a:moveTo>
                    <a:pt x="1145" y="1357"/>
                  </a:moveTo>
                  <a:lnTo>
                    <a:pt x="1145" y="1357"/>
                  </a:lnTo>
                  <a:cubicBezTo>
                    <a:pt x="1058" y="1357"/>
                    <a:pt x="987" y="1287"/>
                    <a:pt x="987" y="1199"/>
                  </a:cubicBezTo>
                  <a:cubicBezTo>
                    <a:pt x="987" y="1112"/>
                    <a:pt x="1058" y="1041"/>
                    <a:pt x="1145" y="1041"/>
                  </a:cubicBezTo>
                  <a:cubicBezTo>
                    <a:pt x="1233" y="1041"/>
                    <a:pt x="1304" y="1112"/>
                    <a:pt x="1304" y="1199"/>
                  </a:cubicBezTo>
                  <a:cubicBezTo>
                    <a:pt x="1304" y="1287"/>
                    <a:pt x="1233" y="1357"/>
                    <a:pt x="1145" y="1357"/>
                  </a:cubicBezTo>
                  <a:lnTo>
                    <a:pt x="882" y="1109"/>
                  </a:lnTo>
                  <a:lnTo>
                    <a:pt x="882" y="1109"/>
                  </a:lnTo>
                  <a:cubicBezTo>
                    <a:pt x="803" y="1109"/>
                    <a:pt x="738" y="1041"/>
                    <a:pt x="738" y="961"/>
                  </a:cubicBezTo>
                  <a:cubicBezTo>
                    <a:pt x="738" y="880"/>
                    <a:pt x="803" y="812"/>
                    <a:pt x="882" y="812"/>
                  </a:cubicBezTo>
                  <a:cubicBezTo>
                    <a:pt x="964" y="812"/>
                    <a:pt x="1029" y="880"/>
                    <a:pt x="1029" y="961"/>
                  </a:cubicBezTo>
                  <a:cubicBezTo>
                    <a:pt x="1029" y="1041"/>
                    <a:pt x="964" y="1109"/>
                    <a:pt x="882" y="1109"/>
                  </a:cubicBezTo>
                  <a:lnTo>
                    <a:pt x="792" y="772"/>
                  </a:lnTo>
                  <a:lnTo>
                    <a:pt x="792" y="772"/>
                  </a:lnTo>
                  <a:cubicBezTo>
                    <a:pt x="721" y="772"/>
                    <a:pt x="665" y="716"/>
                    <a:pt x="665" y="642"/>
                  </a:cubicBezTo>
                  <a:cubicBezTo>
                    <a:pt x="665" y="571"/>
                    <a:pt x="721" y="515"/>
                    <a:pt x="792" y="515"/>
                  </a:cubicBezTo>
                  <a:cubicBezTo>
                    <a:pt x="865" y="515"/>
                    <a:pt x="922" y="571"/>
                    <a:pt x="922" y="642"/>
                  </a:cubicBezTo>
                  <a:cubicBezTo>
                    <a:pt x="922" y="716"/>
                    <a:pt x="865" y="772"/>
                    <a:pt x="792" y="772"/>
                  </a:cubicBezTo>
                  <a:lnTo>
                    <a:pt x="888" y="453"/>
                  </a:lnTo>
                  <a:lnTo>
                    <a:pt x="888" y="453"/>
                  </a:lnTo>
                  <a:cubicBezTo>
                    <a:pt x="837" y="453"/>
                    <a:pt x="792" y="410"/>
                    <a:pt x="792" y="356"/>
                  </a:cubicBezTo>
                  <a:cubicBezTo>
                    <a:pt x="792" y="303"/>
                    <a:pt x="837" y="258"/>
                    <a:pt x="888" y="258"/>
                  </a:cubicBezTo>
                  <a:cubicBezTo>
                    <a:pt x="941" y="258"/>
                    <a:pt x="984" y="303"/>
                    <a:pt x="984" y="356"/>
                  </a:cubicBezTo>
                  <a:cubicBezTo>
                    <a:pt x="984" y="410"/>
                    <a:pt x="941" y="453"/>
                    <a:pt x="888" y="453"/>
                  </a:cubicBezTo>
                  <a:lnTo>
                    <a:pt x="1793" y="622"/>
                  </a:lnTo>
                  <a:lnTo>
                    <a:pt x="1793" y="622"/>
                  </a:lnTo>
                  <a:cubicBezTo>
                    <a:pt x="1688" y="622"/>
                    <a:pt x="1603" y="535"/>
                    <a:pt x="1603" y="430"/>
                  </a:cubicBezTo>
                  <a:cubicBezTo>
                    <a:pt x="1603" y="326"/>
                    <a:pt x="1688" y="238"/>
                    <a:pt x="1793" y="238"/>
                  </a:cubicBezTo>
                  <a:cubicBezTo>
                    <a:pt x="1900" y="238"/>
                    <a:pt x="1985" y="326"/>
                    <a:pt x="1985" y="430"/>
                  </a:cubicBezTo>
                  <a:cubicBezTo>
                    <a:pt x="1985" y="535"/>
                    <a:pt x="1900" y="622"/>
                    <a:pt x="1793" y="622"/>
                  </a:cubicBezTo>
                  <a:lnTo>
                    <a:pt x="1652" y="0"/>
                  </a:lnTo>
                  <a:lnTo>
                    <a:pt x="1652" y="0"/>
                  </a:lnTo>
                  <a:cubicBezTo>
                    <a:pt x="0" y="23"/>
                    <a:pt x="653" y="1400"/>
                    <a:pt x="1080" y="1431"/>
                  </a:cubicBezTo>
                  <a:cubicBezTo>
                    <a:pt x="1092" y="1431"/>
                    <a:pt x="1106" y="1431"/>
                    <a:pt x="1117" y="1431"/>
                  </a:cubicBezTo>
                  <a:cubicBezTo>
                    <a:pt x="1504" y="1431"/>
                    <a:pt x="1451" y="950"/>
                    <a:pt x="1713" y="846"/>
                  </a:cubicBezTo>
                  <a:cubicBezTo>
                    <a:pt x="1985" y="738"/>
                    <a:pt x="2226" y="608"/>
                    <a:pt x="2121" y="323"/>
                  </a:cubicBezTo>
                  <a:cubicBezTo>
                    <a:pt x="2016" y="34"/>
                    <a:pt x="1652" y="0"/>
                    <a:pt x="1652" y="0"/>
                  </a:cubicBezTo>
                  <a:lnTo>
                    <a:pt x="1145" y="135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 name="Freeform 100"/>
            <p:cNvSpPr>
              <a:spLocks noChangeArrowheads="1"/>
            </p:cNvSpPr>
            <p:nvPr/>
          </p:nvSpPr>
          <p:spPr bwMode="auto">
            <a:xfrm>
              <a:off x="5763" y="461"/>
              <a:ext cx="225" cy="101"/>
            </a:xfrm>
            <a:custGeom>
              <a:avLst/>
              <a:gdLst>
                <a:gd name="T0" fmla="*/ 986 w 996"/>
                <a:gd name="T1" fmla="*/ 215 h 448"/>
                <a:gd name="T2" fmla="*/ 986 w 996"/>
                <a:gd name="T3" fmla="*/ 223 h 448"/>
                <a:gd name="T4" fmla="*/ 995 w 996"/>
                <a:gd name="T5" fmla="*/ 218 h 448"/>
                <a:gd name="T6" fmla="*/ 986 w 996"/>
                <a:gd name="T7" fmla="*/ 215 h 448"/>
                <a:gd name="T8" fmla="*/ 505 w 996"/>
                <a:gd name="T9" fmla="*/ 0 h 448"/>
                <a:gd name="T10" fmla="*/ 0 w 996"/>
                <a:gd name="T11" fmla="*/ 223 h 448"/>
                <a:gd name="T12" fmla="*/ 491 w 996"/>
                <a:gd name="T13" fmla="*/ 447 h 448"/>
                <a:gd name="T14" fmla="*/ 952 w 996"/>
                <a:gd name="T15" fmla="*/ 237 h 448"/>
                <a:gd name="T16" fmla="*/ 952 w 996"/>
                <a:gd name="T17" fmla="*/ 212 h 448"/>
                <a:gd name="T18" fmla="*/ 978 w 996"/>
                <a:gd name="T19" fmla="*/ 212 h 448"/>
                <a:gd name="T20" fmla="*/ 505 w 996"/>
                <a:gd name="T2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6" h="448">
                  <a:moveTo>
                    <a:pt x="986" y="215"/>
                  </a:moveTo>
                  <a:lnTo>
                    <a:pt x="986" y="223"/>
                  </a:lnTo>
                  <a:lnTo>
                    <a:pt x="995" y="218"/>
                  </a:lnTo>
                  <a:lnTo>
                    <a:pt x="986" y="215"/>
                  </a:lnTo>
                  <a:close/>
                  <a:moveTo>
                    <a:pt x="505" y="0"/>
                  </a:moveTo>
                  <a:lnTo>
                    <a:pt x="0" y="223"/>
                  </a:lnTo>
                  <a:lnTo>
                    <a:pt x="491" y="447"/>
                  </a:lnTo>
                  <a:lnTo>
                    <a:pt x="952" y="237"/>
                  </a:lnTo>
                  <a:lnTo>
                    <a:pt x="952" y="212"/>
                  </a:lnTo>
                  <a:lnTo>
                    <a:pt x="978" y="212"/>
                  </a:lnTo>
                  <a:lnTo>
                    <a:pt x="505"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 name="Freeform 101"/>
            <p:cNvSpPr>
              <a:spLocks noChangeArrowheads="1"/>
            </p:cNvSpPr>
            <p:nvPr/>
          </p:nvSpPr>
          <p:spPr bwMode="auto">
            <a:xfrm>
              <a:off x="5987" y="510"/>
              <a:ext cx="1" cy="1"/>
            </a:xfrm>
            <a:custGeom>
              <a:avLst/>
              <a:gdLst>
                <a:gd name="T0" fmla="*/ 0 w 10"/>
                <a:gd name="T1" fmla="*/ 0 h 9"/>
                <a:gd name="T2" fmla="*/ 0 w 10"/>
                <a:gd name="T3" fmla="*/ 8 h 9"/>
                <a:gd name="T4" fmla="*/ 9 w 10"/>
                <a:gd name="T5" fmla="*/ 3 h 9"/>
                <a:gd name="T6" fmla="*/ 0 w 10"/>
                <a:gd name="T7" fmla="*/ 0 h 9"/>
              </a:gdLst>
              <a:ahLst/>
              <a:cxnLst>
                <a:cxn ang="0">
                  <a:pos x="T0" y="T1"/>
                </a:cxn>
                <a:cxn ang="0">
                  <a:pos x="T2" y="T3"/>
                </a:cxn>
                <a:cxn ang="0">
                  <a:pos x="T4" y="T5"/>
                </a:cxn>
                <a:cxn ang="0">
                  <a:pos x="T6" y="T7"/>
                </a:cxn>
              </a:cxnLst>
              <a:rect l="0" t="0" r="r" b="b"/>
              <a:pathLst>
                <a:path w="10" h="9">
                  <a:moveTo>
                    <a:pt x="0" y="0"/>
                  </a:moveTo>
                  <a:lnTo>
                    <a:pt x="0" y="8"/>
                  </a:lnTo>
                  <a:lnTo>
                    <a:pt x="9" y="3"/>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 name="Freeform 102"/>
            <p:cNvSpPr>
              <a:spLocks noChangeArrowheads="1"/>
            </p:cNvSpPr>
            <p:nvPr/>
          </p:nvSpPr>
          <p:spPr bwMode="auto">
            <a:xfrm>
              <a:off x="5763" y="461"/>
              <a:ext cx="221" cy="101"/>
            </a:xfrm>
            <a:custGeom>
              <a:avLst/>
              <a:gdLst>
                <a:gd name="T0" fmla="*/ 505 w 979"/>
                <a:gd name="T1" fmla="*/ 0 h 448"/>
                <a:gd name="T2" fmla="*/ 0 w 979"/>
                <a:gd name="T3" fmla="*/ 223 h 448"/>
                <a:gd name="T4" fmla="*/ 491 w 979"/>
                <a:gd name="T5" fmla="*/ 447 h 448"/>
                <a:gd name="T6" fmla="*/ 952 w 979"/>
                <a:gd name="T7" fmla="*/ 237 h 448"/>
                <a:gd name="T8" fmla="*/ 952 w 979"/>
                <a:gd name="T9" fmla="*/ 212 h 448"/>
                <a:gd name="T10" fmla="*/ 978 w 979"/>
                <a:gd name="T11" fmla="*/ 212 h 448"/>
                <a:gd name="T12" fmla="*/ 505 w 979"/>
                <a:gd name="T13" fmla="*/ 0 h 448"/>
              </a:gdLst>
              <a:ahLst/>
              <a:cxnLst>
                <a:cxn ang="0">
                  <a:pos x="T0" y="T1"/>
                </a:cxn>
                <a:cxn ang="0">
                  <a:pos x="T2" y="T3"/>
                </a:cxn>
                <a:cxn ang="0">
                  <a:pos x="T4" y="T5"/>
                </a:cxn>
                <a:cxn ang="0">
                  <a:pos x="T6" y="T7"/>
                </a:cxn>
                <a:cxn ang="0">
                  <a:pos x="T8" y="T9"/>
                </a:cxn>
                <a:cxn ang="0">
                  <a:pos x="T10" y="T11"/>
                </a:cxn>
                <a:cxn ang="0">
                  <a:pos x="T12" y="T13"/>
                </a:cxn>
              </a:cxnLst>
              <a:rect l="0" t="0" r="r" b="b"/>
              <a:pathLst>
                <a:path w="979" h="448">
                  <a:moveTo>
                    <a:pt x="505" y="0"/>
                  </a:moveTo>
                  <a:lnTo>
                    <a:pt x="0" y="223"/>
                  </a:lnTo>
                  <a:lnTo>
                    <a:pt x="491" y="447"/>
                  </a:lnTo>
                  <a:lnTo>
                    <a:pt x="952" y="237"/>
                  </a:lnTo>
                  <a:lnTo>
                    <a:pt x="952" y="212"/>
                  </a:lnTo>
                  <a:lnTo>
                    <a:pt x="978" y="212"/>
                  </a:lnTo>
                  <a:lnTo>
                    <a:pt x="505"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 name="Freeform 103"/>
            <p:cNvSpPr>
              <a:spLocks noChangeArrowheads="1"/>
            </p:cNvSpPr>
            <p:nvPr/>
          </p:nvSpPr>
          <p:spPr bwMode="auto">
            <a:xfrm>
              <a:off x="5979" y="509"/>
              <a:ext cx="7" cy="65"/>
            </a:xfrm>
            <a:custGeom>
              <a:avLst/>
              <a:gdLst>
                <a:gd name="T0" fmla="*/ 34 w 35"/>
                <a:gd name="T1" fmla="*/ 0 h 292"/>
                <a:gd name="T2" fmla="*/ 34 w 35"/>
                <a:gd name="T3" fmla="*/ 0 h 292"/>
                <a:gd name="T4" fmla="*/ 26 w 35"/>
                <a:gd name="T5" fmla="*/ 0 h 292"/>
                <a:gd name="T6" fmla="*/ 0 w 35"/>
                <a:gd name="T7" fmla="*/ 0 h 292"/>
                <a:gd name="T8" fmla="*/ 0 w 35"/>
                <a:gd name="T9" fmla="*/ 25 h 292"/>
                <a:gd name="T10" fmla="*/ 0 w 35"/>
                <a:gd name="T11" fmla="*/ 291 h 292"/>
                <a:gd name="T12" fmla="*/ 17 w 35"/>
                <a:gd name="T13" fmla="*/ 288 h 292"/>
                <a:gd name="T14" fmla="*/ 34 w 35"/>
                <a:gd name="T15" fmla="*/ 291 h 292"/>
                <a:gd name="T16" fmla="*/ 34 w 35"/>
                <a:gd name="T17" fmla="*/ 11 h 292"/>
                <a:gd name="T18" fmla="*/ 34 w 35"/>
                <a:gd name="T19" fmla="*/ 3 h 292"/>
                <a:gd name="T20" fmla="*/ 34 w 35"/>
                <a:gd name="T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92">
                  <a:moveTo>
                    <a:pt x="34" y="0"/>
                  </a:moveTo>
                  <a:lnTo>
                    <a:pt x="34" y="0"/>
                  </a:lnTo>
                  <a:cubicBezTo>
                    <a:pt x="26" y="0"/>
                    <a:pt x="26" y="0"/>
                    <a:pt x="26" y="0"/>
                  </a:cubicBezTo>
                  <a:cubicBezTo>
                    <a:pt x="0" y="0"/>
                    <a:pt x="0" y="0"/>
                    <a:pt x="0" y="0"/>
                  </a:cubicBezTo>
                  <a:cubicBezTo>
                    <a:pt x="0" y="25"/>
                    <a:pt x="0" y="25"/>
                    <a:pt x="0" y="25"/>
                  </a:cubicBezTo>
                  <a:cubicBezTo>
                    <a:pt x="0" y="291"/>
                    <a:pt x="0" y="291"/>
                    <a:pt x="0" y="291"/>
                  </a:cubicBezTo>
                  <a:cubicBezTo>
                    <a:pt x="6" y="291"/>
                    <a:pt x="12" y="288"/>
                    <a:pt x="17" y="288"/>
                  </a:cubicBezTo>
                  <a:cubicBezTo>
                    <a:pt x="23" y="288"/>
                    <a:pt x="29" y="291"/>
                    <a:pt x="34" y="291"/>
                  </a:cubicBezTo>
                  <a:cubicBezTo>
                    <a:pt x="34" y="11"/>
                    <a:pt x="34" y="11"/>
                    <a:pt x="34" y="11"/>
                  </a:cubicBezTo>
                  <a:cubicBezTo>
                    <a:pt x="34" y="3"/>
                    <a:pt x="34" y="3"/>
                    <a:pt x="34" y="3"/>
                  </a:cubicBezTo>
                  <a:cubicBezTo>
                    <a:pt x="34" y="0"/>
                    <a:pt x="34" y="0"/>
                    <a:pt x="3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9" name="Freeform 104"/>
            <p:cNvSpPr>
              <a:spLocks noChangeArrowheads="1"/>
            </p:cNvSpPr>
            <p:nvPr/>
          </p:nvSpPr>
          <p:spPr bwMode="auto">
            <a:xfrm>
              <a:off x="5972" y="574"/>
              <a:ext cx="21" cy="19"/>
            </a:xfrm>
            <a:custGeom>
              <a:avLst/>
              <a:gdLst>
                <a:gd name="T0" fmla="*/ 48 w 98"/>
                <a:gd name="T1" fmla="*/ 0 h 89"/>
                <a:gd name="T2" fmla="*/ 48 w 98"/>
                <a:gd name="T3" fmla="*/ 0 h 89"/>
                <a:gd name="T4" fmla="*/ 31 w 98"/>
                <a:gd name="T5" fmla="*/ 3 h 89"/>
                <a:gd name="T6" fmla="*/ 0 w 98"/>
                <a:gd name="T7" fmla="*/ 52 h 89"/>
                <a:gd name="T8" fmla="*/ 17 w 98"/>
                <a:gd name="T9" fmla="*/ 88 h 89"/>
                <a:gd name="T10" fmla="*/ 26 w 98"/>
                <a:gd name="T11" fmla="*/ 66 h 89"/>
                <a:gd name="T12" fmla="*/ 29 w 98"/>
                <a:gd name="T13" fmla="*/ 68 h 89"/>
                <a:gd name="T14" fmla="*/ 43 w 98"/>
                <a:gd name="T15" fmla="*/ 63 h 89"/>
                <a:gd name="T16" fmla="*/ 43 w 98"/>
                <a:gd name="T17" fmla="*/ 54 h 89"/>
                <a:gd name="T18" fmla="*/ 51 w 98"/>
                <a:gd name="T19" fmla="*/ 60 h 89"/>
                <a:gd name="T20" fmla="*/ 60 w 98"/>
                <a:gd name="T21" fmla="*/ 54 h 89"/>
                <a:gd name="T22" fmla="*/ 60 w 98"/>
                <a:gd name="T23" fmla="*/ 63 h 89"/>
                <a:gd name="T24" fmla="*/ 74 w 98"/>
                <a:gd name="T25" fmla="*/ 68 h 89"/>
                <a:gd name="T26" fmla="*/ 77 w 98"/>
                <a:gd name="T27" fmla="*/ 66 h 89"/>
                <a:gd name="T28" fmla="*/ 82 w 98"/>
                <a:gd name="T29" fmla="*/ 85 h 89"/>
                <a:gd name="T30" fmla="*/ 97 w 98"/>
                <a:gd name="T31" fmla="*/ 52 h 89"/>
                <a:gd name="T32" fmla="*/ 65 w 98"/>
                <a:gd name="T33" fmla="*/ 3 h 89"/>
                <a:gd name="T34" fmla="*/ 48 w 98"/>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89">
                  <a:moveTo>
                    <a:pt x="48" y="0"/>
                  </a:moveTo>
                  <a:lnTo>
                    <a:pt x="48" y="0"/>
                  </a:lnTo>
                  <a:cubicBezTo>
                    <a:pt x="43" y="0"/>
                    <a:pt x="37" y="3"/>
                    <a:pt x="31" y="3"/>
                  </a:cubicBezTo>
                  <a:cubicBezTo>
                    <a:pt x="14" y="9"/>
                    <a:pt x="0" y="29"/>
                    <a:pt x="0" y="52"/>
                  </a:cubicBezTo>
                  <a:cubicBezTo>
                    <a:pt x="0" y="66"/>
                    <a:pt x="6" y="80"/>
                    <a:pt x="17" y="88"/>
                  </a:cubicBezTo>
                  <a:cubicBezTo>
                    <a:pt x="23" y="74"/>
                    <a:pt x="26" y="66"/>
                    <a:pt x="26" y="66"/>
                  </a:cubicBezTo>
                  <a:cubicBezTo>
                    <a:pt x="26" y="68"/>
                    <a:pt x="26" y="68"/>
                    <a:pt x="29" y="68"/>
                  </a:cubicBezTo>
                  <a:cubicBezTo>
                    <a:pt x="31" y="68"/>
                    <a:pt x="37" y="66"/>
                    <a:pt x="43" y="63"/>
                  </a:cubicBezTo>
                  <a:cubicBezTo>
                    <a:pt x="43" y="54"/>
                    <a:pt x="43" y="54"/>
                    <a:pt x="43" y="54"/>
                  </a:cubicBezTo>
                  <a:cubicBezTo>
                    <a:pt x="43" y="54"/>
                    <a:pt x="46" y="57"/>
                    <a:pt x="51" y="60"/>
                  </a:cubicBezTo>
                  <a:cubicBezTo>
                    <a:pt x="54" y="57"/>
                    <a:pt x="60" y="54"/>
                    <a:pt x="60" y="54"/>
                  </a:cubicBezTo>
                  <a:cubicBezTo>
                    <a:pt x="60" y="63"/>
                    <a:pt x="60" y="63"/>
                    <a:pt x="60" y="63"/>
                  </a:cubicBezTo>
                  <a:cubicBezTo>
                    <a:pt x="65" y="66"/>
                    <a:pt x="71" y="68"/>
                    <a:pt x="74" y="68"/>
                  </a:cubicBezTo>
                  <a:cubicBezTo>
                    <a:pt x="74" y="68"/>
                    <a:pt x="77" y="68"/>
                    <a:pt x="77" y="66"/>
                  </a:cubicBezTo>
                  <a:cubicBezTo>
                    <a:pt x="77" y="66"/>
                    <a:pt x="80" y="74"/>
                    <a:pt x="82" y="85"/>
                  </a:cubicBezTo>
                  <a:cubicBezTo>
                    <a:pt x="91" y="77"/>
                    <a:pt x="97" y="66"/>
                    <a:pt x="97" y="52"/>
                  </a:cubicBezTo>
                  <a:cubicBezTo>
                    <a:pt x="97" y="29"/>
                    <a:pt x="82" y="9"/>
                    <a:pt x="65" y="3"/>
                  </a:cubicBezTo>
                  <a:cubicBezTo>
                    <a:pt x="60" y="3"/>
                    <a:pt x="54" y="0"/>
                    <a:pt x="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0" name="Freeform 105"/>
            <p:cNvSpPr>
              <a:spLocks noChangeArrowheads="1"/>
            </p:cNvSpPr>
            <p:nvPr/>
          </p:nvSpPr>
          <p:spPr bwMode="auto">
            <a:xfrm>
              <a:off x="5970" y="586"/>
              <a:ext cx="15" cy="49"/>
            </a:xfrm>
            <a:custGeom>
              <a:avLst/>
              <a:gdLst>
                <a:gd name="T0" fmla="*/ 51 w 69"/>
                <a:gd name="T1" fmla="*/ 9 h 219"/>
                <a:gd name="T2" fmla="*/ 51 w 69"/>
                <a:gd name="T3" fmla="*/ 9 h 219"/>
                <a:gd name="T4" fmla="*/ 37 w 69"/>
                <a:gd name="T5" fmla="*/ 14 h 219"/>
                <a:gd name="T6" fmla="*/ 34 w 69"/>
                <a:gd name="T7" fmla="*/ 12 h 219"/>
                <a:gd name="T8" fmla="*/ 25 w 69"/>
                <a:gd name="T9" fmla="*/ 34 h 219"/>
                <a:gd name="T10" fmla="*/ 11 w 69"/>
                <a:gd name="T11" fmla="*/ 218 h 219"/>
                <a:gd name="T12" fmla="*/ 68 w 69"/>
                <a:gd name="T13" fmla="*/ 218 h 219"/>
                <a:gd name="T14" fmla="*/ 51 w 69"/>
                <a:gd name="T15" fmla="*/ 218 h 219"/>
                <a:gd name="T16" fmla="*/ 51 w 69"/>
                <a:gd name="T17" fmla="*/ 9 h 219"/>
                <a:gd name="T18" fmla="*/ 68 w 69"/>
                <a:gd name="T19" fmla="*/ 0 h 219"/>
                <a:gd name="T20" fmla="*/ 68 w 69"/>
                <a:gd name="T21" fmla="*/ 0 h 219"/>
                <a:gd name="T22" fmla="*/ 59 w 69"/>
                <a:gd name="T23" fmla="*/ 6 h 219"/>
                <a:gd name="T24" fmla="*/ 68 w 69"/>
                <a:gd name="T25" fmla="*/ 9 h 219"/>
                <a:gd name="T26" fmla="*/ 68 w 69"/>
                <a:gd name="T27" fmla="*/ 0 h 219"/>
                <a:gd name="T28" fmla="*/ 51 w 69"/>
                <a:gd name="T2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219">
                  <a:moveTo>
                    <a:pt x="51" y="9"/>
                  </a:moveTo>
                  <a:lnTo>
                    <a:pt x="51" y="9"/>
                  </a:lnTo>
                  <a:cubicBezTo>
                    <a:pt x="45" y="12"/>
                    <a:pt x="39" y="14"/>
                    <a:pt x="37" y="14"/>
                  </a:cubicBezTo>
                  <a:cubicBezTo>
                    <a:pt x="34" y="14"/>
                    <a:pt x="34" y="14"/>
                    <a:pt x="34" y="12"/>
                  </a:cubicBezTo>
                  <a:cubicBezTo>
                    <a:pt x="34" y="12"/>
                    <a:pt x="31" y="20"/>
                    <a:pt x="25" y="34"/>
                  </a:cubicBezTo>
                  <a:cubicBezTo>
                    <a:pt x="14" y="68"/>
                    <a:pt x="0" y="133"/>
                    <a:pt x="11" y="218"/>
                  </a:cubicBezTo>
                  <a:cubicBezTo>
                    <a:pt x="68" y="218"/>
                    <a:pt x="68" y="218"/>
                    <a:pt x="68" y="218"/>
                  </a:cubicBezTo>
                  <a:cubicBezTo>
                    <a:pt x="51" y="218"/>
                    <a:pt x="51" y="218"/>
                    <a:pt x="51" y="218"/>
                  </a:cubicBezTo>
                  <a:cubicBezTo>
                    <a:pt x="51" y="9"/>
                    <a:pt x="51" y="9"/>
                    <a:pt x="51" y="9"/>
                  </a:cubicBezTo>
                  <a:lnTo>
                    <a:pt x="68" y="0"/>
                  </a:lnTo>
                  <a:lnTo>
                    <a:pt x="68" y="0"/>
                  </a:lnTo>
                  <a:cubicBezTo>
                    <a:pt x="68" y="0"/>
                    <a:pt x="62" y="3"/>
                    <a:pt x="59" y="6"/>
                  </a:cubicBezTo>
                  <a:cubicBezTo>
                    <a:pt x="62" y="6"/>
                    <a:pt x="65" y="6"/>
                    <a:pt x="68" y="9"/>
                  </a:cubicBezTo>
                  <a:cubicBezTo>
                    <a:pt x="68" y="0"/>
                    <a:pt x="68" y="0"/>
                    <a:pt x="68" y="0"/>
                  </a:cubicBezTo>
                  <a:lnTo>
                    <a:pt x="51" y="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1" name="Freeform 106"/>
            <p:cNvSpPr>
              <a:spLocks noChangeArrowheads="1"/>
            </p:cNvSpPr>
            <p:nvPr/>
          </p:nvSpPr>
          <p:spPr bwMode="auto">
            <a:xfrm>
              <a:off x="5982" y="586"/>
              <a:ext cx="15" cy="49"/>
            </a:xfrm>
            <a:custGeom>
              <a:avLst/>
              <a:gdLst>
                <a:gd name="T0" fmla="*/ 0 w 69"/>
                <a:gd name="T1" fmla="*/ 0 h 219"/>
                <a:gd name="T2" fmla="*/ 0 w 69"/>
                <a:gd name="T3" fmla="*/ 0 h 219"/>
                <a:gd name="T4" fmla="*/ 0 w 69"/>
                <a:gd name="T5" fmla="*/ 9 h 219"/>
                <a:gd name="T6" fmla="*/ 0 w 69"/>
                <a:gd name="T7" fmla="*/ 218 h 219"/>
                <a:gd name="T8" fmla="*/ 17 w 69"/>
                <a:gd name="T9" fmla="*/ 218 h 219"/>
                <a:gd name="T10" fmla="*/ 56 w 69"/>
                <a:gd name="T11" fmla="*/ 218 h 219"/>
                <a:gd name="T12" fmla="*/ 39 w 69"/>
                <a:gd name="T13" fmla="*/ 31 h 219"/>
                <a:gd name="T14" fmla="*/ 34 w 69"/>
                <a:gd name="T15" fmla="*/ 12 h 219"/>
                <a:gd name="T16" fmla="*/ 31 w 69"/>
                <a:gd name="T17" fmla="*/ 14 h 219"/>
                <a:gd name="T18" fmla="*/ 17 w 69"/>
                <a:gd name="T19" fmla="*/ 9 h 219"/>
                <a:gd name="T20" fmla="*/ 8 w 69"/>
                <a:gd name="T21" fmla="*/ 6 h 219"/>
                <a:gd name="T22" fmla="*/ 0 w 69"/>
                <a:gd name="T2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219">
                  <a:moveTo>
                    <a:pt x="0" y="0"/>
                  </a:moveTo>
                  <a:lnTo>
                    <a:pt x="0" y="0"/>
                  </a:lnTo>
                  <a:cubicBezTo>
                    <a:pt x="0" y="9"/>
                    <a:pt x="0" y="9"/>
                    <a:pt x="0" y="9"/>
                  </a:cubicBezTo>
                  <a:cubicBezTo>
                    <a:pt x="0" y="218"/>
                    <a:pt x="0" y="218"/>
                    <a:pt x="0" y="218"/>
                  </a:cubicBezTo>
                  <a:cubicBezTo>
                    <a:pt x="17" y="218"/>
                    <a:pt x="17" y="218"/>
                    <a:pt x="17" y="218"/>
                  </a:cubicBezTo>
                  <a:cubicBezTo>
                    <a:pt x="56" y="218"/>
                    <a:pt x="56" y="218"/>
                    <a:pt x="56" y="218"/>
                  </a:cubicBezTo>
                  <a:cubicBezTo>
                    <a:pt x="68" y="130"/>
                    <a:pt x="51" y="62"/>
                    <a:pt x="39" y="31"/>
                  </a:cubicBezTo>
                  <a:cubicBezTo>
                    <a:pt x="37" y="20"/>
                    <a:pt x="34" y="12"/>
                    <a:pt x="34" y="12"/>
                  </a:cubicBezTo>
                  <a:cubicBezTo>
                    <a:pt x="34" y="14"/>
                    <a:pt x="31" y="14"/>
                    <a:pt x="31" y="14"/>
                  </a:cubicBezTo>
                  <a:cubicBezTo>
                    <a:pt x="28" y="14"/>
                    <a:pt x="22" y="12"/>
                    <a:pt x="17" y="9"/>
                  </a:cubicBezTo>
                  <a:cubicBezTo>
                    <a:pt x="14" y="6"/>
                    <a:pt x="11" y="6"/>
                    <a:pt x="8" y="6"/>
                  </a:cubicBezTo>
                  <a:cubicBezTo>
                    <a:pt x="3" y="3"/>
                    <a:pt x="0"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2" name="Freeform 107"/>
            <p:cNvSpPr>
              <a:spLocks noChangeArrowheads="1"/>
            </p:cNvSpPr>
            <p:nvPr/>
          </p:nvSpPr>
          <p:spPr bwMode="auto">
            <a:xfrm>
              <a:off x="5807" y="542"/>
              <a:ext cx="131" cy="97"/>
            </a:xfrm>
            <a:custGeom>
              <a:avLst/>
              <a:gdLst>
                <a:gd name="T0" fmla="*/ 579 w 580"/>
                <a:gd name="T1" fmla="*/ 0 h 434"/>
                <a:gd name="T2" fmla="*/ 579 w 580"/>
                <a:gd name="T3" fmla="*/ 0 h 434"/>
                <a:gd name="T4" fmla="*/ 291 w 580"/>
                <a:gd name="T5" fmla="*/ 139 h 434"/>
                <a:gd name="T6" fmla="*/ 0 w 580"/>
                <a:gd name="T7" fmla="*/ 0 h 434"/>
                <a:gd name="T8" fmla="*/ 0 w 580"/>
                <a:gd name="T9" fmla="*/ 334 h 434"/>
                <a:gd name="T10" fmla="*/ 282 w 580"/>
                <a:gd name="T11" fmla="*/ 433 h 434"/>
                <a:gd name="T12" fmla="*/ 282 w 580"/>
                <a:gd name="T13" fmla="*/ 433 h 434"/>
                <a:gd name="T14" fmla="*/ 291 w 580"/>
                <a:gd name="T15" fmla="*/ 433 h 434"/>
                <a:gd name="T16" fmla="*/ 296 w 580"/>
                <a:gd name="T17" fmla="*/ 433 h 434"/>
                <a:gd name="T18" fmla="*/ 296 w 580"/>
                <a:gd name="T19" fmla="*/ 433 h 434"/>
                <a:gd name="T20" fmla="*/ 579 w 580"/>
                <a:gd name="T21" fmla="*/ 334 h 434"/>
                <a:gd name="T22" fmla="*/ 579 w 580"/>
                <a:gd name="T2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0" h="434">
                  <a:moveTo>
                    <a:pt x="579" y="0"/>
                  </a:moveTo>
                  <a:lnTo>
                    <a:pt x="579" y="0"/>
                  </a:lnTo>
                  <a:cubicBezTo>
                    <a:pt x="579" y="3"/>
                    <a:pt x="336" y="116"/>
                    <a:pt x="291" y="139"/>
                  </a:cubicBezTo>
                  <a:cubicBezTo>
                    <a:pt x="243" y="116"/>
                    <a:pt x="0" y="3"/>
                    <a:pt x="0" y="0"/>
                  </a:cubicBezTo>
                  <a:cubicBezTo>
                    <a:pt x="0" y="334"/>
                    <a:pt x="0" y="334"/>
                    <a:pt x="0" y="334"/>
                  </a:cubicBezTo>
                  <a:cubicBezTo>
                    <a:pt x="79" y="416"/>
                    <a:pt x="232" y="430"/>
                    <a:pt x="282" y="433"/>
                  </a:cubicBezTo>
                  <a:lnTo>
                    <a:pt x="282" y="433"/>
                  </a:lnTo>
                  <a:cubicBezTo>
                    <a:pt x="282" y="433"/>
                    <a:pt x="285" y="433"/>
                    <a:pt x="291" y="433"/>
                  </a:cubicBezTo>
                  <a:cubicBezTo>
                    <a:pt x="294" y="433"/>
                    <a:pt x="296" y="433"/>
                    <a:pt x="296" y="433"/>
                  </a:cubicBezTo>
                  <a:lnTo>
                    <a:pt x="296" y="433"/>
                  </a:lnTo>
                  <a:cubicBezTo>
                    <a:pt x="347" y="430"/>
                    <a:pt x="500" y="416"/>
                    <a:pt x="579" y="334"/>
                  </a:cubicBezTo>
                  <a:cubicBezTo>
                    <a:pt x="579" y="0"/>
                    <a:pt x="579" y="0"/>
                    <a:pt x="579"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3" name="Freeform 108"/>
            <p:cNvSpPr>
              <a:spLocks noChangeArrowheads="1"/>
            </p:cNvSpPr>
            <p:nvPr/>
          </p:nvSpPr>
          <p:spPr bwMode="auto">
            <a:xfrm>
              <a:off x="5363" y="912"/>
              <a:ext cx="225" cy="101"/>
            </a:xfrm>
            <a:custGeom>
              <a:avLst/>
              <a:gdLst>
                <a:gd name="T0" fmla="*/ 987 w 996"/>
                <a:gd name="T1" fmla="*/ 215 h 450"/>
                <a:gd name="T2" fmla="*/ 987 w 996"/>
                <a:gd name="T3" fmla="*/ 223 h 450"/>
                <a:gd name="T4" fmla="*/ 995 w 996"/>
                <a:gd name="T5" fmla="*/ 220 h 450"/>
                <a:gd name="T6" fmla="*/ 987 w 996"/>
                <a:gd name="T7" fmla="*/ 215 h 450"/>
                <a:gd name="T8" fmla="*/ 506 w 996"/>
                <a:gd name="T9" fmla="*/ 0 h 450"/>
                <a:gd name="T10" fmla="*/ 0 w 996"/>
                <a:gd name="T11" fmla="*/ 226 h 450"/>
                <a:gd name="T12" fmla="*/ 495 w 996"/>
                <a:gd name="T13" fmla="*/ 449 h 450"/>
                <a:gd name="T14" fmla="*/ 956 w 996"/>
                <a:gd name="T15" fmla="*/ 237 h 450"/>
                <a:gd name="T16" fmla="*/ 956 w 996"/>
                <a:gd name="T17" fmla="*/ 212 h 450"/>
                <a:gd name="T18" fmla="*/ 978 w 996"/>
                <a:gd name="T19" fmla="*/ 212 h 450"/>
                <a:gd name="T20" fmla="*/ 506 w 996"/>
                <a:gd name="T21"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6" h="450">
                  <a:moveTo>
                    <a:pt x="987" y="215"/>
                  </a:moveTo>
                  <a:lnTo>
                    <a:pt x="987" y="223"/>
                  </a:lnTo>
                  <a:lnTo>
                    <a:pt x="995" y="220"/>
                  </a:lnTo>
                  <a:lnTo>
                    <a:pt x="987" y="215"/>
                  </a:lnTo>
                  <a:close/>
                  <a:moveTo>
                    <a:pt x="506" y="0"/>
                  </a:moveTo>
                  <a:lnTo>
                    <a:pt x="0" y="226"/>
                  </a:lnTo>
                  <a:lnTo>
                    <a:pt x="495" y="449"/>
                  </a:lnTo>
                  <a:lnTo>
                    <a:pt x="956" y="237"/>
                  </a:lnTo>
                  <a:lnTo>
                    <a:pt x="956" y="212"/>
                  </a:lnTo>
                  <a:lnTo>
                    <a:pt x="978" y="212"/>
                  </a:lnTo>
                  <a:lnTo>
                    <a:pt x="506"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4" name="Freeform 109"/>
            <p:cNvSpPr>
              <a:spLocks noChangeArrowheads="1"/>
            </p:cNvSpPr>
            <p:nvPr/>
          </p:nvSpPr>
          <p:spPr bwMode="auto">
            <a:xfrm>
              <a:off x="5587" y="960"/>
              <a:ext cx="1" cy="1"/>
            </a:xfrm>
            <a:custGeom>
              <a:avLst/>
              <a:gdLst>
                <a:gd name="T0" fmla="*/ 0 w 9"/>
                <a:gd name="T1" fmla="*/ 0 h 9"/>
                <a:gd name="T2" fmla="*/ 0 w 9"/>
                <a:gd name="T3" fmla="*/ 8 h 9"/>
                <a:gd name="T4" fmla="*/ 8 w 9"/>
                <a:gd name="T5" fmla="*/ 5 h 9"/>
                <a:gd name="T6" fmla="*/ 0 w 9"/>
                <a:gd name="T7" fmla="*/ 0 h 9"/>
              </a:gdLst>
              <a:ahLst/>
              <a:cxnLst>
                <a:cxn ang="0">
                  <a:pos x="T0" y="T1"/>
                </a:cxn>
                <a:cxn ang="0">
                  <a:pos x="T2" y="T3"/>
                </a:cxn>
                <a:cxn ang="0">
                  <a:pos x="T4" y="T5"/>
                </a:cxn>
                <a:cxn ang="0">
                  <a:pos x="T6" y="T7"/>
                </a:cxn>
              </a:cxnLst>
              <a:rect l="0" t="0" r="r" b="b"/>
              <a:pathLst>
                <a:path w="9" h="9">
                  <a:moveTo>
                    <a:pt x="0" y="0"/>
                  </a:moveTo>
                  <a:lnTo>
                    <a:pt x="0" y="8"/>
                  </a:lnTo>
                  <a:lnTo>
                    <a:pt x="8" y="5"/>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5" name="Freeform 110"/>
            <p:cNvSpPr>
              <a:spLocks noChangeArrowheads="1"/>
            </p:cNvSpPr>
            <p:nvPr/>
          </p:nvSpPr>
          <p:spPr bwMode="auto">
            <a:xfrm>
              <a:off x="5363" y="912"/>
              <a:ext cx="221" cy="101"/>
            </a:xfrm>
            <a:custGeom>
              <a:avLst/>
              <a:gdLst>
                <a:gd name="T0" fmla="*/ 506 w 979"/>
                <a:gd name="T1" fmla="*/ 0 h 450"/>
                <a:gd name="T2" fmla="*/ 0 w 979"/>
                <a:gd name="T3" fmla="*/ 226 h 450"/>
                <a:gd name="T4" fmla="*/ 495 w 979"/>
                <a:gd name="T5" fmla="*/ 449 h 450"/>
                <a:gd name="T6" fmla="*/ 956 w 979"/>
                <a:gd name="T7" fmla="*/ 237 h 450"/>
                <a:gd name="T8" fmla="*/ 956 w 979"/>
                <a:gd name="T9" fmla="*/ 212 h 450"/>
                <a:gd name="T10" fmla="*/ 978 w 979"/>
                <a:gd name="T11" fmla="*/ 212 h 450"/>
                <a:gd name="T12" fmla="*/ 506 w 979"/>
                <a:gd name="T13" fmla="*/ 0 h 450"/>
              </a:gdLst>
              <a:ahLst/>
              <a:cxnLst>
                <a:cxn ang="0">
                  <a:pos x="T0" y="T1"/>
                </a:cxn>
                <a:cxn ang="0">
                  <a:pos x="T2" y="T3"/>
                </a:cxn>
                <a:cxn ang="0">
                  <a:pos x="T4" y="T5"/>
                </a:cxn>
                <a:cxn ang="0">
                  <a:pos x="T6" y="T7"/>
                </a:cxn>
                <a:cxn ang="0">
                  <a:pos x="T8" y="T9"/>
                </a:cxn>
                <a:cxn ang="0">
                  <a:pos x="T10" y="T11"/>
                </a:cxn>
                <a:cxn ang="0">
                  <a:pos x="T12" y="T13"/>
                </a:cxn>
              </a:cxnLst>
              <a:rect l="0" t="0" r="r" b="b"/>
              <a:pathLst>
                <a:path w="979" h="450">
                  <a:moveTo>
                    <a:pt x="506" y="0"/>
                  </a:moveTo>
                  <a:lnTo>
                    <a:pt x="0" y="226"/>
                  </a:lnTo>
                  <a:lnTo>
                    <a:pt x="495" y="449"/>
                  </a:lnTo>
                  <a:lnTo>
                    <a:pt x="956" y="237"/>
                  </a:lnTo>
                  <a:lnTo>
                    <a:pt x="956" y="212"/>
                  </a:lnTo>
                  <a:lnTo>
                    <a:pt x="978" y="212"/>
                  </a:lnTo>
                  <a:lnTo>
                    <a:pt x="506"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6" name="Freeform 111"/>
            <p:cNvSpPr>
              <a:spLocks noChangeArrowheads="1"/>
            </p:cNvSpPr>
            <p:nvPr/>
          </p:nvSpPr>
          <p:spPr bwMode="auto">
            <a:xfrm>
              <a:off x="5579" y="960"/>
              <a:ext cx="6" cy="65"/>
            </a:xfrm>
            <a:custGeom>
              <a:avLst/>
              <a:gdLst>
                <a:gd name="T0" fmla="*/ 31 w 32"/>
                <a:gd name="T1" fmla="*/ 0 h 292"/>
                <a:gd name="T2" fmla="*/ 31 w 32"/>
                <a:gd name="T3" fmla="*/ 0 h 292"/>
                <a:gd name="T4" fmla="*/ 22 w 32"/>
                <a:gd name="T5" fmla="*/ 0 h 292"/>
                <a:gd name="T6" fmla="*/ 0 w 32"/>
                <a:gd name="T7" fmla="*/ 0 h 292"/>
                <a:gd name="T8" fmla="*/ 0 w 32"/>
                <a:gd name="T9" fmla="*/ 25 h 292"/>
                <a:gd name="T10" fmla="*/ 0 w 32"/>
                <a:gd name="T11" fmla="*/ 291 h 292"/>
                <a:gd name="T12" fmla="*/ 14 w 32"/>
                <a:gd name="T13" fmla="*/ 291 h 292"/>
                <a:gd name="T14" fmla="*/ 31 w 32"/>
                <a:gd name="T15" fmla="*/ 291 h 292"/>
                <a:gd name="T16" fmla="*/ 31 w 32"/>
                <a:gd name="T17" fmla="*/ 11 h 292"/>
                <a:gd name="T18" fmla="*/ 31 w 32"/>
                <a:gd name="T19" fmla="*/ 3 h 292"/>
                <a:gd name="T20" fmla="*/ 31 w 32"/>
                <a:gd name="T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92">
                  <a:moveTo>
                    <a:pt x="31" y="0"/>
                  </a:moveTo>
                  <a:lnTo>
                    <a:pt x="31" y="0"/>
                  </a:lnTo>
                  <a:cubicBezTo>
                    <a:pt x="22" y="0"/>
                    <a:pt x="22" y="0"/>
                    <a:pt x="22" y="0"/>
                  </a:cubicBezTo>
                  <a:cubicBezTo>
                    <a:pt x="0" y="0"/>
                    <a:pt x="0" y="0"/>
                    <a:pt x="0" y="0"/>
                  </a:cubicBezTo>
                  <a:cubicBezTo>
                    <a:pt x="0" y="25"/>
                    <a:pt x="0" y="25"/>
                    <a:pt x="0" y="25"/>
                  </a:cubicBezTo>
                  <a:cubicBezTo>
                    <a:pt x="0" y="291"/>
                    <a:pt x="0" y="291"/>
                    <a:pt x="0" y="291"/>
                  </a:cubicBezTo>
                  <a:cubicBezTo>
                    <a:pt x="2" y="291"/>
                    <a:pt x="8" y="291"/>
                    <a:pt x="14" y="291"/>
                  </a:cubicBezTo>
                  <a:cubicBezTo>
                    <a:pt x="20" y="291"/>
                    <a:pt x="25" y="291"/>
                    <a:pt x="31" y="291"/>
                  </a:cubicBezTo>
                  <a:cubicBezTo>
                    <a:pt x="31" y="11"/>
                    <a:pt x="31" y="11"/>
                    <a:pt x="31" y="11"/>
                  </a:cubicBezTo>
                  <a:cubicBezTo>
                    <a:pt x="31" y="3"/>
                    <a:pt x="31" y="3"/>
                    <a:pt x="31" y="3"/>
                  </a:cubicBezTo>
                  <a:cubicBezTo>
                    <a:pt x="31" y="0"/>
                    <a:pt x="31" y="0"/>
                    <a:pt x="3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7" name="Freeform 112"/>
            <p:cNvSpPr>
              <a:spLocks noChangeArrowheads="1"/>
            </p:cNvSpPr>
            <p:nvPr/>
          </p:nvSpPr>
          <p:spPr bwMode="auto">
            <a:xfrm>
              <a:off x="5572" y="1026"/>
              <a:ext cx="22" cy="19"/>
            </a:xfrm>
            <a:custGeom>
              <a:avLst/>
              <a:gdLst>
                <a:gd name="T0" fmla="*/ 48 w 100"/>
                <a:gd name="T1" fmla="*/ 0 h 89"/>
                <a:gd name="T2" fmla="*/ 48 w 100"/>
                <a:gd name="T3" fmla="*/ 0 h 89"/>
                <a:gd name="T4" fmla="*/ 34 w 100"/>
                <a:gd name="T5" fmla="*/ 0 h 89"/>
                <a:gd name="T6" fmla="*/ 0 w 100"/>
                <a:gd name="T7" fmla="*/ 48 h 89"/>
                <a:gd name="T8" fmla="*/ 17 w 100"/>
                <a:gd name="T9" fmla="*/ 88 h 89"/>
                <a:gd name="T10" fmla="*/ 25 w 100"/>
                <a:gd name="T11" fmla="*/ 65 h 89"/>
                <a:gd name="T12" fmla="*/ 28 w 100"/>
                <a:gd name="T13" fmla="*/ 65 h 89"/>
                <a:gd name="T14" fmla="*/ 42 w 100"/>
                <a:gd name="T15" fmla="*/ 59 h 89"/>
                <a:gd name="T16" fmla="*/ 42 w 100"/>
                <a:gd name="T17" fmla="*/ 51 h 89"/>
                <a:gd name="T18" fmla="*/ 51 w 100"/>
                <a:gd name="T19" fmla="*/ 56 h 89"/>
                <a:gd name="T20" fmla="*/ 59 w 100"/>
                <a:gd name="T21" fmla="*/ 51 h 89"/>
                <a:gd name="T22" fmla="*/ 59 w 100"/>
                <a:gd name="T23" fmla="*/ 59 h 89"/>
                <a:gd name="T24" fmla="*/ 73 w 100"/>
                <a:gd name="T25" fmla="*/ 65 h 89"/>
                <a:gd name="T26" fmla="*/ 76 w 100"/>
                <a:gd name="T27" fmla="*/ 65 h 89"/>
                <a:gd name="T28" fmla="*/ 82 w 100"/>
                <a:gd name="T29" fmla="*/ 82 h 89"/>
                <a:gd name="T30" fmla="*/ 99 w 100"/>
                <a:gd name="T31" fmla="*/ 48 h 89"/>
                <a:gd name="T32" fmla="*/ 65 w 100"/>
                <a:gd name="T33" fmla="*/ 0 h 89"/>
                <a:gd name="T34" fmla="*/ 48 w 100"/>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89">
                  <a:moveTo>
                    <a:pt x="48" y="0"/>
                  </a:moveTo>
                  <a:lnTo>
                    <a:pt x="48" y="0"/>
                  </a:lnTo>
                  <a:cubicBezTo>
                    <a:pt x="42" y="0"/>
                    <a:pt x="36" y="0"/>
                    <a:pt x="34" y="0"/>
                  </a:cubicBezTo>
                  <a:cubicBezTo>
                    <a:pt x="14" y="9"/>
                    <a:pt x="0" y="25"/>
                    <a:pt x="0" y="48"/>
                  </a:cubicBezTo>
                  <a:cubicBezTo>
                    <a:pt x="0" y="65"/>
                    <a:pt x="5" y="76"/>
                    <a:pt x="17" y="88"/>
                  </a:cubicBezTo>
                  <a:cubicBezTo>
                    <a:pt x="22" y="71"/>
                    <a:pt x="25" y="65"/>
                    <a:pt x="25" y="65"/>
                  </a:cubicBezTo>
                  <a:lnTo>
                    <a:pt x="28" y="65"/>
                  </a:lnTo>
                  <a:cubicBezTo>
                    <a:pt x="31" y="65"/>
                    <a:pt x="36" y="62"/>
                    <a:pt x="42" y="59"/>
                  </a:cubicBezTo>
                  <a:cubicBezTo>
                    <a:pt x="42" y="51"/>
                    <a:pt x="42" y="51"/>
                    <a:pt x="42" y="51"/>
                  </a:cubicBezTo>
                  <a:cubicBezTo>
                    <a:pt x="42" y="51"/>
                    <a:pt x="48" y="54"/>
                    <a:pt x="51" y="56"/>
                  </a:cubicBezTo>
                  <a:cubicBezTo>
                    <a:pt x="56" y="54"/>
                    <a:pt x="59" y="51"/>
                    <a:pt x="59" y="51"/>
                  </a:cubicBezTo>
                  <a:cubicBezTo>
                    <a:pt x="59" y="59"/>
                    <a:pt x="59" y="59"/>
                    <a:pt x="59" y="59"/>
                  </a:cubicBezTo>
                  <a:cubicBezTo>
                    <a:pt x="65" y="62"/>
                    <a:pt x="70" y="65"/>
                    <a:pt x="73" y="65"/>
                  </a:cubicBezTo>
                  <a:cubicBezTo>
                    <a:pt x="76" y="65"/>
                    <a:pt x="76" y="65"/>
                    <a:pt x="76" y="65"/>
                  </a:cubicBezTo>
                  <a:cubicBezTo>
                    <a:pt x="76" y="65"/>
                    <a:pt x="79" y="71"/>
                    <a:pt x="82" y="82"/>
                  </a:cubicBezTo>
                  <a:cubicBezTo>
                    <a:pt x="93" y="74"/>
                    <a:pt x="99" y="62"/>
                    <a:pt x="99" y="48"/>
                  </a:cubicBezTo>
                  <a:cubicBezTo>
                    <a:pt x="99" y="25"/>
                    <a:pt x="85" y="9"/>
                    <a:pt x="65" y="0"/>
                  </a:cubicBezTo>
                  <a:cubicBezTo>
                    <a:pt x="59" y="0"/>
                    <a:pt x="54" y="0"/>
                    <a:pt x="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8" name="Freeform 113"/>
            <p:cNvSpPr>
              <a:spLocks noChangeArrowheads="1"/>
            </p:cNvSpPr>
            <p:nvPr/>
          </p:nvSpPr>
          <p:spPr bwMode="auto">
            <a:xfrm>
              <a:off x="5570" y="1037"/>
              <a:ext cx="15" cy="49"/>
            </a:xfrm>
            <a:custGeom>
              <a:avLst/>
              <a:gdLst>
                <a:gd name="T0" fmla="*/ 51 w 69"/>
                <a:gd name="T1" fmla="*/ 8 h 221"/>
                <a:gd name="T2" fmla="*/ 51 w 69"/>
                <a:gd name="T3" fmla="*/ 8 h 221"/>
                <a:gd name="T4" fmla="*/ 37 w 69"/>
                <a:gd name="T5" fmla="*/ 14 h 221"/>
                <a:gd name="T6" fmla="*/ 34 w 69"/>
                <a:gd name="T7" fmla="*/ 14 h 221"/>
                <a:gd name="T8" fmla="*/ 26 w 69"/>
                <a:gd name="T9" fmla="*/ 37 h 221"/>
                <a:gd name="T10" fmla="*/ 11 w 69"/>
                <a:gd name="T11" fmla="*/ 220 h 221"/>
                <a:gd name="T12" fmla="*/ 68 w 69"/>
                <a:gd name="T13" fmla="*/ 220 h 221"/>
                <a:gd name="T14" fmla="*/ 51 w 69"/>
                <a:gd name="T15" fmla="*/ 220 h 221"/>
                <a:gd name="T16" fmla="*/ 51 w 69"/>
                <a:gd name="T17" fmla="*/ 8 h 221"/>
                <a:gd name="T18" fmla="*/ 68 w 69"/>
                <a:gd name="T19" fmla="*/ 0 h 221"/>
                <a:gd name="T20" fmla="*/ 68 w 69"/>
                <a:gd name="T21" fmla="*/ 0 h 221"/>
                <a:gd name="T22" fmla="*/ 60 w 69"/>
                <a:gd name="T23" fmla="*/ 5 h 221"/>
                <a:gd name="T24" fmla="*/ 68 w 69"/>
                <a:gd name="T25" fmla="*/ 8 h 221"/>
                <a:gd name="T26" fmla="*/ 68 w 69"/>
                <a:gd name="T27" fmla="*/ 0 h 221"/>
                <a:gd name="T28" fmla="*/ 51 w 69"/>
                <a:gd name="T29" fmla="*/ 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221">
                  <a:moveTo>
                    <a:pt x="51" y="8"/>
                  </a:moveTo>
                  <a:lnTo>
                    <a:pt x="51" y="8"/>
                  </a:lnTo>
                  <a:cubicBezTo>
                    <a:pt x="45" y="11"/>
                    <a:pt x="40" y="14"/>
                    <a:pt x="37" y="14"/>
                  </a:cubicBezTo>
                  <a:lnTo>
                    <a:pt x="34" y="14"/>
                  </a:lnTo>
                  <a:cubicBezTo>
                    <a:pt x="34" y="14"/>
                    <a:pt x="31" y="20"/>
                    <a:pt x="26" y="37"/>
                  </a:cubicBezTo>
                  <a:cubicBezTo>
                    <a:pt x="17" y="68"/>
                    <a:pt x="0" y="133"/>
                    <a:pt x="11" y="220"/>
                  </a:cubicBezTo>
                  <a:cubicBezTo>
                    <a:pt x="68" y="220"/>
                    <a:pt x="68" y="220"/>
                    <a:pt x="68" y="220"/>
                  </a:cubicBezTo>
                  <a:cubicBezTo>
                    <a:pt x="51" y="220"/>
                    <a:pt x="51" y="220"/>
                    <a:pt x="51" y="220"/>
                  </a:cubicBezTo>
                  <a:cubicBezTo>
                    <a:pt x="51" y="8"/>
                    <a:pt x="51" y="8"/>
                    <a:pt x="51" y="8"/>
                  </a:cubicBezTo>
                  <a:lnTo>
                    <a:pt x="68" y="0"/>
                  </a:lnTo>
                  <a:lnTo>
                    <a:pt x="68" y="0"/>
                  </a:lnTo>
                  <a:cubicBezTo>
                    <a:pt x="68" y="0"/>
                    <a:pt x="65" y="3"/>
                    <a:pt x="60" y="5"/>
                  </a:cubicBezTo>
                  <a:cubicBezTo>
                    <a:pt x="63" y="5"/>
                    <a:pt x="65" y="8"/>
                    <a:pt x="68" y="8"/>
                  </a:cubicBezTo>
                  <a:cubicBezTo>
                    <a:pt x="68" y="0"/>
                    <a:pt x="68" y="0"/>
                    <a:pt x="68" y="0"/>
                  </a:cubicBezTo>
                  <a:lnTo>
                    <a:pt x="51" y="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19" name="Freeform 114"/>
            <p:cNvSpPr>
              <a:spLocks noChangeArrowheads="1"/>
            </p:cNvSpPr>
            <p:nvPr/>
          </p:nvSpPr>
          <p:spPr bwMode="auto">
            <a:xfrm>
              <a:off x="5581" y="1037"/>
              <a:ext cx="15" cy="49"/>
            </a:xfrm>
            <a:custGeom>
              <a:avLst/>
              <a:gdLst>
                <a:gd name="T0" fmla="*/ 0 w 69"/>
                <a:gd name="T1" fmla="*/ 0 h 221"/>
                <a:gd name="T2" fmla="*/ 0 w 69"/>
                <a:gd name="T3" fmla="*/ 0 h 221"/>
                <a:gd name="T4" fmla="*/ 0 w 69"/>
                <a:gd name="T5" fmla="*/ 8 h 221"/>
                <a:gd name="T6" fmla="*/ 0 w 69"/>
                <a:gd name="T7" fmla="*/ 220 h 221"/>
                <a:gd name="T8" fmla="*/ 17 w 69"/>
                <a:gd name="T9" fmla="*/ 220 h 221"/>
                <a:gd name="T10" fmla="*/ 57 w 69"/>
                <a:gd name="T11" fmla="*/ 220 h 221"/>
                <a:gd name="T12" fmla="*/ 40 w 69"/>
                <a:gd name="T13" fmla="*/ 31 h 221"/>
                <a:gd name="T14" fmla="*/ 34 w 69"/>
                <a:gd name="T15" fmla="*/ 14 h 221"/>
                <a:gd name="T16" fmla="*/ 31 w 69"/>
                <a:gd name="T17" fmla="*/ 14 h 221"/>
                <a:gd name="T18" fmla="*/ 17 w 69"/>
                <a:gd name="T19" fmla="*/ 8 h 221"/>
                <a:gd name="T20" fmla="*/ 9 w 69"/>
                <a:gd name="T21" fmla="*/ 5 h 221"/>
                <a:gd name="T22" fmla="*/ 0 w 69"/>
                <a:gd name="T2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221">
                  <a:moveTo>
                    <a:pt x="0" y="0"/>
                  </a:moveTo>
                  <a:lnTo>
                    <a:pt x="0" y="0"/>
                  </a:lnTo>
                  <a:cubicBezTo>
                    <a:pt x="0" y="8"/>
                    <a:pt x="0" y="8"/>
                    <a:pt x="0" y="8"/>
                  </a:cubicBezTo>
                  <a:cubicBezTo>
                    <a:pt x="0" y="220"/>
                    <a:pt x="0" y="220"/>
                    <a:pt x="0" y="220"/>
                  </a:cubicBezTo>
                  <a:cubicBezTo>
                    <a:pt x="17" y="220"/>
                    <a:pt x="17" y="220"/>
                    <a:pt x="17" y="220"/>
                  </a:cubicBezTo>
                  <a:cubicBezTo>
                    <a:pt x="57" y="220"/>
                    <a:pt x="57" y="220"/>
                    <a:pt x="57" y="220"/>
                  </a:cubicBezTo>
                  <a:cubicBezTo>
                    <a:pt x="68" y="130"/>
                    <a:pt x="51" y="65"/>
                    <a:pt x="40" y="31"/>
                  </a:cubicBezTo>
                  <a:cubicBezTo>
                    <a:pt x="37" y="20"/>
                    <a:pt x="34" y="14"/>
                    <a:pt x="34" y="14"/>
                  </a:cubicBezTo>
                  <a:cubicBezTo>
                    <a:pt x="34" y="14"/>
                    <a:pt x="34" y="14"/>
                    <a:pt x="31" y="14"/>
                  </a:cubicBezTo>
                  <a:cubicBezTo>
                    <a:pt x="28" y="14"/>
                    <a:pt x="23" y="11"/>
                    <a:pt x="17" y="8"/>
                  </a:cubicBezTo>
                  <a:cubicBezTo>
                    <a:pt x="14" y="8"/>
                    <a:pt x="12" y="5"/>
                    <a:pt x="9" y="5"/>
                  </a:cubicBezTo>
                  <a:cubicBezTo>
                    <a:pt x="6" y="3"/>
                    <a:pt x="0"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0" name="Freeform 115"/>
            <p:cNvSpPr>
              <a:spLocks noChangeArrowheads="1"/>
            </p:cNvSpPr>
            <p:nvPr/>
          </p:nvSpPr>
          <p:spPr bwMode="auto">
            <a:xfrm>
              <a:off x="5408" y="993"/>
              <a:ext cx="130" cy="97"/>
            </a:xfrm>
            <a:custGeom>
              <a:avLst/>
              <a:gdLst>
                <a:gd name="T0" fmla="*/ 577 w 578"/>
                <a:gd name="T1" fmla="*/ 0 h 431"/>
                <a:gd name="T2" fmla="*/ 577 w 578"/>
                <a:gd name="T3" fmla="*/ 0 h 431"/>
                <a:gd name="T4" fmla="*/ 289 w 578"/>
                <a:gd name="T5" fmla="*/ 136 h 431"/>
                <a:gd name="T6" fmla="*/ 0 w 578"/>
                <a:gd name="T7" fmla="*/ 0 h 431"/>
                <a:gd name="T8" fmla="*/ 0 w 578"/>
                <a:gd name="T9" fmla="*/ 331 h 431"/>
                <a:gd name="T10" fmla="*/ 280 w 578"/>
                <a:gd name="T11" fmla="*/ 430 h 431"/>
                <a:gd name="T12" fmla="*/ 280 w 578"/>
                <a:gd name="T13" fmla="*/ 430 h 431"/>
                <a:gd name="T14" fmla="*/ 289 w 578"/>
                <a:gd name="T15" fmla="*/ 430 h 431"/>
                <a:gd name="T16" fmla="*/ 297 w 578"/>
                <a:gd name="T17" fmla="*/ 430 h 431"/>
                <a:gd name="T18" fmla="*/ 297 w 578"/>
                <a:gd name="T19" fmla="*/ 430 h 431"/>
                <a:gd name="T20" fmla="*/ 577 w 578"/>
                <a:gd name="T21" fmla="*/ 331 h 431"/>
                <a:gd name="T22" fmla="*/ 577 w 578"/>
                <a:gd name="T2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8" h="431">
                  <a:moveTo>
                    <a:pt x="577" y="0"/>
                  </a:moveTo>
                  <a:lnTo>
                    <a:pt x="577" y="0"/>
                  </a:lnTo>
                  <a:cubicBezTo>
                    <a:pt x="577" y="2"/>
                    <a:pt x="333" y="113"/>
                    <a:pt x="289" y="136"/>
                  </a:cubicBezTo>
                  <a:cubicBezTo>
                    <a:pt x="240" y="113"/>
                    <a:pt x="0" y="2"/>
                    <a:pt x="0" y="0"/>
                  </a:cubicBezTo>
                  <a:cubicBezTo>
                    <a:pt x="0" y="331"/>
                    <a:pt x="0" y="331"/>
                    <a:pt x="0" y="331"/>
                  </a:cubicBezTo>
                  <a:cubicBezTo>
                    <a:pt x="76" y="415"/>
                    <a:pt x="232" y="427"/>
                    <a:pt x="280" y="430"/>
                  </a:cubicBezTo>
                  <a:lnTo>
                    <a:pt x="280" y="430"/>
                  </a:lnTo>
                  <a:cubicBezTo>
                    <a:pt x="280" y="430"/>
                    <a:pt x="283" y="430"/>
                    <a:pt x="289" y="430"/>
                  </a:cubicBezTo>
                  <a:cubicBezTo>
                    <a:pt x="294" y="430"/>
                    <a:pt x="297" y="430"/>
                    <a:pt x="297" y="430"/>
                  </a:cubicBezTo>
                  <a:lnTo>
                    <a:pt x="297" y="430"/>
                  </a:lnTo>
                  <a:cubicBezTo>
                    <a:pt x="345" y="427"/>
                    <a:pt x="498" y="415"/>
                    <a:pt x="577" y="331"/>
                  </a:cubicBezTo>
                  <a:cubicBezTo>
                    <a:pt x="577" y="0"/>
                    <a:pt x="577" y="0"/>
                    <a:pt x="57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1" name="Freeform 116"/>
            <p:cNvSpPr>
              <a:spLocks noChangeArrowheads="1"/>
            </p:cNvSpPr>
            <p:nvPr/>
          </p:nvSpPr>
          <p:spPr bwMode="auto">
            <a:xfrm>
              <a:off x="5329" y="1398"/>
              <a:ext cx="162" cy="163"/>
            </a:xfrm>
            <a:custGeom>
              <a:avLst/>
              <a:gdLst>
                <a:gd name="T0" fmla="*/ 455 w 719"/>
                <a:gd name="T1" fmla="*/ 670 h 725"/>
                <a:gd name="T2" fmla="*/ 455 w 719"/>
                <a:gd name="T3" fmla="*/ 670 h 725"/>
                <a:gd name="T4" fmla="*/ 571 w 719"/>
                <a:gd name="T5" fmla="*/ 591 h 725"/>
                <a:gd name="T6" fmla="*/ 472 w 719"/>
                <a:gd name="T7" fmla="*/ 421 h 725"/>
                <a:gd name="T8" fmla="*/ 608 w 719"/>
                <a:gd name="T9" fmla="*/ 596 h 725"/>
                <a:gd name="T10" fmla="*/ 455 w 719"/>
                <a:gd name="T11" fmla="*/ 670 h 725"/>
                <a:gd name="T12" fmla="*/ 359 w 719"/>
                <a:gd name="T13" fmla="*/ 0 h 725"/>
                <a:gd name="T14" fmla="*/ 359 w 719"/>
                <a:gd name="T15" fmla="*/ 0 h 725"/>
                <a:gd name="T16" fmla="*/ 255 w 719"/>
                <a:gd name="T17" fmla="*/ 40 h 725"/>
                <a:gd name="T18" fmla="*/ 255 w 719"/>
                <a:gd name="T19" fmla="*/ 42 h 725"/>
                <a:gd name="T20" fmla="*/ 252 w 719"/>
                <a:gd name="T21" fmla="*/ 42 h 725"/>
                <a:gd name="T22" fmla="*/ 252 w 719"/>
                <a:gd name="T23" fmla="*/ 118 h 725"/>
                <a:gd name="T24" fmla="*/ 255 w 719"/>
                <a:gd name="T25" fmla="*/ 118 h 725"/>
                <a:gd name="T26" fmla="*/ 286 w 719"/>
                <a:gd name="T27" fmla="*/ 141 h 725"/>
                <a:gd name="T28" fmla="*/ 286 w 719"/>
                <a:gd name="T29" fmla="*/ 311 h 725"/>
                <a:gd name="T30" fmla="*/ 263 w 719"/>
                <a:gd name="T31" fmla="*/ 350 h 725"/>
                <a:gd name="T32" fmla="*/ 96 w 719"/>
                <a:gd name="T33" fmla="*/ 667 h 725"/>
                <a:gd name="T34" fmla="*/ 339 w 719"/>
                <a:gd name="T35" fmla="*/ 724 h 725"/>
                <a:gd name="T36" fmla="*/ 359 w 719"/>
                <a:gd name="T37" fmla="*/ 724 h 725"/>
                <a:gd name="T38" fmla="*/ 382 w 719"/>
                <a:gd name="T39" fmla="*/ 724 h 725"/>
                <a:gd name="T40" fmla="*/ 622 w 719"/>
                <a:gd name="T41" fmla="*/ 667 h 725"/>
                <a:gd name="T42" fmla="*/ 461 w 719"/>
                <a:gd name="T43" fmla="*/ 350 h 725"/>
                <a:gd name="T44" fmla="*/ 444 w 719"/>
                <a:gd name="T45" fmla="*/ 311 h 725"/>
                <a:gd name="T46" fmla="*/ 444 w 719"/>
                <a:gd name="T47" fmla="*/ 138 h 725"/>
                <a:gd name="T48" fmla="*/ 461 w 719"/>
                <a:gd name="T49" fmla="*/ 118 h 725"/>
                <a:gd name="T50" fmla="*/ 467 w 719"/>
                <a:gd name="T51" fmla="*/ 118 h 725"/>
                <a:gd name="T52" fmla="*/ 467 w 719"/>
                <a:gd name="T53" fmla="*/ 42 h 725"/>
                <a:gd name="T54" fmla="*/ 461 w 719"/>
                <a:gd name="T55" fmla="*/ 42 h 725"/>
                <a:gd name="T56" fmla="*/ 461 w 719"/>
                <a:gd name="T57" fmla="*/ 40 h 725"/>
                <a:gd name="T58" fmla="*/ 359 w 719"/>
                <a:gd name="T59" fmla="*/ 0 h 725"/>
                <a:gd name="T60" fmla="*/ 455 w 719"/>
                <a:gd name="T61" fmla="*/ 67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19" h="725">
                  <a:moveTo>
                    <a:pt x="455" y="670"/>
                  </a:moveTo>
                  <a:lnTo>
                    <a:pt x="455" y="670"/>
                  </a:lnTo>
                  <a:cubicBezTo>
                    <a:pt x="455" y="670"/>
                    <a:pt x="566" y="648"/>
                    <a:pt x="571" y="591"/>
                  </a:cubicBezTo>
                  <a:cubicBezTo>
                    <a:pt x="577" y="531"/>
                    <a:pt x="472" y="421"/>
                    <a:pt x="472" y="421"/>
                  </a:cubicBezTo>
                  <a:cubicBezTo>
                    <a:pt x="472" y="421"/>
                    <a:pt x="608" y="526"/>
                    <a:pt x="608" y="596"/>
                  </a:cubicBezTo>
                  <a:cubicBezTo>
                    <a:pt x="605" y="670"/>
                    <a:pt x="455" y="670"/>
                    <a:pt x="455" y="670"/>
                  </a:cubicBezTo>
                  <a:lnTo>
                    <a:pt x="359" y="0"/>
                  </a:lnTo>
                  <a:lnTo>
                    <a:pt x="359" y="0"/>
                  </a:lnTo>
                  <a:cubicBezTo>
                    <a:pt x="302" y="0"/>
                    <a:pt x="255" y="20"/>
                    <a:pt x="255" y="40"/>
                  </a:cubicBezTo>
                  <a:cubicBezTo>
                    <a:pt x="255" y="42"/>
                    <a:pt x="255" y="42"/>
                    <a:pt x="255" y="42"/>
                  </a:cubicBezTo>
                  <a:cubicBezTo>
                    <a:pt x="252" y="42"/>
                    <a:pt x="252" y="42"/>
                    <a:pt x="252" y="42"/>
                  </a:cubicBezTo>
                  <a:cubicBezTo>
                    <a:pt x="252" y="118"/>
                    <a:pt x="252" y="118"/>
                    <a:pt x="252" y="118"/>
                  </a:cubicBezTo>
                  <a:cubicBezTo>
                    <a:pt x="255" y="118"/>
                    <a:pt x="255" y="118"/>
                    <a:pt x="255" y="118"/>
                  </a:cubicBezTo>
                  <a:cubicBezTo>
                    <a:pt x="257" y="127"/>
                    <a:pt x="263" y="135"/>
                    <a:pt x="286" y="141"/>
                  </a:cubicBezTo>
                  <a:cubicBezTo>
                    <a:pt x="286" y="178"/>
                    <a:pt x="286" y="283"/>
                    <a:pt x="286" y="311"/>
                  </a:cubicBezTo>
                  <a:cubicBezTo>
                    <a:pt x="286" y="342"/>
                    <a:pt x="263" y="350"/>
                    <a:pt x="263" y="350"/>
                  </a:cubicBezTo>
                  <a:cubicBezTo>
                    <a:pt x="223" y="373"/>
                    <a:pt x="0" y="599"/>
                    <a:pt x="96" y="667"/>
                  </a:cubicBezTo>
                  <a:cubicBezTo>
                    <a:pt x="172" y="718"/>
                    <a:pt x="288" y="724"/>
                    <a:pt x="339" y="724"/>
                  </a:cubicBezTo>
                  <a:cubicBezTo>
                    <a:pt x="348" y="724"/>
                    <a:pt x="356" y="724"/>
                    <a:pt x="359" y="724"/>
                  </a:cubicBezTo>
                  <a:cubicBezTo>
                    <a:pt x="365" y="724"/>
                    <a:pt x="370" y="724"/>
                    <a:pt x="382" y="724"/>
                  </a:cubicBezTo>
                  <a:cubicBezTo>
                    <a:pt x="433" y="724"/>
                    <a:pt x="548" y="718"/>
                    <a:pt x="622" y="667"/>
                  </a:cubicBezTo>
                  <a:cubicBezTo>
                    <a:pt x="718" y="599"/>
                    <a:pt x="500" y="373"/>
                    <a:pt x="461" y="350"/>
                  </a:cubicBezTo>
                  <a:cubicBezTo>
                    <a:pt x="461" y="350"/>
                    <a:pt x="444" y="342"/>
                    <a:pt x="444" y="311"/>
                  </a:cubicBezTo>
                  <a:cubicBezTo>
                    <a:pt x="444" y="283"/>
                    <a:pt x="444" y="175"/>
                    <a:pt x="444" y="138"/>
                  </a:cubicBezTo>
                  <a:cubicBezTo>
                    <a:pt x="455" y="133"/>
                    <a:pt x="461" y="127"/>
                    <a:pt x="461" y="118"/>
                  </a:cubicBezTo>
                  <a:cubicBezTo>
                    <a:pt x="467" y="118"/>
                    <a:pt x="467" y="118"/>
                    <a:pt x="467" y="118"/>
                  </a:cubicBezTo>
                  <a:cubicBezTo>
                    <a:pt x="467" y="42"/>
                    <a:pt x="467" y="42"/>
                    <a:pt x="467" y="42"/>
                  </a:cubicBezTo>
                  <a:cubicBezTo>
                    <a:pt x="461" y="42"/>
                    <a:pt x="461" y="42"/>
                    <a:pt x="461" y="42"/>
                  </a:cubicBezTo>
                  <a:cubicBezTo>
                    <a:pt x="461" y="42"/>
                    <a:pt x="461" y="42"/>
                    <a:pt x="461" y="40"/>
                  </a:cubicBezTo>
                  <a:cubicBezTo>
                    <a:pt x="461" y="20"/>
                    <a:pt x="416" y="0"/>
                    <a:pt x="359" y="0"/>
                  </a:cubicBezTo>
                  <a:lnTo>
                    <a:pt x="455" y="67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2" name="Freeform 117"/>
            <p:cNvSpPr>
              <a:spLocks noChangeArrowheads="1"/>
            </p:cNvSpPr>
            <p:nvPr/>
          </p:nvSpPr>
          <p:spPr bwMode="auto">
            <a:xfrm>
              <a:off x="5011" y="949"/>
              <a:ext cx="203" cy="203"/>
            </a:xfrm>
            <a:custGeom>
              <a:avLst/>
              <a:gdLst>
                <a:gd name="T0" fmla="*/ 473 w 901"/>
                <a:gd name="T1" fmla="*/ 0 h 900"/>
                <a:gd name="T2" fmla="*/ 473 w 901"/>
                <a:gd name="T3" fmla="*/ 0 h 900"/>
                <a:gd name="T4" fmla="*/ 23 w 901"/>
                <a:gd name="T5" fmla="*/ 449 h 900"/>
                <a:gd name="T6" fmla="*/ 473 w 901"/>
                <a:gd name="T7" fmla="*/ 899 h 900"/>
                <a:gd name="T8" fmla="*/ 691 w 901"/>
                <a:gd name="T9" fmla="*/ 842 h 900"/>
                <a:gd name="T10" fmla="*/ 507 w 901"/>
                <a:gd name="T11" fmla="*/ 888 h 900"/>
                <a:gd name="T12" fmla="*/ 501 w 901"/>
                <a:gd name="T13" fmla="*/ 888 h 900"/>
                <a:gd name="T14" fmla="*/ 657 w 901"/>
                <a:gd name="T15" fmla="*/ 840 h 900"/>
                <a:gd name="T16" fmla="*/ 648 w 901"/>
                <a:gd name="T17" fmla="*/ 840 h 900"/>
                <a:gd name="T18" fmla="*/ 473 w 901"/>
                <a:gd name="T19" fmla="*/ 876 h 900"/>
                <a:gd name="T20" fmla="*/ 329 w 901"/>
                <a:gd name="T21" fmla="*/ 851 h 900"/>
                <a:gd name="T22" fmla="*/ 433 w 901"/>
                <a:gd name="T23" fmla="*/ 888 h 900"/>
                <a:gd name="T24" fmla="*/ 43 w 901"/>
                <a:gd name="T25" fmla="*/ 390 h 900"/>
                <a:gd name="T26" fmla="*/ 49 w 901"/>
                <a:gd name="T27" fmla="*/ 387 h 900"/>
                <a:gd name="T28" fmla="*/ 49 w 901"/>
                <a:gd name="T29" fmla="*/ 393 h 900"/>
                <a:gd name="T30" fmla="*/ 69 w 901"/>
                <a:gd name="T31" fmla="*/ 308 h 900"/>
                <a:gd name="T32" fmla="*/ 69 w 901"/>
                <a:gd name="T33" fmla="*/ 308 h 900"/>
                <a:gd name="T34" fmla="*/ 86 w 901"/>
                <a:gd name="T35" fmla="*/ 263 h 900"/>
                <a:gd name="T36" fmla="*/ 86 w 901"/>
                <a:gd name="T37" fmla="*/ 268 h 900"/>
                <a:gd name="T38" fmla="*/ 241 w 901"/>
                <a:gd name="T39" fmla="*/ 90 h 900"/>
                <a:gd name="T40" fmla="*/ 156 w 901"/>
                <a:gd name="T41" fmla="*/ 158 h 900"/>
                <a:gd name="T42" fmla="*/ 411 w 901"/>
                <a:gd name="T43" fmla="*/ 19 h 900"/>
                <a:gd name="T44" fmla="*/ 481 w 901"/>
                <a:gd name="T45" fmla="*/ 17 h 900"/>
                <a:gd name="T46" fmla="*/ 487 w 901"/>
                <a:gd name="T47" fmla="*/ 22 h 900"/>
                <a:gd name="T48" fmla="*/ 877 w 901"/>
                <a:gd name="T49" fmla="*/ 308 h 900"/>
                <a:gd name="T50" fmla="*/ 880 w 901"/>
                <a:gd name="T51" fmla="*/ 311 h 900"/>
                <a:gd name="T52" fmla="*/ 886 w 901"/>
                <a:gd name="T53" fmla="*/ 325 h 900"/>
                <a:gd name="T54" fmla="*/ 897 w 901"/>
                <a:gd name="T55" fmla="*/ 339 h 900"/>
                <a:gd name="T56" fmla="*/ 900 w 901"/>
                <a:gd name="T57" fmla="*/ 336 h 900"/>
                <a:gd name="T58" fmla="*/ 609 w 901"/>
                <a:gd name="T59" fmla="*/ 31 h 900"/>
                <a:gd name="T60" fmla="*/ 809 w 901"/>
                <a:gd name="T61" fmla="*/ 152 h 900"/>
                <a:gd name="T62" fmla="*/ 473 w 901"/>
                <a:gd name="T63"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1" h="900">
                  <a:moveTo>
                    <a:pt x="473" y="0"/>
                  </a:moveTo>
                  <a:lnTo>
                    <a:pt x="473" y="0"/>
                  </a:lnTo>
                  <a:cubicBezTo>
                    <a:pt x="227" y="0"/>
                    <a:pt x="23" y="200"/>
                    <a:pt x="23" y="449"/>
                  </a:cubicBezTo>
                  <a:cubicBezTo>
                    <a:pt x="23" y="698"/>
                    <a:pt x="227" y="899"/>
                    <a:pt x="473" y="899"/>
                  </a:cubicBezTo>
                  <a:cubicBezTo>
                    <a:pt x="552" y="899"/>
                    <a:pt x="626" y="879"/>
                    <a:pt x="691" y="842"/>
                  </a:cubicBezTo>
                  <a:cubicBezTo>
                    <a:pt x="603" y="885"/>
                    <a:pt x="527" y="888"/>
                    <a:pt x="507" y="888"/>
                  </a:cubicBezTo>
                  <a:cubicBezTo>
                    <a:pt x="501" y="888"/>
                    <a:pt x="501" y="888"/>
                    <a:pt x="501" y="888"/>
                  </a:cubicBezTo>
                  <a:cubicBezTo>
                    <a:pt x="609" y="888"/>
                    <a:pt x="657" y="840"/>
                    <a:pt x="657" y="840"/>
                  </a:cubicBezTo>
                  <a:cubicBezTo>
                    <a:pt x="657" y="840"/>
                    <a:pt x="654" y="840"/>
                    <a:pt x="648" y="840"/>
                  </a:cubicBezTo>
                  <a:cubicBezTo>
                    <a:pt x="594" y="865"/>
                    <a:pt x="535" y="876"/>
                    <a:pt x="473" y="876"/>
                  </a:cubicBezTo>
                  <a:cubicBezTo>
                    <a:pt x="422" y="876"/>
                    <a:pt x="374" y="868"/>
                    <a:pt x="329" y="851"/>
                  </a:cubicBezTo>
                  <a:cubicBezTo>
                    <a:pt x="348" y="871"/>
                    <a:pt x="433" y="888"/>
                    <a:pt x="433" y="888"/>
                  </a:cubicBezTo>
                  <a:cubicBezTo>
                    <a:pt x="0" y="825"/>
                    <a:pt x="43" y="390"/>
                    <a:pt x="43" y="390"/>
                  </a:cubicBezTo>
                  <a:cubicBezTo>
                    <a:pt x="49" y="387"/>
                    <a:pt x="49" y="387"/>
                    <a:pt x="49" y="387"/>
                  </a:cubicBezTo>
                  <a:cubicBezTo>
                    <a:pt x="49" y="387"/>
                    <a:pt x="49" y="390"/>
                    <a:pt x="49" y="393"/>
                  </a:cubicBezTo>
                  <a:cubicBezTo>
                    <a:pt x="54" y="364"/>
                    <a:pt x="60" y="336"/>
                    <a:pt x="69" y="308"/>
                  </a:cubicBezTo>
                  <a:lnTo>
                    <a:pt x="69" y="308"/>
                  </a:lnTo>
                  <a:cubicBezTo>
                    <a:pt x="74" y="288"/>
                    <a:pt x="86" y="263"/>
                    <a:pt x="86" y="263"/>
                  </a:cubicBezTo>
                  <a:cubicBezTo>
                    <a:pt x="86" y="263"/>
                    <a:pt x="86" y="266"/>
                    <a:pt x="86" y="268"/>
                  </a:cubicBezTo>
                  <a:cubicBezTo>
                    <a:pt x="120" y="195"/>
                    <a:pt x="173" y="133"/>
                    <a:pt x="241" y="90"/>
                  </a:cubicBezTo>
                  <a:cubicBezTo>
                    <a:pt x="198" y="113"/>
                    <a:pt x="156" y="158"/>
                    <a:pt x="156" y="158"/>
                  </a:cubicBezTo>
                  <a:cubicBezTo>
                    <a:pt x="258" y="39"/>
                    <a:pt x="411" y="19"/>
                    <a:pt x="411" y="19"/>
                  </a:cubicBezTo>
                  <a:cubicBezTo>
                    <a:pt x="425" y="17"/>
                    <a:pt x="481" y="17"/>
                    <a:pt x="481" y="17"/>
                  </a:cubicBezTo>
                  <a:cubicBezTo>
                    <a:pt x="487" y="22"/>
                    <a:pt x="487" y="22"/>
                    <a:pt x="487" y="22"/>
                  </a:cubicBezTo>
                  <a:cubicBezTo>
                    <a:pt x="668" y="25"/>
                    <a:pt x="821" y="144"/>
                    <a:pt x="877" y="308"/>
                  </a:cubicBezTo>
                  <a:cubicBezTo>
                    <a:pt x="877" y="308"/>
                    <a:pt x="880" y="308"/>
                    <a:pt x="880" y="311"/>
                  </a:cubicBezTo>
                  <a:cubicBezTo>
                    <a:pt x="886" y="317"/>
                    <a:pt x="880" y="317"/>
                    <a:pt x="886" y="325"/>
                  </a:cubicBezTo>
                  <a:cubicBezTo>
                    <a:pt x="892" y="336"/>
                    <a:pt x="892" y="334"/>
                    <a:pt x="897" y="339"/>
                  </a:cubicBezTo>
                  <a:cubicBezTo>
                    <a:pt x="900" y="336"/>
                    <a:pt x="900" y="336"/>
                    <a:pt x="900" y="336"/>
                  </a:cubicBezTo>
                  <a:cubicBezTo>
                    <a:pt x="838" y="116"/>
                    <a:pt x="609" y="31"/>
                    <a:pt x="609" y="31"/>
                  </a:cubicBezTo>
                  <a:cubicBezTo>
                    <a:pt x="691" y="59"/>
                    <a:pt x="758" y="102"/>
                    <a:pt x="809" y="152"/>
                  </a:cubicBezTo>
                  <a:cubicBezTo>
                    <a:pt x="727" y="59"/>
                    <a:pt x="609" y="0"/>
                    <a:pt x="47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3" name="Freeform 118"/>
            <p:cNvSpPr>
              <a:spLocks noChangeArrowheads="1"/>
            </p:cNvSpPr>
            <p:nvPr/>
          </p:nvSpPr>
          <p:spPr bwMode="auto">
            <a:xfrm>
              <a:off x="5011" y="953"/>
              <a:ext cx="220" cy="197"/>
            </a:xfrm>
            <a:custGeom>
              <a:avLst/>
              <a:gdLst>
                <a:gd name="T0" fmla="*/ 295 w 974"/>
                <a:gd name="T1" fmla="*/ 62 h 872"/>
                <a:gd name="T2" fmla="*/ 275 w 974"/>
                <a:gd name="T3" fmla="*/ 113 h 872"/>
                <a:gd name="T4" fmla="*/ 258 w 974"/>
                <a:gd name="T5" fmla="*/ 116 h 872"/>
                <a:gd name="T6" fmla="*/ 235 w 974"/>
                <a:gd name="T7" fmla="*/ 133 h 872"/>
                <a:gd name="T8" fmla="*/ 204 w 974"/>
                <a:gd name="T9" fmla="*/ 141 h 872"/>
                <a:gd name="T10" fmla="*/ 159 w 974"/>
                <a:gd name="T11" fmla="*/ 183 h 872"/>
                <a:gd name="T12" fmla="*/ 108 w 974"/>
                <a:gd name="T13" fmla="*/ 254 h 872"/>
                <a:gd name="T14" fmla="*/ 111 w 974"/>
                <a:gd name="T15" fmla="*/ 294 h 872"/>
                <a:gd name="T16" fmla="*/ 122 w 974"/>
                <a:gd name="T17" fmla="*/ 311 h 872"/>
                <a:gd name="T18" fmla="*/ 100 w 974"/>
                <a:gd name="T19" fmla="*/ 302 h 872"/>
                <a:gd name="T20" fmla="*/ 91 w 974"/>
                <a:gd name="T21" fmla="*/ 285 h 872"/>
                <a:gd name="T22" fmla="*/ 86 w 974"/>
                <a:gd name="T23" fmla="*/ 251 h 872"/>
                <a:gd name="T24" fmla="*/ 74 w 974"/>
                <a:gd name="T25" fmla="*/ 319 h 872"/>
                <a:gd name="T26" fmla="*/ 88 w 974"/>
                <a:gd name="T27" fmla="*/ 359 h 872"/>
                <a:gd name="T28" fmla="*/ 117 w 974"/>
                <a:gd name="T29" fmla="*/ 362 h 872"/>
                <a:gd name="T30" fmla="*/ 170 w 974"/>
                <a:gd name="T31" fmla="*/ 401 h 872"/>
                <a:gd name="T32" fmla="*/ 218 w 974"/>
                <a:gd name="T33" fmla="*/ 461 h 872"/>
                <a:gd name="T34" fmla="*/ 278 w 974"/>
                <a:gd name="T35" fmla="*/ 503 h 872"/>
                <a:gd name="T36" fmla="*/ 258 w 974"/>
                <a:gd name="T37" fmla="*/ 608 h 872"/>
                <a:gd name="T38" fmla="*/ 213 w 974"/>
                <a:gd name="T39" fmla="*/ 723 h 872"/>
                <a:gd name="T40" fmla="*/ 232 w 974"/>
                <a:gd name="T41" fmla="*/ 772 h 872"/>
                <a:gd name="T42" fmla="*/ 164 w 974"/>
                <a:gd name="T43" fmla="*/ 690 h 872"/>
                <a:gd name="T44" fmla="*/ 125 w 974"/>
                <a:gd name="T45" fmla="*/ 593 h 872"/>
                <a:gd name="T46" fmla="*/ 60 w 974"/>
                <a:gd name="T47" fmla="*/ 398 h 872"/>
                <a:gd name="T48" fmla="*/ 326 w 974"/>
                <a:gd name="T49" fmla="*/ 831 h 872"/>
                <a:gd name="T50" fmla="*/ 371 w 974"/>
                <a:gd name="T51" fmla="*/ 806 h 872"/>
                <a:gd name="T52" fmla="*/ 467 w 974"/>
                <a:gd name="T53" fmla="*/ 800 h 872"/>
                <a:gd name="T54" fmla="*/ 464 w 974"/>
                <a:gd name="T55" fmla="*/ 825 h 872"/>
                <a:gd name="T56" fmla="*/ 535 w 974"/>
                <a:gd name="T57" fmla="*/ 825 h 872"/>
                <a:gd name="T58" fmla="*/ 614 w 974"/>
                <a:gd name="T59" fmla="*/ 814 h 872"/>
                <a:gd name="T60" fmla="*/ 507 w 974"/>
                <a:gd name="T61" fmla="*/ 871 h 872"/>
                <a:gd name="T62" fmla="*/ 886 w 974"/>
                <a:gd name="T63" fmla="*/ 308 h 872"/>
                <a:gd name="T64" fmla="*/ 832 w 974"/>
                <a:gd name="T65" fmla="*/ 243 h 872"/>
                <a:gd name="T66" fmla="*/ 804 w 974"/>
                <a:gd name="T67" fmla="*/ 331 h 872"/>
                <a:gd name="T68" fmla="*/ 741 w 974"/>
                <a:gd name="T69" fmla="*/ 268 h 872"/>
                <a:gd name="T70" fmla="*/ 773 w 974"/>
                <a:gd name="T71" fmla="*/ 331 h 872"/>
                <a:gd name="T72" fmla="*/ 804 w 974"/>
                <a:gd name="T73" fmla="*/ 356 h 872"/>
                <a:gd name="T74" fmla="*/ 804 w 974"/>
                <a:gd name="T75" fmla="*/ 444 h 872"/>
                <a:gd name="T76" fmla="*/ 767 w 974"/>
                <a:gd name="T77" fmla="*/ 576 h 872"/>
                <a:gd name="T78" fmla="*/ 677 w 974"/>
                <a:gd name="T79" fmla="*/ 673 h 872"/>
                <a:gd name="T80" fmla="*/ 628 w 974"/>
                <a:gd name="T81" fmla="*/ 616 h 872"/>
                <a:gd name="T82" fmla="*/ 617 w 974"/>
                <a:gd name="T83" fmla="*/ 503 h 872"/>
                <a:gd name="T84" fmla="*/ 597 w 974"/>
                <a:gd name="T85" fmla="*/ 441 h 872"/>
                <a:gd name="T86" fmla="*/ 549 w 974"/>
                <a:gd name="T87" fmla="*/ 396 h 872"/>
                <a:gd name="T88" fmla="*/ 439 w 974"/>
                <a:gd name="T89" fmla="*/ 401 h 872"/>
                <a:gd name="T90" fmla="*/ 408 w 974"/>
                <a:gd name="T91" fmla="*/ 353 h 872"/>
                <a:gd name="T92" fmla="*/ 408 w 974"/>
                <a:gd name="T93" fmla="*/ 266 h 872"/>
                <a:gd name="T94" fmla="*/ 498 w 974"/>
                <a:gd name="T95" fmla="*/ 189 h 872"/>
                <a:gd name="T96" fmla="*/ 538 w 974"/>
                <a:gd name="T97" fmla="*/ 183 h 872"/>
                <a:gd name="T98" fmla="*/ 577 w 974"/>
                <a:gd name="T99" fmla="*/ 206 h 872"/>
                <a:gd name="T100" fmla="*/ 648 w 974"/>
                <a:gd name="T101" fmla="*/ 206 h 872"/>
                <a:gd name="T102" fmla="*/ 705 w 974"/>
                <a:gd name="T103" fmla="*/ 203 h 872"/>
                <a:gd name="T104" fmla="*/ 705 w 974"/>
                <a:gd name="T105" fmla="*/ 192 h 872"/>
                <a:gd name="T106" fmla="*/ 657 w 974"/>
                <a:gd name="T107" fmla="*/ 175 h 872"/>
                <a:gd name="T108" fmla="*/ 685 w 974"/>
                <a:gd name="T109" fmla="*/ 155 h 872"/>
                <a:gd name="T110" fmla="*/ 648 w 974"/>
                <a:gd name="T111" fmla="*/ 144 h 872"/>
                <a:gd name="T112" fmla="*/ 575 w 974"/>
                <a:gd name="T113" fmla="*/ 141 h 872"/>
                <a:gd name="T114" fmla="*/ 518 w 974"/>
                <a:gd name="T115" fmla="*/ 158 h 872"/>
                <a:gd name="T116" fmla="*/ 507 w 974"/>
                <a:gd name="T117" fmla="*/ 107 h 872"/>
                <a:gd name="T118" fmla="*/ 436 w 974"/>
                <a:gd name="T119" fmla="*/ 79 h 872"/>
                <a:gd name="T120" fmla="*/ 425 w 974"/>
                <a:gd name="T121" fmla="*/ 48 h 872"/>
                <a:gd name="T122" fmla="*/ 481 w 974"/>
                <a:gd name="T123" fmla="*/ 17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872">
                  <a:moveTo>
                    <a:pt x="481" y="0"/>
                  </a:moveTo>
                  <a:lnTo>
                    <a:pt x="481" y="0"/>
                  </a:lnTo>
                  <a:cubicBezTo>
                    <a:pt x="481" y="0"/>
                    <a:pt x="425" y="0"/>
                    <a:pt x="411" y="2"/>
                  </a:cubicBezTo>
                  <a:cubicBezTo>
                    <a:pt x="411" y="2"/>
                    <a:pt x="258" y="22"/>
                    <a:pt x="156" y="141"/>
                  </a:cubicBezTo>
                  <a:cubicBezTo>
                    <a:pt x="156" y="141"/>
                    <a:pt x="198" y="96"/>
                    <a:pt x="241" y="73"/>
                  </a:cubicBezTo>
                  <a:cubicBezTo>
                    <a:pt x="255" y="65"/>
                    <a:pt x="269" y="59"/>
                    <a:pt x="283" y="59"/>
                  </a:cubicBezTo>
                  <a:cubicBezTo>
                    <a:pt x="295" y="62"/>
                    <a:pt x="295" y="62"/>
                    <a:pt x="295" y="62"/>
                  </a:cubicBezTo>
                  <a:lnTo>
                    <a:pt x="292" y="68"/>
                  </a:lnTo>
                  <a:cubicBezTo>
                    <a:pt x="289" y="70"/>
                    <a:pt x="283" y="79"/>
                    <a:pt x="283" y="82"/>
                  </a:cubicBezTo>
                  <a:lnTo>
                    <a:pt x="283" y="90"/>
                  </a:lnTo>
                  <a:cubicBezTo>
                    <a:pt x="281" y="96"/>
                    <a:pt x="281" y="96"/>
                    <a:pt x="281" y="96"/>
                  </a:cubicBezTo>
                  <a:cubicBezTo>
                    <a:pt x="281" y="96"/>
                    <a:pt x="278" y="96"/>
                    <a:pt x="275" y="99"/>
                  </a:cubicBezTo>
                  <a:cubicBezTo>
                    <a:pt x="275" y="99"/>
                    <a:pt x="272" y="99"/>
                    <a:pt x="272" y="105"/>
                  </a:cubicBezTo>
                  <a:cubicBezTo>
                    <a:pt x="272" y="107"/>
                    <a:pt x="275" y="113"/>
                    <a:pt x="275" y="113"/>
                  </a:cubicBezTo>
                  <a:cubicBezTo>
                    <a:pt x="275" y="121"/>
                    <a:pt x="275" y="121"/>
                    <a:pt x="275" y="121"/>
                  </a:cubicBezTo>
                  <a:cubicBezTo>
                    <a:pt x="272" y="124"/>
                    <a:pt x="272" y="124"/>
                    <a:pt x="272" y="124"/>
                  </a:cubicBezTo>
                  <a:cubicBezTo>
                    <a:pt x="264" y="130"/>
                    <a:pt x="264" y="130"/>
                    <a:pt x="264" y="130"/>
                  </a:cubicBezTo>
                  <a:cubicBezTo>
                    <a:pt x="264" y="130"/>
                    <a:pt x="261" y="130"/>
                    <a:pt x="258" y="130"/>
                  </a:cubicBezTo>
                  <a:cubicBezTo>
                    <a:pt x="255" y="130"/>
                    <a:pt x="255" y="130"/>
                    <a:pt x="255" y="130"/>
                  </a:cubicBezTo>
                  <a:cubicBezTo>
                    <a:pt x="249" y="127"/>
                    <a:pt x="249" y="121"/>
                    <a:pt x="249" y="121"/>
                  </a:cubicBezTo>
                  <a:cubicBezTo>
                    <a:pt x="258" y="116"/>
                    <a:pt x="258" y="116"/>
                    <a:pt x="258" y="116"/>
                  </a:cubicBezTo>
                  <a:cubicBezTo>
                    <a:pt x="258" y="116"/>
                    <a:pt x="261" y="116"/>
                    <a:pt x="258" y="113"/>
                  </a:cubicBezTo>
                  <a:cubicBezTo>
                    <a:pt x="255" y="113"/>
                    <a:pt x="255" y="107"/>
                    <a:pt x="252" y="107"/>
                  </a:cubicBezTo>
                  <a:lnTo>
                    <a:pt x="249" y="107"/>
                  </a:lnTo>
                  <a:cubicBezTo>
                    <a:pt x="247" y="107"/>
                    <a:pt x="238" y="116"/>
                    <a:pt x="238" y="116"/>
                  </a:cubicBezTo>
                  <a:cubicBezTo>
                    <a:pt x="230" y="119"/>
                    <a:pt x="230" y="119"/>
                    <a:pt x="230" y="119"/>
                  </a:cubicBezTo>
                  <a:cubicBezTo>
                    <a:pt x="230" y="119"/>
                    <a:pt x="227" y="130"/>
                    <a:pt x="230" y="130"/>
                  </a:cubicBezTo>
                  <a:lnTo>
                    <a:pt x="235" y="133"/>
                  </a:lnTo>
                  <a:lnTo>
                    <a:pt x="235" y="135"/>
                  </a:lnTo>
                  <a:cubicBezTo>
                    <a:pt x="235" y="138"/>
                    <a:pt x="232" y="144"/>
                    <a:pt x="232" y="144"/>
                  </a:cubicBezTo>
                  <a:cubicBezTo>
                    <a:pt x="232" y="144"/>
                    <a:pt x="232" y="147"/>
                    <a:pt x="230" y="147"/>
                  </a:cubicBezTo>
                  <a:cubicBezTo>
                    <a:pt x="227" y="147"/>
                    <a:pt x="227" y="147"/>
                    <a:pt x="227" y="147"/>
                  </a:cubicBezTo>
                  <a:cubicBezTo>
                    <a:pt x="221" y="144"/>
                    <a:pt x="215" y="144"/>
                    <a:pt x="213" y="144"/>
                  </a:cubicBezTo>
                  <a:cubicBezTo>
                    <a:pt x="210" y="141"/>
                    <a:pt x="210" y="141"/>
                    <a:pt x="207" y="141"/>
                  </a:cubicBezTo>
                  <a:cubicBezTo>
                    <a:pt x="204" y="141"/>
                    <a:pt x="204" y="141"/>
                    <a:pt x="204" y="141"/>
                  </a:cubicBezTo>
                  <a:cubicBezTo>
                    <a:pt x="201" y="141"/>
                    <a:pt x="198" y="144"/>
                    <a:pt x="198" y="144"/>
                  </a:cubicBezTo>
                  <a:cubicBezTo>
                    <a:pt x="198" y="147"/>
                    <a:pt x="187" y="152"/>
                    <a:pt x="187" y="152"/>
                  </a:cubicBezTo>
                  <a:lnTo>
                    <a:pt x="184" y="155"/>
                  </a:lnTo>
                  <a:cubicBezTo>
                    <a:pt x="184" y="158"/>
                    <a:pt x="181" y="166"/>
                    <a:pt x="181" y="166"/>
                  </a:cubicBezTo>
                  <a:cubicBezTo>
                    <a:pt x="181" y="166"/>
                    <a:pt x="179" y="169"/>
                    <a:pt x="170" y="172"/>
                  </a:cubicBezTo>
                  <a:cubicBezTo>
                    <a:pt x="164" y="172"/>
                    <a:pt x="162" y="175"/>
                    <a:pt x="162" y="175"/>
                  </a:cubicBezTo>
                  <a:cubicBezTo>
                    <a:pt x="159" y="183"/>
                    <a:pt x="159" y="183"/>
                    <a:pt x="159" y="183"/>
                  </a:cubicBezTo>
                  <a:cubicBezTo>
                    <a:pt x="159" y="183"/>
                    <a:pt x="153" y="186"/>
                    <a:pt x="151" y="192"/>
                  </a:cubicBezTo>
                  <a:cubicBezTo>
                    <a:pt x="148" y="195"/>
                    <a:pt x="137" y="203"/>
                    <a:pt x="134" y="203"/>
                  </a:cubicBezTo>
                  <a:cubicBezTo>
                    <a:pt x="134" y="203"/>
                    <a:pt x="128" y="209"/>
                    <a:pt x="128" y="212"/>
                  </a:cubicBezTo>
                  <a:cubicBezTo>
                    <a:pt x="125" y="217"/>
                    <a:pt x="125" y="223"/>
                    <a:pt x="125" y="226"/>
                  </a:cubicBezTo>
                  <a:cubicBezTo>
                    <a:pt x="122" y="229"/>
                    <a:pt x="122" y="234"/>
                    <a:pt x="120" y="237"/>
                  </a:cubicBezTo>
                  <a:cubicBezTo>
                    <a:pt x="120" y="240"/>
                    <a:pt x="117" y="246"/>
                    <a:pt x="117" y="249"/>
                  </a:cubicBezTo>
                  <a:cubicBezTo>
                    <a:pt x="114" y="249"/>
                    <a:pt x="111" y="251"/>
                    <a:pt x="108" y="254"/>
                  </a:cubicBezTo>
                  <a:cubicBezTo>
                    <a:pt x="108" y="254"/>
                    <a:pt x="97" y="257"/>
                    <a:pt x="94" y="260"/>
                  </a:cubicBezTo>
                  <a:cubicBezTo>
                    <a:pt x="91" y="260"/>
                    <a:pt x="91" y="266"/>
                    <a:pt x="91" y="268"/>
                  </a:cubicBezTo>
                  <a:cubicBezTo>
                    <a:pt x="91" y="268"/>
                    <a:pt x="94" y="274"/>
                    <a:pt x="97" y="274"/>
                  </a:cubicBezTo>
                  <a:lnTo>
                    <a:pt x="103" y="274"/>
                  </a:lnTo>
                  <a:cubicBezTo>
                    <a:pt x="103" y="274"/>
                    <a:pt x="103" y="283"/>
                    <a:pt x="103" y="285"/>
                  </a:cubicBezTo>
                  <a:cubicBezTo>
                    <a:pt x="103" y="285"/>
                    <a:pt x="100" y="294"/>
                    <a:pt x="103" y="294"/>
                  </a:cubicBezTo>
                  <a:cubicBezTo>
                    <a:pt x="105" y="294"/>
                    <a:pt x="111" y="294"/>
                    <a:pt x="111" y="294"/>
                  </a:cubicBezTo>
                  <a:cubicBezTo>
                    <a:pt x="120" y="297"/>
                    <a:pt x="120" y="297"/>
                    <a:pt x="120" y="297"/>
                  </a:cubicBezTo>
                  <a:cubicBezTo>
                    <a:pt x="125" y="302"/>
                    <a:pt x="125" y="302"/>
                    <a:pt x="125" y="302"/>
                  </a:cubicBezTo>
                  <a:cubicBezTo>
                    <a:pt x="131" y="305"/>
                    <a:pt x="131" y="305"/>
                    <a:pt x="131" y="305"/>
                  </a:cubicBezTo>
                  <a:cubicBezTo>
                    <a:pt x="131" y="305"/>
                    <a:pt x="131" y="308"/>
                    <a:pt x="128" y="311"/>
                  </a:cubicBezTo>
                  <a:lnTo>
                    <a:pt x="125" y="314"/>
                  </a:lnTo>
                  <a:lnTo>
                    <a:pt x="125" y="314"/>
                  </a:lnTo>
                  <a:cubicBezTo>
                    <a:pt x="122" y="314"/>
                    <a:pt x="122" y="314"/>
                    <a:pt x="122" y="311"/>
                  </a:cubicBezTo>
                  <a:cubicBezTo>
                    <a:pt x="120" y="308"/>
                    <a:pt x="120" y="305"/>
                    <a:pt x="117" y="305"/>
                  </a:cubicBezTo>
                  <a:lnTo>
                    <a:pt x="117" y="305"/>
                  </a:lnTo>
                  <a:cubicBezTo>
                    <a:pt x="114" y="305"/>
                    <a:pt x="114" y="305"/>
                    <a:pt x="111" y="305"/>
                  </a:cubicBezTo>
                  <a:lnTo>
                    <a:pt x="108" y="305"/>
                  </a:lnTo>
                  <a:lnTo>
                    <a:pt x="108" y="305"/>
                  </a:lnTo>
                  <a:cubicBezTo>
                    <a:pt x="105" y="305"/>
                    <a:pt x="103" y="305"/>
                    <a:pt x="103" y="302"/>
                  </a:cubicBezTo>
                  <a:cubicBezTo>
                    <a:pt x="100" y="302"/>
                    <a:pt x="100" y="302"/>
                    <a:pt x="100" y="302"/>
                  </a:cubicBezTo>
                  <a:lnTo>
                    <a:pt x="100" y="302"/>
                  </a:lnTo>
                  <a:lnTo>
                    <a:pt x="100" y="302"/>
                  </a:lnTo>
                  <a:cubicBezTo>
                    <a:pt x="100" y="302"/>
                    <a:pt x="100" y="302"/>
                    <a:pt x="100" y="300"/>
                  </a:cubicBezTo>
                  <a:cubicBezTo>
                    <a:pt x="100" y="297"/>
                    <a:pt x="103" y="294"/>
                    <a:pt x="100" y="291"/>
                  </a:cubicBezTo>
                  <a:cubicBezTo>
                    <a:pt x="100" y="288"/>
                    <a:pt x="97" y="285"/>
                    <a:pt x="94" y="285"/>
                  </a:cubicBezTo>
                  <a:lnTo>
                    <a:pt x="94" y="285"/>
                  </a:lnTo>
                  <a:cubicBezTo>
                    <a:pt x="94" y="285"/>
                    <a:pt x="94" y="285"/>
                    <a:pt x="91" y="285"/>
                  </a:cubicBezTo>
                  <a:cubicBezTo>
                    <a:pt x="88" y="280"/>
                    <a:pt x="88" y="280"/>
                    <a:pt x="86" y="280"/>
                  </a:cubicBezTo>
                  <a:lnTo>
                    <a:pt x="86" y="280"/>
                  </a:lnTo>
                  <a:lnTo>
                    <a:pt x="83" y="280"/>
                  </a:lnTo>
                  <a:cubicBezTo>
                    <a:pt x="83" y="280"/>
                    <a:pt x="83" y="280"/>
                    <a:pt x="83" y="277"/>
                  </a:cubicBezTo>
                  <a:cubicBezTo>
                    <a:pt x="83" y="274"/>
                    <a:pt x="83" y="271"/>
                    <a:pt x="83" y="268"/>
                  </a:cubicBezTo>
                  <a:cubicBezTo>
                    <a:pt x="83" y="266"/>
                    <a:pt x="86" y="260"/>
                    <a:pt x="86" y="260"/>
                  </a:cubicBezTo>
                  <a:cubicBezTo>
                    <a:pt x="86" y="257"/>
                    <a:pt x="86" y="254"/>
                    <a:pt x="86" y="251"/>
                  </a:cubicBezTo>
                  <a:cubicBezTo>
                    <a:pt x="86" y="249"/>
                    <a:pt x="86" y="246"/>
                    <a:pt x="86" y="246"/>
                  </a:cubicBezTo>
                  <a:cubicBezTo>
                    <a:pt x="86" y="246"/>
                    <a:pt x="74" y="271"/>
                    <a:pt x="69" y="291"/>
                  </a:cubicBezTo>
                  <a:lnTo>
                    <a:pt x="69" y="291"/>
                  </a:lnTo>
                  <a:lnTo>
                    <a:pt x="69" y="291"/>
                  </a:lnTo>
                  <a:cubicBezTo>
                    <a:pt x="71" y="291"/>
                    <a:pt x="74" y="291"/>
                    <a:pt x="74" y="294"/>
                  </a:cubicBezTo>
                  <a:cubicBezTo>
                    <a:pt x="74" y="300"/>
                    <a:pt x="74" y="302"/>
                    <a:pt x="74" y="305"/>
                  </a:cubicBezTo>
                  <a:cubicBezTo>
                    <a:pt x="74" y="308"/>
                    <a:pt x="74" y="308"/>
                    <a:pt x="74" y="319"/>
                  </a:cubicBezTo>
                  <a:cubicBezTo>
                    <a:pt x="74" y="331"/>
                    <a:pt x="77" y="333"/>
                    <a:pt x="74" y="336"/>
                  </a:cubicBezTo>
                  <a:cubicBezTo>
                    <a:pt x="74" y="339"/>
                    <a:pt x="71" y="344"/>
                    <a:pt x="71" y="347"/>
                  </a:cubicBezTo>
                  <a:cubicBezTo>
                    <a:pt x="71" y="353"/>
                    <a:pt x="74" y="362"/>
                    <a:pt x="74" y="364"/>
                  </a:cubicBezTo>
                  <a:cubicBezTo>
                    <a:pt x="77" y="367"/>
                    <a:pt x="77" y="367"/>
                    <a:pt x="80" y="370"/>
                  </a:cubicBezTo>
                  <a:lnTo>
                    <a:pt x="77" y="376"/>
                  </a:lnTo>
                  <a:cubicBezTo>
                    <a:pt x="77" y="376"/>
                    <a:pt x="80" y="373"/>
                    <a:pt x="80" y="370"/>
                  </a:cubicBezTo>
                  <a:cubicBezTo>
                    <a:pt x="86" y="364"/>
                    <a:pt x="88" y="359"/>
                    <a:pt x="88" y="359"/>
                  </a:cubicBezTo>
                  <a:cubicBezTo>
                    <a:pt x="91" y="356"/>
                    <a:pt x="91" y="356"/>
                    <a:pt x="91" y="356"/>
                  </a:cubicBezTo>
                  <a:cubicBezTo>
                    <a:pt x="91" y="356"/>
                    <a:pt x="91" y="350"/>
                    <a:pt x="97" y="350"/>
                  </a:cubicBezTo>
                  <a:cubicBezTo>
                    <a:pt x="97" y="350"/>
                    <a:pt x="97" y="350"/>
                    <a:pt x="100" y="350"/>
                  </a:cubicBezTo>
                  <a:cubicBezTo>
                    <a:pt x="105" y="353"/>
                    <a:pt x="105" y="350"/>
                    <a:pt x="108" y="353"/>
                  </a:cubicBezTo>
                  <a:cubicBezTo>
                    <a:pt x="111" y="356"/>
                    <a:pt x="105" y="364"/>
                    <a:pt x="108" y="364"/>
                  </a:cubicBezTo>
                  <a:lnTo>
                    <a:pt x="108" y="364"/>
                  </a:lnTo>
                  <a:cubicBezTo>
                    <a:pt x="111" y="364"/>
                    <a:pt x="114" y="364"/>
                    <a:pt x="117" y="362"/>
                  </a:cubicBezTo>
                  <a:cubicBezTo>
                    <a:pt x="120" y="362"/>
                    <a:pt x="122" y="362"/>
                    <a:pt x="125" y="362"/>
                  </a:cubicBezTo>
                  <a:lnTo>
                    <a:pt x="125" y="362"/>
                  </a:lnTo>
                  <a:cubicBezTo>
                    <a:pt x="128" y="362"/>
                    <a:pt x="131" y="362"/>
                    <a:pt x="134" y="367"/>
                  </a:cubicBezTo>
                  <a:cubicBezTo>
                    <a:pt x="134" y="373"/>
                    <a:pt x="137" y="378"/>
                    <a:pt x="139" y="381"/>
                  </a:cubicBezTo>
                  <a:cubicBezTo>
                    <a:pt x="142" y="381"/>
                    <a:pt x="142" y="387"/>
                    <a:pt x="142" y="393"/>
                  </a:cubicBezTo>
                  <a:cubicBezTo>
                    <a:pt x="145" y="396"/>
                    <a:pt x="153" y="398"/>
                    <a:pt x="156" y="398"/>
                  </a:cubicBezTo>
                  <a:cubicBezTo>
                    <a:pt x="156" y="398"/>
                    <a:pt x="167" y="401"/>
                    <a:pt x="170" y="401"/>
                  </a:cubicBezTo>
                  <a:cubicBezTo>
                    <a:pt x="173" y="404"/>
                    <a:pt x="170" y="407"/>
                    <a:pt x="176" y="410"/>
                  </a:cubicBezTo>
                  <a:cubicBezTo>
                    <a:pt x="181" y="410"/>
                    <a:pt x="181" y="421"/>
                    <a:pt x="181" y="421"/>
                  </a:cubicBezTo>
                  <a:cubicBezTo>
                    <a:pt x="181" y="421"/>
                    <a:pt x="184" y="432"/>
                    <a:pt x="181" y="435"/>
                  </a:cubicBezTo>
                  <a:cubicBezTo>
                    <a:pt x="181" y="438"/>
                    <a:pt x="181" y="441"/>
                    <a:pt x="184" y="441"/>
                  </a:cubicBezTo>
                  <a:cubicBezTo>
                    <a:pt x="190" y="444"/>
                    <a:pt x="198" y="444"/>
                    <a:pt x="198" y="444"/>
                  </a:cubicBezTo>
                  <a:cubicBezTo>
                    <a:pt x="198" y="444"/>
                    <a:pt x="193" y="452"/>
                    <a:pt x="201" y="455"/>
                  </a:cubicBezTo>
                  <a:cubicBezTo>
                    <a:pt x="207" y="458"/>
                    <a:pt x="215" y="461"/>
                    <a:pt x="218" y="461"/>
                  </a:cubicBezTo>
                  <a:cubicBezTo>
                    <a:pt x="218" y="461"/>
                    <a:pt x="213" y="466"/>
                    <a:pt x="221" y="466"/>
                  </a:cubicBezTo>
                  <a:lnTo>
                    <a:pt x="221" y="466"/>
                  </a:lnTo>
                  <a:cubicBezTo>
                    <a:pt x="227" y="466"/>
                    <a:pt x="230" y="466"/>
                    <a:pt x="235" y="466"/>
                  </a:cubicBezTo>
                  <a:cubicBezTo>
                    <a:pt x="238" y="466"/>
                    <a:pt x="241" y="466"/>
                    <a:pt x="244" y="469"/>
                  </a:cubicBezTo>
                  <a:cubicBezTo>
                    <a:pt x="247" y="472"/>
                    <a:pt x="244" y="478"/>
                    <a:pt x="255" y="483"/>
                  </a:cubicBezTo>
                  <a:cubicBezTo>
                    <a:pt x="267" y="489"/>
                    <a:pt x="269" y="492"/>
                    <a:pt x="272" y="492"/>
                  </a:cubicBezTo>
                  <a:cubicBezTo>
                    <a:pt x="275" y="495"/>
                    <a:pt x="281" y="495"/>
                    <a:pt x="278" y="503"/>
                  </a:cubicBezTo>
                  <a:cubicBezTo>
                    <a:pt x="278" y="512"/>
                    <a:pt x="275" y="514"/>
                    <a:pt x="272" y="520"/>
                  </a:cubicBezTo>
                  <a:cubicBezTo>
                    <a:pt x="269" y="523"/>
                    <a:pt x="264" y="534"/>
                    <a:pt x="261" y="537"/>
                  </a:cubicBezTo>
                  <a:cubicBezTo>
                    <a:pt x="258" y="540"/>
                    <a:pt x="255" y="545"/>
                    <a:pt x="258" y="551"/>
                  </a:cubicBezTo>
                  <a:cubicBezTo>
                    <a:pt x="261" y="557"/>
                    <a:pt x="264" y="562"/>
                    <a:pt x="264" y="568"/>
                  </a:cubicBezTo>
                  <a:cubicBezTo>
                    <a:pt x="264" y="571"/>
                    <a:pt x="264" y="579"/>
                    <a:pt x="264" y="585"/>
                  </a:cubicBezTo>
                  <a:cubicBezTo>
                    <a:pt x="261" y="588"/>
                    <a:pt x="255" y="596"/>
                    <a:pt x="255" y="596"/>
                  </a:cubicBezTo>
                  <a:cubicBezTo>
                    <a:pt x="255" y="596"/>
                    <a:pt x="264" y="602"/>
                    <a:pt x="258" y="608"/>
                  </a:cubicBezTo>
                  <a:cubicBezTo>
                    <a:pt x="252" y="613"/>
                    <a:pt x="244" y="619"/>
                    <a:pt x="241" y="622"/>
                  </a:cubicBezTo>
                  <a:cubicBezTo>
                    <a:pt x="235" y="622"/>
                    <a:pt x="227" y="630"/>
                    <a:pt x="227" y="630"/>
                  </a:cubicBezTo>
                  <a:cubicBezTo>
                    <a:pt x="227" y="630"/>
                    <a:pt x="230" y="647"/>
                    <a:pt x="227" y="650"/>
                  </a:cubicBezTo>
                  <a:cubicBezTo>
                    <a:pt x="227" y="653"/>
                    <a:pt x="213" y="681"/>
                    <a:pt x="218" y="687"/>
                  </a:cubicBezTo>
                  <a:cubicBezTo>
                    <a:pt x="221" y="695"/>
                    <a:pt x="224" y="701"/>
                    <a:pt x="221" y="704"/>
                  </a:cubicBezTo>
                  <a:cubicBezTo>
                    <a:pt x="221" y="710"/>
                    <a:pt x="218" y="710"/>
                    <a:pt x="218" y="712"/>
                  </a:cubicBezTo>
                  <a:cubicBezTo>
                    <a:pt x="215" y="715"/>
                    <a:pt x="204" y="712"/>
                    <a:pt x="213" y="723"/>
                  </a:cubicBezTo>
                  <a:cubicBezTo>
                    <a:pt x="218" y="732"/>
                    <a:pt x="221" y="735"/>
                    <a:pt x="224" y="740"/>
                  </a:cubicBezTo>
                  <a:cubicBezTo>
                    <a:pt x="227" y="743"/>
                    <a:pt x="227" y="746"/>
                    <a:pt x="230" y="752"/>
                  </a:cubicBezTo>
                  <a:cubicBezTo>
                    <a:pt x="235" y="757"/>
                    <a:pt x="235" y="763"/>
                    <a:pt x="241" y="769"/>
                  </a:cubicBezTo>
                  <a:cubicBezTo>
                    <a:pt x="247" y="772"/>
                    <a:pt x="252" y="774"/>
                    <a:pt x="252" y="780"/>
                  </a:cubicBezTo>
                  <a:cubicBezTo>
                    <a:pt x="252" y="783"/>
                    <a:pt x="258" y="788"/>
                    <a:pt x="255" y="788"/>
                  </a:cubicBezTo>
                  <a:cubicBezTo>
                    <a:pt x="255" y="788"/>
                    <a:pt x="252" y="788"/>
                    <a:pt x="249" y="786"/>
                  </a:cubicBezTo>
                  <a:cubicBezTo>
                    <a:pt x="238" y="777"/>
                    <a:pt x="247" y="786"/>
                    <a:pt x="232" y="772"/>
                  </a:cubicBezTo>
                  <a:cubicBezTo>
                    <a:pt x="215" y="760"/>
                    <a:pt x="213" y="766"/>
                    <a:pt x="204" y="757"/>
                  </a:cubicBezTo>
                  <a:cubicBezTo>
                    <a:pt x="204" y="754"/>
                    <a:pt x="204" y="754"/>
                    <a:pt x="204" y="754"/>
                  </a:cubicBezTo>
                  <a:cubicBezTo>
                    <a:pt x="201" y="754"/>
                    <a:pt x="201" y="757"/>
                    <a:pt x="201" y="757"/>
                  </a:cubicBezTo>
                  <a:cubicBezTo>
                    <a:pt x="204" y="760"/>
                    <a:pt x="204" y="760"/>
                    <a:pt x="204" y="760"/>
                  </a:cubicBezTo>
                  <a:cubicBezTo>
                    <a:pt x="201" y="760"/>
                    <a:pt x="201" y="757"/>
                    <a:pt x="196" y="743"/>
                  </a:cubicBezTo>
                  <a:cubicBezTo>
                    <a:pt x="181" y="710"/>
                    <a:pt x="179" y="712"/>
                    <a:pt x="176" y="707"/>
                  </a:cubicBezTo>
                  <a:cubicBezTo>
                    <a:pt x="173" y="698"/>
                    <a:pt x="176" y="707"/>
                    <a:pt x="164" y="690"/>
                  </a:cubicBezTo>
                  <a:cubicBezTo>
                    <a:pt x="156" y="673"/>
                    <a:pt x="164" y="684"/>
                    <a:pt x="156" y="673"/>
                  </a:cubicBezTo>
                  <a:cubicBezTo>
                    <a:pt x="153" y="667"/>
                    <a:pt x="151" y="667"/>
                    <a:pt x="151" y="667"/>
                  </a:cubicBezTo>
                  <a:lnTo>
                    <a:pt x="148" y="667"/>
                  </a:lnTo>
                  <a:lnTo>
                    <a:pt x="148" y="667"/>
                  </a:lnTo>
                  <a:cubicBezTo>
                    <a:pt x="148" y="667"/>
                    <a:pt x="145" y="667"/>
                    <a:pt x="142" y="656"/>
                  </a:cubicBezTo>
                  <a:cubicBezTo>
                    <a:pt x="139" y="636"/>
                    <a:pt x="139" y="650"/>
                    <a:pt x="134" y="627"/>
                  </a:cubicBezTo>
                  <a:cubicBezTo>
                    <a:pt x="128" y="605"/>
                    <a:pt x="137" y="605"/>
                    <a:pt x="125" y="593"/>
                  </a:cubicBezTo>
                  <a:cubicBezTo>
                    <a:pt x="111" y="582"/>
                    <a:pt x="114" y="588"/>
                    <a:pt x="108" y="579"/>
                  </a:cubicBezTo>
                  <a:cubicBezTo>
                    <a:pt x="105" y="571"/>
                    <a:pt x="111" y="579"/>
                    <a:pt x="100" y="559"/>
                  </a:cubicBezTo>
                  <a:cubicBezTo>
                    <a:pt x="88" y="540"/>
                    <a:pt x="74" y="534"/>
                    <a:pt x="74" y="500"/>
                  </a:cubicBezTo>
                  <a:cubicBezTo>
                    <a:pt x="74" y="466"/>
                    <a:pt x="74" y="461"/>
                    <a:pt x="74" y="461"/>
                  </a:cubicBezTo>
                  <a:cubicBezTo>
                    <a:pt x="74" y="461"/>
                    <a:pt x="57" y="449"/>
                    <a:pt x="63" y="430"/>
                  </a:cubicBezTo>
                  <a:cubicBezTo>
                    <a:pt x="69" y="410"/>
                    <a:pt x="71" y="415"/>
                    <a:pt x="69" y="410"/>
                  </a:cubicBezTo>
                  <a:cubicBezTo>
                    <a:pt x="66" y="404"/>
                    <a:pt x="66" y="404"/>
                    <a:pt x="60" y="398"/>
                  </a:cubicBezTo>
                  <a:cubicBezTo>
                    <a:pt x="54" y="390"/>
                    <a:pt x="54" y="390"/>
                    <a:pt x="52" y="387"/>
                  </a:cubicBezTo>
                  <a:cubicBezTo>
                    <a:pt x="52" y="384"/>
                    <a:pt x="49" y="378"/>
                    <a:pt x="49" y="376"/>
                  </a:cubicBezTo>
                  <a:cubicBezTo>
                    <a:pt x="49" y="373"/>
                    <a:pt x="49" y="370"/>
                    <a:pt x="49" y="370"/>
                  </a:cubicBezTo>
                  <a:cubicBezTo>
                    <a:pt x="43" y="373"/>
                    <a:pt x="43" y="373"/>
                    <a:pt x="43" y="373"/>
                  </a:cubicBezTo>
                  <a:cubicBezTo>
                    <a:pt x="43" y="373"/>
                    <a:pt x="0" y="808"/>
                    <a:pt x="433" y="871"/>
                  </a:cubicBezTo>
                  <a:cubicBezTo>
                    <a:pt x="433" y="871"/>
                    <a:pt x="348" y="854"/>
                    <a:pt x="329" y="834"/>
                  </a:cubicBezTo>
                  <a:cubicBezTo>
                    <a:pt x="326" y="834"/>
                    <a:pt x="326" y="831"/>
                    <a:pt x="326" y="831"/>
                  </a:cubicBezTo>
                  <a:cubicBezTo>
                    <a:pt x="326" y="831"/>
                    <a:pt x="323" y="811"/>
                    <a:pt x="326" y="811"/>
                  </a:cubicBezTo>
                  <a:cubicBezTo>
                    <a:pt x="329" y="811"/>
                    <a:pt x="332" y="814"/>
                    <a:pt x="334" y="814"/>
                  </a:cubicBezTo>
                  <a:cubicBezTo>
                    <a:pt x="337" y="814"/>
                    <a:pt x="340" y="811"/>
                    <a:pt x="343" y="811"/>
                  </a:cubicBezTo>
                  <a:cubicBezTo>
                    <a:pt x="348" y="806"/>
                    <a:pt x="357" y="800"/>
                    <a:pt x="357" y="800"/>
                  </a:cubicBezTo>
                  <a:cubicBezTo>
                    <a:pt x="357" y="806"/>
                    <a:pt x="357" y="806"/>
                    <a:pt x="357" y="806"/>
                  </a:cubicBezTo>
                  <a:lnTo>
                    <a:pt x="357" y="808"/>
                  </a:lnTo>
                  <a:cubicBezTo>
                    <a:pt x="357" y="808"/>
                    <a:pt x="360" y="806"/>
                    <a:pt x="371" y="806"/>
                  </a:cubicBezTo>
                  <a:cubicBezTo>
                    <a:pt x="391" y="803"/>
                    <a:pt x="391" y="803"/>
                    <a:pt x="396" y="800"/>
                  </a:cubicBezTo>
                  <a:cubicBezTo>
                    <a:pt x="402" y="797"/>
                    <a:pt x="411" y="788"/>
                    <a:pt x="413" y="788"/>
                  </a:cubicBezTo>
                  <a:cubicBezTo>
                    <a:pt x="416" y="788"/>
                    <a:pt x="416" y="788"/>
                    <a:pt x="416" y="791"/>
                  </a:cubicBezTo>
                  <a:cubicBezTo>
                    <a:pt x="422" y="800"/>
                    <a:pt x="411" y="797"/>
                    <a:pt x="422" y="800"/>
                  </a:cubicBezTo>
                  <a:cubicBezTo>
                    <a:pt x="425" y="803"/>
                    <a:pt x="428" y="803"/>
                    <a:pt x="430" y="803"/>
                  </a:cubicBezTo>
                  <a:cubicBezTo>
                    <a:pt x="439" y="803"/>
                    <a:pt x="447" y="800"/>
                    <a:pt x="447" y="800"/>
                  </a:cubicBezTo>
                  <a:cubicBezTo>
                    <a:pt x="447" y="800"/>
                    <a:pt x="459" y="800"/>
                    <a:pt x="467" y="800"/>
                  </a:cubicBezTo>
                  <a:cubicBezTo>
                    <a:pt x="473" y="800"/>
                    <a:pt x="479" y="800"/>
                    <a:pt x="481" y="797"/>
                  </a:cubicBezTo>
                  <a:cubicBezTo>
                    <a:pt x="484" y="794"/>
                    <a:pt x="484" y="791"/>
                    <a:pt x="487" y="791"/>
                  </a:cubicBezTo>
                  <a:lnTo>
                    <a:pt x="490" y="791"/>
                  </a:lnTo>
                  <a:cubicBezTo>
                    <a:pt x="496" y="791"/>
                    <a:pt x="498" y="800"/>
                    <a:pt x="498" y="800"/>
                  </a:cubicBezTo>
                  <a:cubicBezTo>
                    <a:pt x="481" y="808"/>
                    <a:pt x="481" y="808"/>
                    <a:pt x="481" y="808"/>
                  </a:cubicBezTo>
                  <a:cubicBezTo>
                    <a:pt x="464" y="820"/>
                    <a:pt x="464" y="820"/>
                    <a:pt x="464" y="820"/>
                  </a:cubicBezTo>
                  <a:cubicBezTo>
                    <a:pt x="464" y="820"/>
                    <a:pt x="459" y="823"/>
                    <a:pt x="464" y="825"/>
                  </a:cubicBezTo>
                  <a:cubicBezTo>
                    <a:pt x="470" y="828"/>
                    <a:pt x="473" y="828"/>
                    <a:pt x="481" y="828"/>
                  </a:cubicBezTo>
                  <a:cubicBezTo>
                    <a:pt x="487" y="828"/>
                    <a:pt x="498" y="837"/>
                    <a:pt x="504" y="837"/>
                  </a:cubicBezTo>
                  <a:cubicBezTo>
                    <a:pt x="507" y="837"/>
                    <a:pt x="510" y="837"/>
                    <a:pt x="510" y="834"/>
                  </a:cubicBezTo>
                  <a:cubicBezTo>
                    <a:pt x="515" y="825"/>
                    <a:pt x="515" y="825"/>
                    <a:pt x="518" y="820"/>
                  </a:cubicBezTo>
                  <a:cubicBezTo>
                    <a:pt x="521" y="814"/>
                    <a:pt x="521" y="808"/>
                    <a:pt x="527" y="808"/>
                  </a:cubicBezTo>
                  <a:cubicBezTo>
                    <a:pt x="535" y="808"/>
                    <a:pt x="541" y="811"/>
                    <a:pt x="541" y="811"/>
                  </a:cubicBezTo>
                  <a:cubicBezTo>
                    <a:pt x="535" y="825"/>
                    <a:pt x="535" y="825"/>
                    <a:pt x="535" y="825"/>
                  </a:cubicBezTo>
                  <a:cubicBezTo>
                    <a:pt x="535" y="825"/>
                    <a:pt x="549" y="823"/>
                    <a:pt x="552" y="823"/>
                  </a:cubicBezTo>
                  <a:cubicBezTo>
                    <a:pt x="558" y="823"/>
                    <a:pt x="558" y="828"/>
                    <a:pt x="560" y="828"/>
                  </a:cubicBezTo>
                  <a:cubicBezTo>
                    <a:pt x="563" y="828"/>
                    <a:pt x="563" y="825"/>
                    <a:pt x="566" y="825"/>
                  </a:cubicBezTo>
                  <a:cubicBezTo>
                    <a:pt x="575" y="817"/>
                    <a:pt x="575" y="817"/>
                    <a:pt x="583" y="817"/>
                  </a:cubicBezTo>
                  <a:cubicBezTo>
                    <a:pt x="589" y="814"/>
                    <a:pt x="597" y="814"/>
                    <a:pt x="600" y="814"/>
                  </a:cubicBezTo>
                  <a:lnTo>
                    <a:pt x="603" y="814"/>
                  </a:lnTo>
                  <a:cubicBezTo>
                    <a:pt x="606" y="814"/>
                    <a:pt x="611" y="814"/>
                    <a:pt x="614" y="814"/>
                  </a:cubicBezTo>
                  <a:cubicBezTo>
                    <a:pt x="617" y="814"/>
                    <a:pt x="631" y="825"/>
                    <a:pt x="634" y="825"/>
                  </a:cubicBezTo>
                  <a:cubicBezTo>
                    <a:pt x="637" y="825"/>
                    <a:pt x="637" y="825"/>
                    <a:pt x="637" y="825"/>
                  </a:cubicBezTo>
                  <a:cubicBezTo>
                    <a:pt x="637" y="823"/>
                    <a:pt x="643" y="823"/>
                    <a:pt x="648" y="823"/>
                  </a:cubicBezTo>
                  <a:lnTo>
                    <a:pt x="648" y="823"/>
                  </a:lnTo>
                  <a:cubicBezTo>
                    <a:pt x="654" y="823"/>
                    <a:pt x="657" y="823"/>
                    <a:pt x="657" y="823"/>
                  </a:cubicBezTo>
                  <a:cubicBezTo>
                    <a:pt x="657" y="823"/>
                    <a:pt x="609" y="871"/>
                    <a:pt x="501" y="871"/>
                  </a:cubicBezTo>
                  <a:cubicBezTo>
                    <a:pt x="501" y="871"/>
                    <a:pt x="501" y="871"/>
                    <a:pt x="507" y="871"/>
                  </a:cubicBezTo>
                  <a:cubicBezTo>
                    <a:pt x="527" y="871"/>
                    <a:pt x="603" y="868"/>
                    <a:pt x="691" y="825"/>
                  </a:cubicBezTo>
                  <a:cubicBezTo>
                    <a:pt x="753" y="794"/>
                    <a:pt x="821" y="740"/>
                    <a:pt x="874" y="650"/>
                  </a:cubicBezTo>
                  <a:cubicBezTo>
                    <a:pt x="973" y="481"/>
                    <a:pt x="951" y="274"/>
                    <a:pt x="809" y="135"/>
                  </a:cubicBezTo>
                  <a:cubicBezTo>
                    <a:pt x="758" y="85"/>
                    <a:pt x="691" y="42"/>
                    <a:pt x="609" y="14"/>
                  </a:cubicBezTo>
                  <a:cubicBezTo>
                    <a:pt x="609" y="14"/>
                    <a:pt x="838" y="99"/>
                    <a:pt x="900" y="319"/>
                  </a:cubicBezTo>
                  <a:cubicBezTo>
                    <a:pt x="897" y="322"/>
                    <a:pt x="897" y="322"/>
                    <a:pt x="897" y="322"/>
                  </a:cubicBezTo>
                  <a:cubicBezTo>
                    <a:pt x="892" y="317"/>
                    <a:pt x="892" y="319"/>
                    <a:pt x="886" y="308"/>
                  </a:cubicBezTo>
                  <a:cubicBezTo>
                    <a:pt x="880" y="300"/>
                    <a:pt x="886" y="300"/>
                    <a:pt x="880" y="294"/>
                  </a:cubicBezTo>
                  <a:cubicBezTo>
                    <a:pt x="880" y="291"/>
                    <a:pt x="877" y="291"/>
                    <a:pt x="877" y="291"/>
                  </a:cubicBezTo>
                  <a:cubicBezTo>
                    <a:pt x="877" y="288"/>
                    <a:pt x="877" y="288"/>
                    <a:pt x="872" y="285"/>
                  </a:cubicBezTo>
                  <a:cubicBezTo>
                    <a:pt x="866" y="277"/>
                    <a:pt x="866" y="277"/>
                    <a:pt x="863" y="274"/>
                  </a:cubicBezTo>
                  <a:cubicBezTo>
                    <a:pt x="858" y="268"/>
                    <a:pt x="855" y="257"/>
                    <a:pt x="852" y="251"/>
                  </a:cubicBezTo>
                  <a:cubicBezTo>
                    <a:pt x="846" y="249"/>
                    <a:pt x="838" y="246"/>
                    <a:pt x="835" y="246"/>
                  </a:cubicBezTo>
                  <a:cubicBezTo>
                    <a:pt x="832" y="246"/>
                    <a:pt x="832" y="243"/>
                    <a:pt x="832" y="243"/>
                  </a:cubicBezTo>
                  <a:cubicBezTo>
                    <a:pt x="832" y="243"/>
                    <a:pt x="829" y="243"/>
                    <a:pt x="829" y="246"/>
                  </a:cubicBezTo>
                  <a:cubicBezTo>
                    <a:pt x="829" y="251"/>
                    <a:pt x="835" y="257"/>
                    <a:pt x="835" y="257"/>
                  </a:cubicBezTo>
                  <a:cubicBezTo>
                    <a:pt x="835" y="274"/>
                    <a:pt x="835" y="274"/>
                    <a:pt x="835" y="274"/>
                  </a:cubicBezTo>
                  <a:cubicBezTo>
                    <a:pt x="835" y="274"/>
                    <a:pt x="843" y="291"/>
                    <a:pt x="843" y="294"/>
                  </a:cubicBezTo>
                  <a:cubicBezTo>
                    <a:pt x="843" y="300"/>
                    <a:pt x="838" y="311"/>
                    <a:pt x="838" y="311"/>
                  </a:cubicBezTo>
                  <a:cubicBezTo>
                    <a:pt x="838" y="311"/>
                    <a:pt x="835" y="322"/>
                    <a:pt x="832" y="325"/>
                  </a:cubicBezTo>
                  <a:cubicBezTo>
                    <a:pt x="826" y="325"/>
                    <a:pt x="804" y="331"/>
                    <a:pt x="804" y="331"/>
                  </a:cubicBezTo>
                  <a:cubicBezTo>
                    <a:pt x="804" y="331"/>
                    <a:pt x="795" y="322"/>
                    <a:pt x="792" y="314"/>
                  </a:cubicBezTo>
                  <a:cubicBezTo>
                    <a:pt x="787" y="308"/>
                    <a:pt x="775" y="305"/>
                    <a:pt x="773" y="302"/>
                  </a:cubicBezTo>
                  <a:cubicBezTo>
                    <a:pt x="770" y="300"/>
                    <a:pt x="775" y="294"/>
                    <a:pt x="770" y="285"/>
                  </a:cubicBezTo>
                  <a:cubicBezTo>
                    <a:pt x="764" y="277"/>
                    <a:pt x="770" y="280"/>
                    <a:pt x="761" y="271"/>
                  </a:cubicBezTo>
                  <a:cubicBezTo>
                    <a:pt x="753" y="266"/>
                    <a:pt x="753" y="266"/>
                    <a:pt x="753" y="266"/>
                  </a:cubicBezTo>
                  <a:cubicBezTo>
                    <a:pt x="753" y="266"/>
                    <a:pt x="747" y="263"/>
                    <a:pt x="744" y="263"/>
                  </a:cubicBezTo>
                  <a:cubicBezTo>
                    <a:pt x="739" y="263"/>
                    <a:pt x="739" y="263"/>
                    <a:pt x="741" y="268"/>
                  </a:cubicBezTo>
                  <a:cubicBezTo>
                    <a:pt x="747" y="280"/>
                    <a:pt x="739" y="291"/>
                    <a:pt x="744" y="291"/>
                  </a:cubicBezTo>
                  <a:lnTo>
                    <a:pt x="747" y="291"/>
                  </a:lnTo>
                  <a:lnTo>
                    <a:pt x="747" y="291"/>
                  </a:lnTo>
                  <a:cubicBezTo>
                    <a:pt x="750" y="291"/>
                    <a:pt x="750" y="291"/>
                    <a:pt x="750" y="291"/>
                  </a:cubicBezTo>
                  <a:cubicBezTo>
                    <a:pt x="753" y="291"/>
                    <a:pt x="755" y="291"/>
                    <a:pt x="755" y="297"/>
                  </a:cubicBezTo>
                  <a:cubicBezTo>
                    <a:pt x="761" y="308"/>
                    <a:pt x="761" y="311"/>
                    <a:pt x="764" y="314"/>
                  </a:cubicBezTo>
                  <a:cubicBezTo>
                    <a:pt x="767" y="317"/>
                    <a:pt x="770" y="331"/>
                    <a:pt x="773" y="331"/>
                  </a:cubicBezTo>
                  <a:cubicBezTo>
                    <a:pt x="778" y="333"/>
                    <a:pt x="789" y="331"/>
                    <a:pt x="787" y="336"/>
                  </a:cubicBezTo>
                  <a:cubicBezTo>
                    <a:pt x="787" y="342"/>
                    <a:pt x="781" y="347"/>
                    <a:pt x="787" y="350"/>
                  </a:cubicBezTo>
                  <a:cubicBezTo>
                    <a:pt x="795" y="353"/>
                    <a:pt x="795" y="356"/>
                    <a:pt x="798" y="356"/>
                  </a:cubicBezTo>
                  <a:lnTo>
                    <a:pt x="801" y="356"/>
                  </a:lnTo>
                  <a:lnTo>
                    <a:pt x="801" y="356"/>
                  </a:lnTo>
                  <a:cubicBezTo>
                    <a:pt x="804" y="356"/>
                    <a:pt x="804" y="356"/>
                    <a:pt x="804" y="356"/>
                  </a:cubicBezTo>
                  <a:lnTo>
                    <a:pt x="804" y="356"/>
                  </a:lnTo>
                  <a:cubicBezTo>
                    <a:pt x="804" y="356"/>
                    <a:pt x="807" y="353"/>
                    <a:pt x="809" y="353"/>
                  </a:cubicBezTo>
                  <a:cubicBezTo>
                    <a:pt x="818" y="350"/>
                    <a:pt x="823" y="350"/>
                    <a:pt x="823" y="350"/>
                  </a:cubicBezTo>
                  <a:cubicBezTo>
                    <a:pt x="823" y="350"/>
                    <a:pt x="835" y="356"/>
                    <a:pt x="835" y="359"/>
                  </a:cubicBezTo>
                  <a:cubicBezTo>
                    <a:pt x="835" y="364"/>
                    <a:pt x="832" y="381"/>
                    <a:pt x="832" y="381"/>
                  </a:cubicBezTo>
                  <a:cubicBezTo>
                    <a:pt x="821" y="398"/>
                    <a:pt x="821" y="398"/>
                    <a:pt x="821" y="398"/>
                  </a:cubicBezTo>
                  <a:cubicBezTo>
                    <a:pt x="821" y="398"/>
                    <a:pt x="823" y="430"/>
                    <a:pt x="818" y="430"/>
                  </a:cubicBezTo>
                  <a:cubicBezTo>
                    <a:pt x="812" y="430"/>
                    <a:pt x="807" y="444"/>
                    <a:pt x="804" y="444"/>
                  </a:cubicBezTo>
                  <a:cubicBezTo>
                    <a:pt x="801" y="446"/>
                    <a:pt x="798" y="466"/>
                    <a:pt x="798" y="466"/>
                  </a:cubicBezTo>
                  <a:cubicBezTo>
                    <a:pt x="789" y="478"/>
                    <a:pt x="789" y="478"/>
                    <a:pt x="789" y="478"/>
                  </a:cubicBezTo>
                  <a:cubicBezTo>
                    <a:pt x="789" y="478"/>
                    <a:pt x="789" y="495"/>
                    <a:pt x="789" y="498"/>
                  </a:cubicBezTo>
                  <a:cubicBezTo>
                    <a:pt x="789" y="503"/>
                    <a:pt x="792" y="520"/>
                    <a:pt x="789" y="526"/>
                  </a:cubicBezTo>
                  <a:cubicBezTo>
                    <a:pt x="789" y="534"/>
                    <a:pt x="778" y="542"/>
                    <a:pt x="778" y="542"/>
                  </a:cubicBezTo>
                  <a:cubicBezTo>
                    <a:pt x="778" y="542"/>
                    <a:pt x="792" y="557"/>
                    <a:pt x="784" y="559"/>
                  </a:cubicBezTo>
                  <a:cubicBezTo>
                    <a:pt x="775" y="562"/>
                    <a:pt x="767" y="574"/>
                    <a:pt x="767" y="576"/>
                  </a:cubicBezTo>
                  <a:cubicBezTo>
                    <a:pt x="764" y="579"/>
                    <a:pt x="764" y="588"/>
                    <a:pt x="761" y="588"/>
                  </a:cubicBezTo>
                  <a:cubicBezTo>
                    <a:pt x="755" y="588"/>
                    <a:pt x="744" y="591"/>
                    <a:pt x="744" y="593"/>
                  </a:cubicBezTo>
                  <a:cubicBezTo>
                    <a:pt x="744" y="596"/>
                    <a:pt x="744" y="608"/>
                    <a:pt x="744" y="608"/>
                  </a:cubicBezTo>
                  <a:cubicBezTo>
                    <a:pt x="730" y="633"/>
                    <a:pt x="730" y="633"/>
                    <a:pt x="730" y="633"/>
                  </a:cubicBezTo>
                  <a:cubicBezTo>
                    <a:pt x="711" y="647"/>
                    <a:pt x="711" y="647"/>
                    <a:pt x="711" y="647"/>
                  </a:cubicBezTo>
                  <a:cubicBezTo>
                    <a:pt x="711" y="647"/>
                    <a:pt x="711" y="659"/>
                    <a:pt x="705" y="661"/>
                  </a:cubicBezTo>
                  <a:cubicBezTo>
                    <a:pt x="699" y="661"/>
                    <a:pt x="679" y="670"/>
                    <a:pt x="677" y="673"/>
                  </a:cubicBezTo>
                  <a:cubicBezTo>
                    <a:pt x="674" y="676"/>
                    <a:pt x="657" y="684"/>
                    <a:pt x="651" y="684"/>
                  </a:cubicBezTo>
                  <a:cubicBezTo>
                    <a:pt x="648" y="684"/>
                    <a:pt x="651" y="690"/>
                    <a:pt x="651" y="690"/>
                  </a:cubicBezTo>
                  <a:cubicBezTo>
                    <a:pt x="651" y="690"/>
                    <a:pt x="648" y="687"/>
                    <a:pt x="645" y="684"/>
                  </a:cubicBezTo>
                  <a:cubicBezTo>
                    <a:pt x="640" y="670"/>
                    <a:pt x="645" y="679"/>
                    <a:pt x="637" y="661"/>
                  </a:cubicBezTo>
                  <a:cubicBezTo>
                    <a:pt x="631" y="644"/>
                    <a:pt x="631" y="659"/>
                    <a:pt x="631" y="644"/>
                  </a:cubicBezTo>
                  <a:cubicBezTo>
                    <a:pt x="631" y="633"/>
                    <a:pt x="631" y="644"/>
                    <a:pt x="631" y="633"/>
                  </a:cubicBezTo>
                  <a:cubicBezTo>
                    <a:pt x="628" y="622"/>
                    <a:pt x="634" y="630"/>
                    <a:pt x="628" y="616"/>
                  </a:cubicBezTo>
                  <a:cubicBezTo>
                    <a:pt x="620" y="602"/>
                    <a:pt x="623" y="608"/>
                    <a:pt x="614" y="599"/>
                  </a:cubicBezTo>
                  <a:cubicBezTo>
                    <a:pt x="606" y="591"/>
                    <a:pt x="600" y="599"/>
                    <a:pt x="606" y="585"/>
                  </a:cubicBezTo>
                  <a:cubicBezTo>
                    <a:pt x="609" y="571"/>
                    <a:pt x="606" y="585"/>
                    <a:pt x="609" y="571"/>
                  </a:cubicBezTo>
                  <a:cubicBezTo>
                    <a:pt x="611" y="559"/>
                    <a:pt x="609" y="557"/>
                    <a:pt x="617" y="551"/>
                  </a:cubicBezTo>
                  <a:cubicBezTo>
                    <a:pt x="626" y="545"/>
                    <a:pt x="631" y="542"/>
                    <a:pt x="631" y="534"/>
                  </a:cubicBezTo>
                  <a:cubicBezTo>
                    <a:pt x="631" y="526"/>
                    <a:pt x="631" y="523"/>
                    <a:pt x="628" y="520"/>
                  </a:cubicBezTo>
                  <a:cubicBezTo>
                    <a:pt x="626" y="514"/>
                    <a:pt x="617" y="506"/>
                    <a:pt x="617" y="503"/>
                  </a:cubicBezTo>
                  <a:cubicBezTo>
                    <a:pt x="617" y="500"/>
                    <a:pt x="617" y="500"/>
                    <a:pt x="609" y="492"/>
                  </a:cubicBezTo>
                  <a:cubicBezTo>
                    <a:pt x="603" y="483"/>
                    <a:pt x="600" y="478"/>
                    <a:pt x="600" y="478"/>
                  </a:cubicBezTo>
                  <a:cubicBezTo>
                    <a:pt x="600" y="478"/>
                    <a:pt x="597" y="455"/>
                    <a:pt x="597" y="446"/>
                  </a:cubicBezTo>
                  <a:lnTo>
                    <a:pt x="597" y="444"/>
                  </a:lnTo>
                  <a:cubicBezTo>
                    <a:pt x="597" y="444"/>
                    <a:pt x="597" y="444"/>
                    <a:pt x="597" y="446"/>
                  </a:cubicBezTo>
                  <a:cubicBezTo>
                    <a:pt x="597" y="446"/>
                    <a:pt x="597" y="446"/>
                    <a:pt x="594" y="446"/>
                  </a:cubicBezTo>
                  <a:cubicBezTo>
                    <a:pt x="594" y="446"/>
                    <a:pt x="597" y="444"/>
                    <a:pt x="597" y="441"/>
                  </a:cubicBezTo>
                  <a:cubicBezTo>
                    <a:pt x="600" y="427"/>
                    <a:pt x="600" y="418"/>
                    <a:pt x="600" y="418"/>
                  </a:cubicBezTo>
                  <a:cubicBezTo>
                    <a:pt x="600" y="418"/>
                    <a:pt x="586" y="410"/>
                    <a:pt x="580" y="410"/>
                  </a:cubicBezTo>
                  <a:lnTo>
                    <a:pt x="580" y="410"/>
                  </a:lnTo>
                  <a:cubicBezTo>
                    <a:pt x="575" y="410"/>
                    <a:pt x="575" y="415"/>
                    <a:pt x="572" y="415"/>
                  </a:cubicBezTo>
                  <a:cubicBezTo>
                    <a:pt x="569" y="415"/>
                    <a:pt x="569" y="412"/>
                    <a:pt x="566" y="412"/>
                  </a:cubicBezTo>
                  <a:cubicBezTo>
                    <a:pt x="555" y="404"/>
                    <a:pt x="558" y="398"/>
                    <a:pt x="555" y="398"/>
                  </a:cubicBezTo>
                  <a:cubicBezTo>
                    <a:pt x="555" y="396"/>
                    <a:pt x="552" y="396"/>
                    <a:pt x="549" y="396"/>
                  </a:cubicBezTo>
                  <a:cubicBezTo>
                    <a:pt x="546" y="396"/>
                    <a:pt x="543" y="396"/>
                    <a:pt x="541" y="398"/>
                  </a:cubicBezTo>
                  <a:cubicBezTo>
                    <a:pt x="535" y="401"/>
                    <a:pt x="524" y="401"/>
                    <a:pt x="515" y="407"/>
                  </a:cubicBezTo>
                  <a:cubicBezTo>
                    <a:pt x="510" y="410"/>
                    <a:pt x="504" y="410"/>
                    <a:pt x="501" y="410"/>
                  </a:cubicBezTo>
                  <a:cubicBezTo>
                    <a:pt x="498" y="410"/>
                    <a:pt x="496" y="410"/>
                    <a:pt x="490" y="410"/>
                  </a:cubicBezTo>
                  <a:cubicBezTo>
                    <a:pt x="481" y="410"/>
                    <a:pt x="473" y="412"/>
                    <a:pt x="467" y="412"/>
                  </a:cubicBezTo>
                  <a:cubicBezTo>
                    <a:pt x="462" y="412"/>
                    <a:pt x="459" y="410"/>
                    <a:pt x="453" y="410"/>
                  </a:cubicBezTo>
                  <a:cubicBezTo>
                    <a:pt x="445" y="404"/>
                    <a:pt x="445" y="410"/>
                    <a:pt x="439" y="401"/>
                  </a:cubicBezTo>
                  <a:cubicBezTo>
                    <a:pt x="436" y="390"/>
                    <a:pt x="439" y="390"/>
                    <a:pt x="430" y="387"/>
                  </a:cubicBezTo>
                  <a:cubicBezTo>
                    <a:pt x="422" y="381"/>
                    <a:pt x="419" y="384"/>
                    <a:pt x="419" y="376"/>
                  </a:cubicBezTo>
                  <a:cubicBezTo>
                    <a:pt x="416" y="367"/>
                    <a:pt x="422" y="367"/>
                    <a:pt x="416" y="359"/>
                  </a:cubicBezTo>
                  <a:cubicBezTo>
                    <a:pt x="413" y="359"/>
                    <a:pt x="413" y="356"/>
                    <a:pt x="413" y="356"/>
                  </a:cubicBezTo>
                  <a:cubicBezTo>
                    <a:pt x="413" y="356"/>
                    <a:pt x="413" y="356"/>
                    <a:pt x="413" y="359"/>
                  </a:cubicBezTo>
                  <a:lnTo>
                    <a:pt x="413" y="359"/>
                  </a:lnTo>
                  <a:cubicBezTo>
                    <a:pt x="413" y="359"/>
                    <a:pt x="413" y="356"/>
                    <a:pt x="408" y="353"/>
                  </a:cubicBezTo>
                  <a:cubicBezTo>
                    <a:pt x="396" y="339"/>
                    <a:pt x="394" y="350"/>
                    <a:pt x="396" y="339"/>
                  </a:cubicBezTo>
                  <a:cubicBezTo>
                    <a:pt x="399" y="331"/>
                    <a:pt x="405" y="336"/>
                    <a:pt x="405" y="322"/>
                  </a:cubicBezTo>
                  <a:cubicBezTo>
                    <a:pt x="405" y="319"/>
                    <a:pt x="408" y="319"/>
                    <a:pt x="411" y="319"/>
                  </a:cubicBezTo>
                  <a:lnTo>
                    <a:pt x="411" y="319"/>
                  </a:lnTo>
                  <a:lnTo>
                    <a:pt x="411" y="319"/>
                  </a:lnTo>
                  <a:cubicBezTo>
                    <a:pt x="413" y="319"/>
                    <a:pt x="416" y="317"/>
                    <a:pt x="411" y="302"/>
                  </a:cubicBezTo>
                  <a:cubicBezTo>
                    <a:pt x="399" y="280"/>
                    <a:pt x="396" y="285"/>
                    <a:pt x="408" y="266"/>
                  </a:cubicBezTo>
                  <a:cubicBezTo>
                    <a:pt x="419" y="246"/>
                    <a:pt x="430" y="240"/>
                    <a:pt x="433" y="237"/>
                  </a:cubicBezTo>
                  <a:cubicBezTo>
                    <a:pt x="436" y="232"/>
                    <a:pt x="439" y="223"/>
                    <a:pt x="445" y="220"/>
                  </a:cubicBezTo>
                  <a:cubicBezTo>
                    <a:pt x="447" y="217"/>
                    <a:pt x="445" y="215"/>
                    <a:pt x="450" y="215"/>
                  </a:cubicBezTo>
                  <a:cubicBezTo>
                    <a:pt x="453" y="215"/>
                    <a:pt x="453" y="215"/>
                    <a:pt x="453" y="215"/>
                  </a:cubicBezTo>
                  <a:cubicBezTo>
                    <a:pt x="456" y="215"/>
                    <a:pt x="456" y="215"/>
                    <a:pt x="456" y="215"/>
                  </a:cubicBezTo>
                  <a:cubicBezTo>
                    <a:pt x="464" y="215"/>
                    <a:pt x="476" y="209"/>
                    <a:pt x="479" y="203"/>
                  </a:cubicBezTo>
                  <a:cubicBezTo>
                    <a:pt x="487" y="198"/>
                    <a:pt x="496" y="189"/>
                    <a:pt x="498" y="189"/>
                  </a:cubicBezTo>
                  <a:lnTo>
                    <a:pt x="501" y="189"/>
                  </a:lnTo>
                  <a:lnTo>
                    <a:pt x="501" y="189"/>
                  </a:lnTo>
                  <a:lnTo>
                    <a:pt x="504" y="189"/>
                  </a:lnTo>
                  <a:cubicBezTo>
                    <a:pt x="504" y="189"/>
                    <a:pt x="507" y="189"/>
                    <a:pt x="510" y="186"/>
                  </a:cubicBezTo>
                  <a:cubicBezTo>
                    <a:pt x="518" y="186"/>
                    <a:pt x="521" y="183"/>
                    <a:pt x="527" y="183"/>
                  </a:cubicBezTo>
                  <a:cubicBezTo>
                    <a:pt x="530" y="183"/>
                    <a:pt x="530" y="183"/>
                    <a:pt x="530" y="183"/>
                  </a:cubicBezTo>
                  <a:cubicBezTo>
                    <a:pt x="530" y="183"/>
                    <a:pt x="532" y="183"/>
                    <a:pt x="538" y="183"/>
                  </a:cubicBezTo>
                  <a:cubicBezTo>
                    <a:pt x="555" y="180"/>
                    <a:pt x="552" y="180"/>
                    <a:pt x="555" y="180"/>
                  </a:cubicBezTo>
                  <a:cubicBezTo>
                    <a:pt x="560" y="180"/>
                    <a:pt x="558" y="180"/>
                    <a:pt x="566" y="183"/>
                  </a:cubicBezTo>
                  <a:lnTo>
                    <a:pt x="566" y="183"/>
                  </a:lnTo>
                  <a:cubicBezTo>
                    <a:pt x="569" y="183"/>
                    <a:pt x="569" y="180"/>
                    <a:pt x="569" y="178"/>
                  </a:cubicBezTo>
                  <a:cubicBezTo>
                    <a:pt x="572" y="178"/>
                    <a:pt x="572" y="175"/>
                    <a:pt x="572" y="175"/>
                  </a:cubicBezTo>
                  <a:cubicBezTo>
                    <a:pt x="572" y="175"/>
                    <a:pt x="572" y="178"/>
                    <a:pt x="572" y="183"/>
                  </a:cubicBezTo>
                  <a:cubicBezTo>
                    <a:pt x="575" y="198"/>
                    <a:pt x="566" y="206"/>
                    <a:pt x="577" y="206"/>
                  </a:cubicBezTo>
                  <a:cubicBezTo>
                    <a:pt x="592" y="209"/>
                    <a:pt x="577" y="209"/>
                    <a:pt x="592" y="209"/>
                  </a:cubicBezTo>
                  <a:cubicBezTo>
                    <a:pt x="603" y="209"/>
                    <a:pt x="600" y="209"/>
                    <a:pt x="606" y="212"/>
                  </a:cubicBezTo>
                  <a:cubicBezTo>
                    <a:pt x="611" y="217"/>
                    <a:pt x="617" y="220"/>
                    <a:pt x="626" y="220"/>
                  </a:cubicBezTo>
                  <a:cubicBezTo>
                    <a:pt x="631" y="220"/>
                    <a:pt x="628" y="226"/>
                    <a:pt x="628" y="226"/>
                  </a:cubicBezTo>
                  <a:cubicBezTo>
                    <a:pt x="628" y="226"/>
                    <a:pt x="631" y="226"/>
                    <a:pt x="634" y="220"/>
                  </a:cubicBezTo>
                  <a:cubicBezTo>
                    <a:pt x="645" y="209"/>
                    <a:pt x="631" y="206"/>
                    <a:pt x="637" y="206"/>
                  </a:cubicBezTo>
                  <a:cubicBezTo>
                    <a:pt x="640" y="206"/>
                    <a:pt x="643" y="206"/>
                    <a:pt x="648" y="206"/>
                  </a:cubicBezTo>
                  <a:cubicBezTo>
                    <a:pt x="668" y="209"/>
                    <a:pt x="674" y="212"/>
                    <a:pt x="677" y="212"/>
                  </a:cubicBezTo>
                  <a:lnTo>
                    <a:pt x="679" y="212"/>
                  </a:lnTo>
                  <a:cubicBezTo>
                    <a:pt x="679" y="212"/>
                    <a:pt x="679" y="212"/>
                    <a:pt x="682" y="212"/>
                  </a:cubicBezTo>
                  <a:lnTo>
                    <a:pt x="682" y="212"/>
                  </a:lnTo>
                  <a:lnTo>
                    <a:pt x="685" y="212"/>
                  </a:lnTo>
                  <a:cubicBezTo>
                    <a:pt x="688" y="212"/>
                    <a:pt x="691" y="212"/>
                    <a:pt x="694" y="209"/>
                  </a:cubicBezTo>
                  <a:cubicBezTo>
                    <a:pt x="699" y="206"/>
                    <a:pt x="702" y="203"/>
                    <a:pt x="705" y="203"/>
                  </a:cubicBezTo>
                  <a:cubicBezTo>
                    <a:pt x="708" y="203"/>
                    <a:pt x="708" y="206"/>
                    <a:pt x="711" y="206"/>
                  </a:cubicBezTo>
                  <a:cubicBezTo>
                    <a:pt x="713" y="206"/>
                    <a:pt x="713" y="212"/>
                    <a:pt x="716" y="212"/>
                  </a:cubicBezTo>
                  <a:cubicBezTo>
                    <a:pt x="716" y="212"/>
                    <a:pt x="716" y="212"/>
                    <a:pt x="719" y="209"/>
                  </a:cubicBezTo>
                  <a:cubicBezTo>
                    <a:pt x="722" y="198"/>
                    <a:pt x="730" y="200"/>
                    <a:pt x="719" y="195"/>
                  </a:cubicBezTo>
                  <a:cubicBezTo>
                    <a:pt x="713" y="192"/>
                    <a:pt x="708" y="192"/>
                    <a:pt x="705" y="192"/>
                  </a:cubicBezTo>
                  <a:lnTo>
                    <a:pt x="705" y="192"/>
                  </a:lnTo>
                  <a:lnTo>
                    <a:pt x="705" y="192"/>
                  </a:lnTo>
                  <a:cubicBezTo>
                    <a:pt x="702" y="192"/>
                    <a:pt x="699" y="192"/>
                    <a:pt x="699" y="189"/>
                  </a:cubicBezTo>
                  <a:cubicBezTo>
                    <a:pt x="696" y="180"/>
                    <a:pt x="711" y="183"/>
                    <a:pt x="696" y="180"/>
                  </a:cubicBezTo>
                  <a:cubicBezTo>
                    <a:pt x="685" y="178"/>
                    <a:pt x="688" y="178"/>
                    <a:pt x="677" y="175"/>
                  </a:cubicBezTo>
                  <a:cubicBezTo>
                    <a:pt x="677" y="175"/>
                    <a:pt x="677" y="175"/>
                    <a:pt x="674" y="175"/>
                  </a:cubicBezTo>
                  <a:cubicBezTo>
                    <a:pt x="671" y="175"/>
                    <a:pt x="668" y="175"/>
                    <a:pt x="665" y="175"/>
                  </a:cubicBezTo>
                  <a:cubicBezTo>
                    <a:pt x="665" y="178"/>
                    <a:pt x="662" y="178"/>
                    <a:pt x="659" y="178"/>
                  </a:cubicBezTo>
                  <a:cubicBezTo>
                    <a:pt x="659" y="178"/>
                    <a:pt x="657" y="178"/>
                    <a:pt x="657" y="175"/>
                  </a:cubicBezTo>
                  <a:cubicBezTo>
                    <a:pt x="654" y="172"/>
                    <a:pt x="654" y="172"/>
                    <a:pt x="651" y="172"/>
                  </a:cubicBezTo>
                  <a:lnTo>
                    <a:pt x="648" y="172"/>
                  </a:lnTo>
                  <a:cubicBezTo>
                    <a:pt x="645" y="172"/>
                    <a:pt x="645" y="172"/>
                    <a:pt x="645" y="172"/>
                  </a:cubicBezTo>
                  <a:cubicBezTo>
                    <a:pt x="645" y="172"/>
                    <a:pt x="645" y="172"/>
                    <a:pt x="654" y="166"/>
                  </a:cubicBezTo>
                  <a:cubicBezTo>
                    <a:pt x="668" y="152"/>
                    <a:pt x="665" y="147"/>
                    <a:pt x="671" y="147"/>
                  </a:cubicBezTo>
                  <a:lnTo>
                    <a:pt x="674" y="147"/>
                  </a:lnTo>
                  <a:cubicBezTo>
                    <a:pt x="682" y="149"/>
                    <a:pt x="682" y="155"/>
                    <a:pt x="685" y="155"/>
                  </a:cubicBezTo>
                  <a:cubicBezTo>
                    <a:pt x="688" y="155"/>
                    <a:pt x="688" y="155"/>
                    <a:pt x="691" y="155"/>
                  </a:cubicBezTo>
                  <a:cubicBezTo>
                    <a:pt x="696" y="147"/>
                    <a:pt x="711" y="144"/>
                    <a:pt x="696" y="135"/>
                  </a:cubicBezTo>
                  <a:cubicBezTo>
                    <a:pt x="685" y="124"/>
                    <a:pt x="694" y="130"/>
                    <a:pt x="679" y="124"/>
                  </a:cubicBezTo>
                  <a:lnTo>
                    <a:pt x="677" y="121"/>
                  </a:lnTo>
                  <a:cubicBezTo>
                    <a:pt x="671" y="121"/>
                    <a:pt x="665" y="127"/>
                    <a:pt x="659" y="133"/>
                  </a:cubicBezTo>
                  <a:cubicBezTo>
                    <a:pt x="657" y="138"/>
                    <a:pt x="651" y="144"/>
                    <a:pt x="648" y="144"/>
                  </a:cubicBezTo>
                  <a:lnTo>
                    <a:pt x="648" y="144"/>
                  </a:lnTo>
                  <a:cubicBezTo>
                    <a:pt x="643" y="141"/>
                    <a:pt x="640" y="138"/>
                    <a:pt x="637" y="138"/>
                  </a:cubicBezTo>
                  <a:lnTo>
                    <a:pt x="634" y="138"/>
                  </a:lnTo>
                  <a:cubicBezTo>
                    <a:pt x="631" y="141"/>
                    <a:pt x="631" y="152"/>
                    <a:pt x="628" y="158"/>
                  </a:cubicBezTo>
                  <a:cubicBezTo>
                    <a:pt x="628" y="164"/>
                    <a:pt x="631" y="166"/>
                    <a:pt x="631" y="166"/>
                  </a:cubicBezTo>
                  <a:cubicBezTo>
                    <a:pt x="631" y="166"/>
                    <a:pt x="628" y="166"/>
                    <a:pt x="623" y="164"/>
                  </a:cubicBezTo>
                  <a:cubicBezTo>
                    <a:pt x="609" y="158"/>
                    <a:pt x="637" y="161"/>
                    <a:pt x="609" y="149"/>
                  </a:cubicBezTo>
                  <a:cubicBezTo>
                    <a:pt x="592" y="144"/>
                    <a:pt x="583" y="141"/>
                    <a:pt x="575" y="141"/>
                  </a:cubicBezTo>
                  <a:cubicBezTo>
                    <a:pt x="569" y="141"/>
                    <a:pt x="566" y="144"/>
                    <a:pt x="563" y="144"/>
                  </a:cubicBezTo>
                  <a:cubicBezTo>
                    <a:pt x="560" y="149"/>
                    <a:pt x="552" y="147"/>
                    <a:pt x="549" y="152"/>
                  </a:cubicBezTo>
                  <a:cubicBezTo>
                    <a:pt x="546" y="152"/>
                    <a:pt x="552" y="158"/>
                    <a:pt x="552" y="158"/>
                  </a:cubicBezTo>
                  <a:cubicBezTo>
                    <a:pt x="552" y="158"/>
                    <a:pt x="552" y="155"/>
                    <a:pt x="546" y="155"/>
                  </a:cubicBezTo>
                  <a:cubicBezTo>
                    <a:pt x="543" y="152"/>
                    <a:pt x="541" y="152"/>
                    <a:pt x="538" y="152"/>
                  </a:cubicBezTo>
                  <a:cubicBezTo>
                    <a:pt x="530" y="152"/>
                    <a:pt x="521" y="158"/>
                    <a:pt x="521" y="158"/>
                  </a:cubicBezTo>
                  <a:cubicBezTo>
                    <a:pt x="521" y="158"/>
                    <a:pt x="521" y="158"/>
                    <a:pt x="518" y="158"/>
                  </a:cubicBezTo>
                  <a:cubicBezTo>
                    <a:pt x="518" y="158"/>
                    <a:pt x="515" y="158"/>
                    <a:pt x="513" y="161"/>
                  </a:cubicBezTo>
                  <a:cubicBezTo>
                    <a:pt x="510" y="164"/>
                    <a:pt x="501" y="166"/>
                    <a:pt x="496" y="166"/>
                  </a:cubicBezTo>
                  <a:cubicBezTo>
                    <a:pt x="496" y="166"/>
                    <a:pt x="493" y="166"/>
                    <a:pt x="490" y="166"/>
                  </a:cubicBezTo>
                  <a:cubicBezTo>
                    <a:pt x="484" y="164"/>
                    <a:pt x="473" y="166"/>
                    <a:pt x="484" y="152"/>
                  </a:cubicBezTo>
                  <a:cubicBezTo>
                    <a:pt x="496" y="138"/>
                    <a:pt x="487" y="147"/>
                    <a:pt x="504" y="141"/>
                  </a:cubicBezTo>
                  <a:cubicBezTo>
                    <a:pt x="521" y="133"/>
                    <a:pt x="546" y="133"/>
                    <a:pt x="524" y="127"/>
                  </a:cubicBezTo>
                  <a:cubicBezTo>
                    <a:pt x="501" y="121"/>
                    <a:pt x="538" y="121"/>
                    <a:pt x="507" y="107"/>
                  </a:cubicBezTo>
                  <a:cubicBezTo>
                    <a:pt x="498" y="102"/>
                    <a:pt x="490" y="102"/>
                    <a:pt x="487" y="102"/>
                  </a:cubicBezTo>
                  <a:cubicBezTo>
                    <a:pt x="484" y="102"/>
                    <a:pt x="481" y="102"/>
                    <a:pt x="481" y="102"/>
                  </a:cubicBezTo>
                  <a:cubicBezTo>
                    <a:pt x="479" y="102"/>
                    <a:pt x="479" y="102"/>
                    <a:pt x="479" y="102"/>
                  </a:cubicBezTo>
                  <a:cubicBezTo>
                    <a:pt x="476" y="102"/>
                    <a:pt x="476" y="102"/>
                    <a:pt x="476" y="93"/>
                  </a:cubicBezTo>
                  <a:cubicBezTo>
                    <a:pt x="479" y="76"/>
                    <a:pt x="476" y="73"/>
                    <a:pt x="470" y="73"/>
                  </a:cubicBezTo>
                  <a:cubicBezTo>
                    <a:pt x="470" y="73"/>
                    <a:pt x="470" y="73"/>
                    <a:pt x="467" y="73"/>
                  </a:cubicBezTo>
                  <a:cubicBezTo>
                    <a:pt x="462" y="73"/>
                    <a:pt x="445" y="79"/>
                    <a:pt x="436" y="79"/>
                  </a:cubicBezTo>
                  <a:cubicBezTo>
                    <a:pt x="433" y="79"/>
                    <a:pt x="433" y="82"/>
                    <a:pt x="433" y="82"/>
                  </a:cubicBezTo>
                  <a:cubicBezTo>
                    <a:pt x="430" y="82"/>
                    <a:pt x="430" y="82"/>
                    <a:pt x="425" y="79"/>
                  </a:cubicBezTo>
                  <a:cubicBezTo>
                    <a:pt x="419" y="76"/>
                    <a:pt x="416" y="76"/>
                    <a:pt x="413" y="76"/>
                  </a:cubicBezTo>
                  <a:cubicBezTo>
                    <a:pt x="413" y="76"/>
                    <a:pt x="413" y="76"/>
                    <a:pt x="411" y="76"/>
                  </a:cubicBezTo>
                  <a:lnTo>
                    <a:pt x="411" y="76"/>
                  </a:lnTo>
                  <a:cubicBezTo>
                    <a:pt x="408" y="76"/>
                    <a:pt x="408" y="76"/>
                    <a:pt x="411" y="70"/>
                  </a:cubicBezTo>
                  <a:cubicBezTo>
                    <a:pt x="416" y="56"/>
                    <a:pt x="416" y="56"/>
                    <a:pt x="425" y="48"/>
                  </a:cubicBezTo>
                  <a:cubicBezTo>
                    <a:pt x="433" y="42"/>
                    <a:pt x="433" y="22"/>
                    <a:pt x="445" y="22"/>
                  </a:cubicBezTo>
                  <a:cubicBezTo>
                    <a:pt x="447" y="22"/>
                    <a:pt x="450" y="22"/>
                    <a:pt x="453" y="25"/>
                  </a:cubicBezTo>
                  <a:cubicBezTo>
                    <a:pt x="473" y="34"/>
                    <a:pt x="464" y="31"/>
                    <a:pt x="481" y="34"/>
                  </a:cubicBezTo>
                  <a:cubicBezTo>
                    <a:pt x="484" y="34"/>
                    <a:pt x="484" y="34"/>
                    <a:pt x="487" y="34"/>
                  </a:cubicBezTo>
                  <a:cubicBezTo>
                    <a:pt x="498" y="34"/>
                    <a:pt x="504" y="31"/>
                    <a:pt x="504" y="28"/>
                  </a:cubicBezTo>
                  <a:cubicBezTo>
                    <a:pt x="504" y="25"/>
                    <a:pt x="487" y="17"/>
                    <a:pt x="487" y="17"/>
                  </a:cubicBezTo>
                  <a:cubicBezTo>
                    <a:pt x="487" y="17"/>
                    <a:pt x="484" y="17"/>
                    <a:pt x="481" y="17"/>
                  </a:cubicBezTo>
                  <a:cubicBezTo>
                    <a:pt x="481" y="17"/>
                    <a:pt x="481" y="17"/>
                    <a:pt x="481" y="14"/>
                  </a:cubicBezTo>
                  <a:cubicBezTo>
                    <a:pt x="484" y="11"/>
                    <a:pt x="487" y="5"/>
                    <a:pt x="487" y="5"/>
                  </a:cubicBezTo>
                  <a:lnTo>
                    <a:pt x="487" y="5"/>
                  </a:lnTo>
                  <a:cubicBezTo>
                    <a:pt x="481" y="0"/>
                    <a:pt x="481" y="0"/>
                    <a:pt x="4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4" name="Freeform 119"/>
            <p:cNvSpPr>
              <a:spLocks noChangeArrowheads="1"/>
            </p:cNvSpPr>
            <p:nvPr/>
          </p:nvSpPr>
          <p:spPr bwMode="auto">
            <a:xfrm>
              <a:off x="6580" y="1551"/>
              <a:ext cx="202" cy="203"/>
            </a:xfrm>
            <a:custGeom>
              <a:avLst/>
              <a:gdLst>
                <a:gd name="T0" fmla="*/ 472 w 897"/>
                <a:gd name="T1" fmla="*/ 0 h 900"/>
                <a:gd name="T2" fmla="*/ 472 w 897"/>
                <a:gd name="T3" fmla="*/ 0 h 900"/>
                <a:gd name="T4" fmla="*/ 22 w 897"/>
                <a:gd name="T5" fmla="*/ 449 h 900"/>
                <a:gd name="T6" fmla="*/ 472 w 897"/>
                <a:gd name="T7" fmla="*/ 899 h 900"/>
                <a:gd name="T8" fmla="*/ 687 w 897"/>
                <a:gd name="T9" fmla="*/ 845 h 900"/>
                <a:gd name="T10" fmla="*/ 503 w 897"/>
                <a:gd name="T11" fmla="*/ 891 h 900"/>
                <a:gd name="T12" fmla="*/ 501 w 897"/>
                <a:gd name="T13" fmla="*/ 891 h 900"/>
                <a:gd name="T14" fmla="*/ 656 w 897"/>
                <a:gd name="T15" fmla="*/ 840 h 900"/>
                <a:gd name="T16" fmla="*/ 647 w 897"/>
                <a:gd name="T17" fmla="*/ 840 h 900"/>
                <a:gd name="T18" fmla="*/ 472 w 897"/>
                <a:gd name="T19" fmla="*/ 879 h 900"/>
                <a:gd name="T20" fmla="*/ 325 w 897"/>
                <a:gd name="T21" fmla="*/ 854 h 900"/>
                <a:gd name="T22" fmla="*/ 432 w 897"/>
                <a:gd name="T23" fmla="*/ 891 h 900"/>
                <a:gd name="T24" fmla="*/ 42 w 897"/>
                <a:gd name="T25" fmla="*/ 393 h 900"/>
                <a:gd name="T26" fmla="*/ 48 w 897"/>
                <a:gd name="T27" fmla="*/ 387 h 900"/>
                <a:gd name="T28" fmla="*/ 48 w 897"/>
                <a:gd name="T29" fmla="*/ 393 h 900"/>
                <a:gd name="T30" fmla="*/ 68 w 897"/>
                <a:gd name="T31" fmla="*/ 311 h 900"/>
                <a:gd name="T32" fmla="*/ 68 w 897"/>
                <a:gd name="T33" fmla="*/ 311 h 900"/>
                <a:gd name="T34" fmla="*/ 85 w 897"/>
                <a:gd name="T35" fmla="*/ 263 h 900"/>
                <a:gd name="T36" fmla="*/ 85 w 897"/>
                <a:gd name="T37" fmla="*/ 268 h 900"/>
                <a:gd name="T38" fmla="*/ 240 w 897"/>
                <a:gd name="T39" fmla="*/ 90 h 900"/>
                <a:gd name="T40" fmla="*/ 155 w 897"/>
                <a:gd name="T41" fmla="*/ 158 h 900"/>
                <a:gd name="T42" fmla="*/ 410 w 897"/>
                <a:gd name="T43" fmla="*/ 19 h 900"/>
                <a:gd name="T44" fmla="*/ 481 w 897"/>
                <a:gd name="T45" fmla="*/ 17 h 900"/>
                <a:gd name="T46" fmla="*/ 486 w 897"/>
                <a:gd name="T47" fmla="*/ 22 h 900"/>
                <a:gd name="T48" fmla="*/ 877 w 897"/>
                <a:gd name="T49" fmla="*/ 308 h 900"/>
                <a:gd name="T50" fmla="*/ 879 w 897"/>
                <a:gd name="T51" fmla="*/ 311 h 900"/>
                <a:gd name="T52" fmla="*/ 885 w 897"/>
                <a:gd name="T53" fmla="*/ 325 h 900"/>
                <a:gd name="T54" fmla="*/ 896 w 897"/>
                <a:gd name="T55" fmla="*/ 339 h 900"/>
                <a:gd name="T56" fmla="*/ 896 w 897"/>
                <a:gd name="T57" fmla="*/ 336 h 900"/>
                <a:gd name="T58" fmla="*/ 608 w 897"/>
                <a:gd name="T59" fmla="*/ 31 h 900"/>
                <a:gd name="T60" fmla="*/ 809 w 897"/>
                <a:gd name="T61" fmla="*/ 153 h 900"/>
                <a:gd name="T62" fmla="*/ 472 w 897"/>
                <a:gd name="T63"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97" h="900">
                  <a:moveTo>
                    <a:pt x="472" y="0"/>
                  </a:moveTo>
                  <a:lnTo>
                    <a:pt x="472" y="0"/>
                  </a:lnTo>
                  <a:cubicBezTo>
                    <a:pt x="223" y="0"/>
                    <a:pt x="22" y="200"/>
                    <a:pt x="22" y="449"/>
                  </a:cubicBezTo>
                  <a:cubicBezTo>
                    <a:pt x="22" y="698"/>
                    <a:pt x="223" y="899"/>
                    <a:pt x="472" y="899"/>
                  </a:cubicBezTo>
                  <a:cubicBezTo>
                    <a:pt x="551" y="899"/>
                    <a:pt x="625" y="879"/>
                    <a:pt x="687" y="845"/>
                  </a:cubicBezTo>
                  <a:cubicBezTo>
                    <a:pt x="602" y="888"/>
                    <a:pt x="526" y="891"/>
                    <a:pt x="503" y="891"/>
                  </a:cubicBezTo>
                  <a:cubicBezTo>
                    <a:pt x="501" y="891"/>
                    <a:pt x="501" y="891"/>
                    <a:pt x="501" y="891"/>
                  </a:cubicBezTo>
                  <a:cubicBezTo>
                    <a:pt x="605" y="888"/>
                    <a:pt x="656" y="840"/>
                    <a:pt x="656" y="840"/>
                  </a:cubicBezTo>
                  <a:cubicBezTo>
                    <a:pt x="656" y="840"/>
                    <a:pt x="653" y="840"/>
                    <a:pt x="647" y="840"/>
                  </a:cubicBezTo>
                  <a:cubicBezTo>
                    <a:pt x="594" y="865"/>
                    <a:pt x="534" y="879"/>
                    <a:pt x="472" y="879"/>
                  </a:cubicBezTo>
                  <a:cubicBezTo>
                    <a:pt x="421" y="879"/>
                    <a:pt x="373" y="868"/>
                    <a:pt x="325" y="854"/>
                  </a:cubicBezTo>
                  <a:cubicBezTo>
                    <a:pt x="345" y="871"/>
                    <a:pt x="432" y="891"/>
                    <a:pt x="432" y="891"/>
                  </a:cubicBezTo>
                  <a:cubicBezTo>
                    <a:pt x="0" y="825"/>
                    <a:pt x="42" y="393"/>
                    <a:pt x="42" y="393"/>
                  </a:cubicBezTo>
                  <a:cubicBezTo>
                    <a:pt x="48" y="387"/>
                    <a:pt x="48" y="387"/>
                    <a:pt x="48" y="387"/>
                  </a:cubicBezTo>
                  <a:cubicBezTo>
                    <a:pt x="48" y="387"/>
                    <a:pt x="48" y="390"/>
                    <a:pt x="48" y="393"/>
                  </a:cubicBezTo>
                  <a:cubicBezTo>
                    <a:pt x="51" y="365"/>
                    <a:pt x="59" y="336"/>
                    <a:pt x="68" y="311"/>
                  </a:cubicBezTo>
                  <a:lnTo>
                    <a:pt x="68" y="311"/>
                  </a:lnTo>
                  <a:cubicBezTo>
                    <a:pt x="71" y="288"/>
                    <a:pt x="85" y="263"/>
                    <a:pt x="85" y="263"/>
                  </a:cubicBezTo>
                  <a:cubicBezTo>
                    <a:pt x="85" y="263"/>
                    <a:pt x="85" y="265"/>
                    <a:pt x="85" y="268"/>
                  </a:cubicBezTo>
                  <a:cubicBezTo>
                    <a:pt x="119" y="195"/>
                    <a:pt x="172" y="133"/>
                    <a:pt x="240" y="90"/>
                  </a:cubicBezTo>
                  <a:cubicBezTo>
                    <a:pt x="198" y="113"/>
                    <a:pt x="155" y="158"/>
                    <a:pt x="155" y="158"/>
                  </a:cubicBezTo>
                  <a:cubicBezTo>
                    <a:pt x="257" y="39"/>
                    <a:pt x="410" y="19"/>
                    <a:pt x="410" y="19"/>
                  </a:cubicBezTo>
                  <a:cubicBezTo>
                    <a:pt x="424" y="17"/>
                    <a:pt x="481" y="17"/>
                    <a:pt x="481" y="17"/>
                  </a:cubicBezTo>
                  <a:cubicBezTo>
                    <a:pt x="486" y="22"/>
                    <a:pt x="486" y="22"/>
                    <a:pt x="486" y="22"/>
                  </a:cubicBezTo>
                  <a:cubicBezTo>
                    <a:pt x="667" y="28"/>
                    <a:pt x="820" y="144"/>
                    <a:pt x="877" y="308"/>
                  </a:cubicBezTo>
                  <a:cubicBezTo>
                    <a:pt x="877" y="308"/>
                    <a:pt x="877" y="308"/>
                    <a:pt x="879" y="311"/>
                  </a:cubicBezTo>
                  <a:cubicBezTo>
                    <a:pt x="882" y="319"/>
                    <a:pt x="879" y="317"/>
                    <a:pt x="885" y="325"/>
                  </a:cubicBezTo>
                  <a:cubicBezTo>
                    <a:pt x="891" y="336"/>
                    <a:pt x="891" y="334"/>
                    <a:pt x="896" y="339"/>
                  </a:cubicBezTo>
                  <a:cubicBezTo>
                    <a:pt x="896" y="336"/>
                    <a:pt x="896" y="336"/>
                    <a:pt x="896" y="336"/>
                  </a:cubicBezTo>
                  <a:cubicBezTo>
                    <a:pt x="837" y="116"/>
                    <a:pt x="608" y="31"/>
                    <a:pt x="608" y="31"/>
                  </a:cubicBezTo>
                  <a:cubicBezTo>
                    <a:pt x="690" y="59"/>
                    <a:pt x="758" y="102"/>
                    <a:pt x="809" y="153"/>
                  </a:cubicBezTo>
                  <a:cubicBezTo>
                    <a:pt x="727" y="59"/>
                    <a:pt x="605" y="0"/>
                    <a:pt x="4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5" name="Freeform 120"/>
            <p:cNvSpPr>
              <a:spLocks noChangeArrowheads="1"/>
            </p:cNvSpPr>
            <p:nvPr/>
          </p:nvSpPr>
          <p:spPr bwMode="auto">
            <a:xfrm>
              <a:off x="6580" y="1555"/>
              <a:ext cx="220" cy="197"/>
            </a:xfrm>
            <a:custGeom>
              <a:avLst/>
              <a:gdLst>
                <a:gd name="T0" fmla="*/ 294 w 974"/>
                <a:gd name="T1" fmla="*/ 65 h 875"/>
                <a:gd name="T2" fmla="*/ 271 w 974"/>
                <a:gd name="T3" fmla="*/ 113 h 875"/>
                <a:gd name="T4" fmla="*/ 257 w 974"/>
                <a:gd name="T5" fmla="*/ 116 h 875"/>
                <a:gd name="T6" fmla="*/ 232 w 974"/>
                <a:gd name="T7" fmla="*/ 133 h 875"/>
                <a:gd name="T8" fmla="*/ 203 w 974"/>
                <a:gd name="T9" fmla="*/ 141 h 875"/>
                <a:gd name="T10" fmla="*/ 158 w 974"/>
                <a:gd name="T11" fmla="*/ 183 h 875"/>
                <a:gd name="T12" fmla="*/ 108 w 974"/>
                <a:gd name="T13" fmla="*/ 254 h 875"/>
                <a:gd name="T14" fmla="*/ 110 w 974"/>
                <a:gd name="T15" fmla="*/ 294 h 875"/>
                <a:gd name="T16" fmla="*/ 119 w 974"/>
                <a:gd name="T17" fmla="*/ 311 h 875"/>
                <a:gd name="T18" fmla="*/ 99 w 974"/>
                <a:gd name="T19" fmla="*/ 302 h 875"/>
                <a:gd name="T20" fmla="*/ 90 w 974"/>
                <a:gd name="T21" fmla="*/ 285 h 875"/>
                <a:gd name="T22" fmla="*/ 85 w 974"/>
                <a:gd name="T23" fmla="*/ 251 h 875"/>
                <a:gd name="T24" fmla="*/ 74 w 974"/>
                <a:gd name="T25" fmla="*/ 319 h 875"/>
                <a:gd name="T26" fmla="*/ 88 w 974"/>
                <a:gd name="T27" fmla="*/ 362 h 875"/>
                <a:gd name="T28" fmla="*/ 116 w 974"/>
                <a:gd name="T29" fmla="*/ 365 h 875"/>
                <a:gd name="T30" fmla="*/ 169 w 974"/>
                <a:gd name="T31" fmla="*/ 401 h 875"/>
                <a:gd name="T32" fmla="*/ 218 w 974"/>
                <a:gd name="T33" fmla="*/ 461 h 875"/>
                <a:gd name="T34" fmla="*/ 277 w 974"/>
                <a:gd name="T35" fmla="*/ 503 h 875"/>
                <a:gd name="T36" fmla="*/ 257 w 974"/>
                <a:gd name="T37" fmla="*/ 608 h 875"/>
                <a:gd name="T38" fmla="*/ 209 w 974"/>
                <a:gd name="T39" fmla="*/ 724 h 875"/>
                <a:gd name="T40" fmla="*/ 232 w 974"/>
                <a:gd name="T41" fmla="*/ 774 h 875"/>
                <a:gd name="T42" fmla="*/ 164 w 974"/>
                <a:gd name="T43" fmla="*/ 690 h 875"/>
                <a:gd name="T44" fmla="*/ 125 w 974"/>
                <a:gd name="T45" fmla="*/ 593 h 875"/>
                <a:gd name="T46" fmla="*/ 59 w 974"/>
                <a:gd name="T47" fmla="*/ 398 h 875"/>
                <a:gd name="T48" fmla="*/ 323 w 974"/>
                <a:gd name="T49" fmla="*/ 831 h 875"/>
                <a:gd name="T50" fmla="*/ 370 w 974"/>
                <a:gd name="T51" fmla="*/ 806 h 875"/>
                <a:gd name="T52" fmla="*/ 467 w 974"/>
                <a:gd name="T53" fmla="*/ 800 h 875"/>
                <a:gd name="T54" fmla="*/ 464 w 974"/>
                <a:gd name="T55" fmla="*/ 825 h 875"/>
                <a:gd name="T56" fmla="*/ 534 w 974"/>
                <a:gd name="T57" fmla="*/ 825 h 875"/>
                <a:gd name="T58" fmla="*/ 613 w 974"/>
                <a:gd name="T59" fmla="*/ 817 h 875"/>
                <a:gd name="T60" fmla="*/ 503 w 974"/>
                <a:gd name="T61" fmla="*/ 874 h 875"/>
                <a:gd name="T62" fmla="*/ 885 w 974"/>
                <a:gd name="T63" fmla="*/ 308 h 875"/>
                <a:gd name="T64" fmla="*/ 828 w 974"/>
                <a:gd name="T65" fmla="*/ 243 h 875"/>
                <a:gd name="T66" fmla="*/ 803 w 974"/>
                <a:gd name="T67" fmla="*/ 331 h 875"/>
                <a:gd name="T68" fmla="*/ 738 w 974"/>
                <a:gd name="T69" fmla="*/ 268 h 875"/>
                <a:gd name="T70" fmla="*/ 772 w 974"/>
                <a:gd name="T71" fmla="*/ 331 h 875"/>
                <a:gd name="T72" fmla="*/ 803 w 974"/>
                <a:gd name="T73" fmla="*/ 356 h 875"/>
                <a:gd name="T74" fmla="*/ 803 w 974"/>
                <a:gd name="T75" fmla="*/ 446 h 875"/>
                <a:gd name="T76" fmla="*/ 763 w 974"/>
                <a:gd name="T77" fmla="*/ 576 h 875"/>
                <a:gd name="T78" fmla="*/ 673 w 974"/>
                <a:gd name="T79" fmla="*/ 673 h 875"/>
                <a:gd name="T80" fmla="*/ 625 w 974"/>
                <a:gd name="T81" fmla="*/ 616 h 875"/>
                <a:gd name="T82" fmla="*/ 616 w 974"/>
                <a:gd name="T83" fmla="*/ 503 h 875"/>
                <a:gd name="T84" fmla="*/ 596 w 974"/>
                <a:gd name="T85" fmla="*/ 441 h 875"/>
                <a:gd name="T86" fmla="*/ 548 w 974"/>
                <a:gd name="T87" fmla="*/ 395 h 875"/>
                <a:gd name="T88" fmla="*/ 438 w 974"/>
                <a:gd name="T89" fmla="*/ 401 h 875"/>
                <a:gd name="T90" fmla="*/ 407 w 974"/>
                <a:gd name="T91" fmla="*/ 353 h 875"/>
                <a:gd name="T92" fmla="*/ 407 w 974"/>
                <a:gd name="T93" fmla="*/ 266 h 875"/>
                <a:gd name="T94" fmla="*/ 498 w 974"/>
                <a:gd name="T95" fmla="*/ 189 h 875"/>
                <a:gd name="T96" fmla="*/ 537 w 974"/>
                <a:gd name="T97" fmla="*/ 183 h 875"/>
                <a:gd name="T98" fmla="*/ 577 w 974"/>
                <a:gd name="T99" fmla="*/ 206 h 875"/>
                <a:gd name="T100" fmla="*/ 647 w 974"/>
                <a:gd name="T101" fmla="*/ 206 h 875"/>
                <a:gd name="T102" fmla="*/ 704 w 974"/>
                <a:gd name="T103" fmla="*/ 206 h 875"/>
                <a:gd name="T104" fmla="*/ 704 w 974"/>
                <a:gd name="T105" fmla="*/ 192 h 875"/>
                <a:gd name="T106" fmla="*/ 656 w 974"/>
                <a:gd name="T107" fmla="*/ 175 h 875"/>
                <a:gd name="T108" fmla="*/ 684 w 974"/>
                <a:gd name="T109" fmla="*/ 158 h 875"/>
                <a:gd name="T110" fmla="*/ 647 w 974"/>
                <a:gd name="T111" fmla="*/ 144 h 875"/>
                <a:gd name="T112" fmla="*/ 574 w 974"/>
                <a:gd name="T113" fmla="*/ 141 h 875"/>
                <a:gd name="T114" fmla="*/ 518 w 974"/>
                <a:gd name="T115" fmla="*/ 158 h 875"/>
                <a:gd name="T116" fmla="*/ 506 w 974"/>
                <a:gd name="T117" fmla="*/ 107 h 875"/>
                <a:gd name="T118" fmla="*/ 435 w 974"/>
                <a:gd name="T119" fmla="*/ 79 h 875"/>
                <a:gd name="T120" fmla="*/ 424 w 974"/>
                <a:gd name="T121" fmla="*/ 48 h 875"/>
                <a:gd name="T122" fmla="*/ 481 w 974"/>
                <a:gd name="T123" fmla="*/ 17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875">
                  <a:moveTo>
                    <a:pt x="481" y="0"/>
                  </a:moveTo>
                  <a:lnTo>
                    <a:pt x="481" y="0"/>
                  </a:lnTo>
                  <a:cubicBezTo>
                    <a:pt x="481" y="0"/>
                    <a:pt x="424" y="0"/>
                    <a:pt x="410" y="2"/>
                  </a:cubicBezTo>
                  <a:cubicBezTo>
                    <a:pt x="410" y="2"/>
                    <a:pt x="257" y="22"/>
                    <a:pt x="155" y="141"/>
                  </a:cubicBezTo>
                  <a:cubicBezTo>
                    <a:pt x="155" y="141"/>
                    <a:pt x="198" y="96"/>
                    <a:pt x="240" y="73"/>
                  </a:cubicBezTo>
                  <a:cubicBezTo>
                    <a:pt x="254" y="65"/>
                    <a:pt x="269" y="59"/>
                    <a:pt x="283" y="59"/>
                  </a:cubicBezTo>
                  <a:cubicBezTo>
                    <a:pt x="294" y="65"/>
                    <a:pt x="294" y="65"/>
                    <a:pt x="294" y="65"/>
                  </a:cubicBezTo>
                  <a:cubicBezTo>
                    <a:pt x="294" y="65"/>
                    <a:pt x="291" y="68"/>
                    <a:pt x="288" y="70"/>
                  </a:cubicBezTo>
                  <a:cubicBezTo>
                    <a:pt x="288" y="70"/>
                    <a:pt x="283" y="79"/>
                    <a:pt x="283" y="82"/>
                  </a:cubicBezTo>
                  <a:cubicBezTo>
                    <a:pt x="283" y="85"/>
                    <a:pt x="283" y="90"/>
                    <a:pt x="283" y="90"/>
                  </a:cubicBezTo>
                  <a:cubicBezTo>
                    <a:pt x="280" y="96"/>
                    <a:pt x="280" y="96"/>
                    <a:pt x="280" y="96"/>
                  </a:cubicBezTo>
                  <a:cubicBezTo>
                    <a:pt x="280" y="96"/>
                    <a:pt x="274" y="96"/>
                    <a:pt x="274" y="99"/>
                  </a:cubicBezTo>
                  <a:cubicBezTo>
                    <a:pt x="274" y="99"/>
                    <a:pt x="271" y="102"/>
                    <a:pt x="271" y="104"/>
                  </a:cubicBezTo>
                  <a:cubicBezTo>
                    <a:pt x="271" y="107"/>
                    <a:pt x="271" y="113"/>
                    <a:pt x="271" y="113"/>
                  </a:cubicBezTo>
                  <a:cubicBezTo>
                    <a:pt x="271" y="121"/>
                    <a:pt x="271" y="121"/>
                    <a:pt x="271" y="121"/>
                  </a:cubicBezTo>
                  <a:cubicBezTo>
                    <a:pt x="271" y="127"/>
                    <a:pt x="271" y="127"/>
                    <a:pt x="271" y="127"/>
                  </a:cubicBezTo>
                  <a:cubicBezTo>
                    <a:pt x="263" y="130"/>
                    <a:pt x="263" y="130"/>
                    <a:pt x="263" y="130"/>
                  </a:cubicBezTo>
                  <a:cubicBezTo>
                    <a:pt x="263" y="130"/>
                    <a:pt x="260" y="130"/>
                    <a:pt x="257" y="130"/>
                  </a:cubicBezTo>
                  <a:cubicBezTo>
                    <a:pt x="254" y="130"/>
                    <a:pt x="254" y="130"/>
                    <a:pt x="252" y="130"/>
                  </a:cubicBezTo>
                  <a:cubicBezTo>
                    <a:pt x="249" y="130"/>
                    <a:pt x="249" y="121"/>
                    <a:pt x="249" y="121"/>
                  </a:cubicBezTo>
                  <a:cubicBezTo>
                    <a:pt x="257" y="116"/>
                    <a:pt x="257" y="116"/>
                    <a:pt x="257" y="116"/>
                  </a:cubicBezTo>
                  <a:cubicBezTo>
                    <a:pt x="257" y="116"/>
                    <a:pt x="257" y="116"/>
                    <a:pt x="254" y="113"/>
                  </a:cubicBezTo>
                  <a:cubicBezTo>
                    <a:pt x="254" y="113"/>
                    <a:pt x="254" y="107"/>
                    <a:pt x="252" y="107"/>
                  </a:cubicBezTo>
                  <a:cubicBezTo>
                    <a:pt x="249" y="107"/>
                    <a:pt x="249" y="107"/>
                    <a:pt x="249" y="107"/>
                  </a:cubicBezTo>
                  <a:cubicBezTo>
                    <a:pt x="243" y="110"/>
                    <a:pt x="237" y="116"/>
                    <a:pt x="237" y="116"/>
                  </a:cubicBezTo>
                  <a:cubicBezTo>
                    <a:pt x="229" y="121"/>
                    <a:pt x="229" y="121"/>
                    <a:pt x="229" y="121"/>
                  </a:cubicBezTo>
                  <a:lnTo>
                    <a:pt x="226" y="130"/>
                  </a:lnTo>
                  <a:cubicBezTo>
                    <a:pt x="229" y="130"/>
                    <a:pt x="232" y="133"/>
                    <a:pt x="232" y="133"/>
                  </a:cubicBezTo>
                  <a:cubicBezTo>
                    <a:pt x="232" y="133"/>
                    <a:pt x="235" y="136"/>
                    <a:pt x="235" y="139"/>
                  </a:cubicBezTo>
                  <a:cubicBezTo>
                    <a:pt x="235" y="141"/>
                    <a:pt x="232" y="144"/>
                    <a:pt x="232" y="144"/>
                  </a:cubicBezTo>
                  <a:cubicBezTo>
                    <a:pt x="232" y="144"/>
                    <a:pt x="232" y="147"/>
                    <a:pt x="226" y="147"/>
                  </a:cubicBezTo>
                  <a:lnTo>
                    <a:pt x="226" y="147"/>
                  </a:lnTo>
                  <a:cubicBezTo>
                    <a:pt x="220" y="147"/>
                    <a:pt x="215" y="144"/>
                    <a:pt x="212" y="144"/>
                  </a:cubicBezTo>
                  <a:cubicBezTo>
                    <a:pt x="209" y="144"/>
                    <a:pt x="206" y="141"/>
                    <a:pt x="203" y="141"/>
                  </a:cubicBezTo>
                  <a:lnTo>
                    <a:pt x="203" y="141"/>
                  </a:lnTo>
                  <a:cubicBezTo>
                    <a:pt x="201" y="144"/>
                    <a:pt x="198" y="144"/>
                    <a:pt x="198" y="147"/>
                  </a:cubicBezTo>
                  <a:lnTo>
                    <a:pt x="186" y="153"/>
                  </a:lnTo>
                  <a:cubicBezTo>
                    <a:pt x="186" y="153"/>
                    <a:pt x="184" y="155"/>
                    <a:pt x="184" y="158"/>
                  </a:cubicBezTo>
                  <a:lnTo>
                    <a:pt x="181" y="167"/>
                  </a:lnTo>
                  <a:cubicBezTo>
                    <a:pt x="181" y="167"/>
                    <a:pt x="175" y="170"/>
                    <a:pt x="169" y="172"/>
                  </a:cubicBezTo>
                  <a:cubicBezTo>
                    <a:pt x="164" y="172"/>
                    <a:pt x="161" y="175"/>
                    <a:pt x="161" y="175"/>
                  </a:cubicBezTo>
                  <a:cubicBezTo>
                    <a:pt x="158" y="183"/>
                    <a:pt x="158" y="183"/>
                    <a:pt x="158" y="183"/>
                  </a:cubicBezTo>
                  <a:cubicBezTo>
                    <a:pt x="158" y="183"/>
                    <a:pt x="153" y="186"/>
                    <a:pt x="150" y="192"/>
                  </a:cubicBezTo>
                  <a:cubicBezTo>
                    <a:pt x="147" y="195"/>
                    <a:pt x="136" y="203"/>
                    <a:pt x="133" y="203"/>
                  </a:cubicBezTo>
                  <a:cubicBezTo>
                    <a:pt x="133" y="206"/>
                    <a:pt x="127" y="209"/>
                    <a:pt x="127" y="214"/>
                  </a:cubicBezTo>
                  <a:cubicBezTo>
                    <a:pt x="125" y="217"/>
                    <a:pt x="125" y="223"/>
                    <a:pt x="125" y="226"/>
                  </a:cubicBezTo>
                  <a:cubicBezTo>
                    <a:pt x="122" y="229"/>
                    <a:pt x="119" y="234"/>
                    <a:pt x="119" y="237"/>
                  </a:cubicBezTo>
                  <a:cubicBezTo>
                    <a:pt x="119" y="243"/>
                    <a:pt x="116" y="246"/>
                    <a:pt x="113" y="248"/>
                  </a:cubicBezTo>
                  <a:cubicBezTo>
                    <a:pt x="113" y="251"/>
                    <a:pt x="110" y="254"/>
                    <a:pt x="108" y="254"/>
                  </a:cubicBezTo>
                  <a:cubicBezTo>
                    <a:pt x="108" y="254"/>
                    <a:pt x="96" y="257"/>
                    <a:pt x="93" y="260"/>
                  </a:cubicBezTo>
                  <a:cubicBezTo>
                    <a:pt x="90" y="263"/>
                    <a:pt x="88" y="266"/>
                    <a:pt x="88" y="268"/>
                  </a:cubicBezTo>
                  <a:cubicBezTo>
                    <a:pt x="88" y="268"/>
                    <a:pt x="93" y="274"/>
                    <a:pt x="96" y="274"/>
                  </a:cubicBezTo>
                  <a:lnTo>
                    <a:pt x="102" y="274"/>
                  </a:lnTo>
                  <a:cubicBezTo>
                    <a:pt x="102" y="274"/>
                    <a:pt x="102" y="283"/>
                    <a:pt x="102" y="285"/>
                  </a:cubicBezTo>
                  <a:cubicBezTo>
                    <a:pt x="102" y="285"/>
                    <a:pt x="99" y="294"/>
                    <a:pt x="102" y="294"/>
                  </a:cubicBezTo>
                  <a:cubicBezTo>
                    <a:pt x="105" y="294"/>
                    <a:pt x="110" y="294"/>
                    <a:pt x="110" y="294"/>
                  </a:cubicBezTo>
                  <a:cubicBezTo>
                    <a:pt x="119" y="297"/>
                    <a:pt x="119" y="297"/>
                    <a:pt x="119" y="297"/>
                  </a:cubicBezTo>
                  <a:cubicBezTo>
                    <a:pt x="125" y="302"/>
                    <a:pt x="125" y="302"/>
                    <a:pt x="125" y="302"/>
                  </a:cubicBezTo>
                  <a:cubicBezTo>
                    <a:pt x="130" y="305"/>
                    <a:pt x="130" y="305"/>
                    <a:pt x="130" y="305"/>
                  </a:cubicBezTo>
                  <a:cubicBezTo>
                    <a:pt x="130" y="305"/>
                    <a:pt x="127" y="308"/>
                    <a:pt x="127" y="311"/>
                  </a:cubicBezTo>
                  <a:cubicBezTo>
                    <a:pt x="127" y="314"/>
                    <a:pt x="125" y="317"/>
                    <a:pt x="122" y="317"/>
                  </a:cubicBezTo>
                  <a:lnTo>
                    <a:pt x="122" y="317"/>
                  </a:lnTo>
                  <a:cubicBezTo>
                    <a:pt x="122" y="314"/>
                    <a:pt x="122" y="314"/>
                    <a:pt x="119" y="311"/>
                  </a:cubicBezTo>
                  <a:cubicBezTo>
                    <a:pt x="119" y="308"/>
                    <a:pt x="119" y="305"/>
                    <a:pt x="116" y="305"/>
                  </a:cubicBezTo>
                  <a:lnTo>
                    <a:pt x="113" y="305"/>
                  </a:lnTo>
                  <a:lnTo>
                    <a:pt x="110" y="305"/>
                  </a:lnTo>
                  <a:lnTo>
                    <a:pt x="108" y="308"/>
                  </a:lnTo>
                  <a:lnTo>
                    <a:pt x="108" y="308"/>
                  </a:lnTo>
                  <a:cubicBezTo>
                    <a:pt x="105" y="305"/>
                    <a:pt x="102" y="305"/>
                    <a:pt x="99" y="302"/>
                  </a:cubicBezTo>
                  <a:lnTo>
                    <a:pt x="99" y="302"/>
                  </a:lnTo>
                  <a:lnTo>
                    <a:pt x="99" y="302"/>
                  </a:lnTo>
                  <a:cubicBezTo>
                    <a:pt x="96" y="302"/>
                    <a:pt x="96" y="302"/>
                    <a:pt x="96" y="302"/>
                  </a:cubicBezTo>
                  <a:cubicBezTo>
                    <a:pt x="96" y="302"/>
                    <a:pt x="96" y="302"/>
                    <a:pt x="96" y="300"/>
                  </a:cubicBezTo>
                  <a:cubicBezTo>
                    <a:pt x="99" y="297"/>
                    <a:pt x="99" y="294"/>
                    <a:pt x="99" y="291"/>
                  </a:cubicBezTo>
                  <a:cubicBezTo>
                    <a:pt x="99" y="291"/>
                    <a:pt x="96" y="285"/>
                    <a:pt x="93" y="285"/>
                  </a:cubicBezTo>
                  <a:cubicBezTo>
                    <a:pt x="90" y="285"/>
                    <a:pt x="93" y="288"/>
                    <a:pt x="93" y="288"/>
                  </a:cubicBezTo>
                  <a:lnTo>
                    <a:pt x="90" y="285"/>
                  </a:lnTo>
                  <a:cubicBezTo>
                    <a:pt x="88" y="283"/>
                    <a:pt x="85" y="280"/>
                    <a:pt x="85" y="280"/>
                  </a:cubicBezTo>
                  <a:lnTo>
                    <a:pt x="85" y="280"/>
                  </a:lnTo>
                  <a:cubicBezTo>
                    <a:pt x="82" y="280"/>
                    <a:pt x="82" y="280"/>
                    <a:pt x="82" y="280"/>
                  </a:cubicBezTo>
                  <a:lnTo>
                    <a:pt x="79" y="280"/>
                  </a:lnTo>
                  <a:cubicBezTo>
                    <a:pt x="79" y="277"/>
                    <a:pt x="82" y="271"/>
                    <a:pt x="82" y="268"/>
                  </a:cubicBezTo>
                  <a:cubicBezTo>
                    <a:pt x="82" y="266"/>
                    <a:pt x="82" y="263"/>
                    <a:pt x="82" y="260"/>
                  </a:cubicBezTo>
                  <a:cubicBezTo>
                    <a:pt x="82" y="257"/>
                    <a:pt x="85" y="254"/>
                    <a:pt x="85" y="251"/>
                  </a:cubicBezTo>
                  <a:cubicBezTo>
                    <a:pt x="85" y="248"/>
                    <a:pt x="85" y="246"/>
                    <a:pt x="85" y="246"/>
                  </a:cubicBezTo>
                  <a:cubicBezTo>
                    <a:pt x="85" y="246"/>
                    <a:pt x="71" y="271"/>
                    <a:pt x="68" y="294"/>
                  </a:cubicBezTo>
                  <a:lnTo>
                    <a:pt x="68" y="294"/>
                  </a:lnTo>
                  <a:lnTo>
                    <a:pt x="68" y="294"/>
                  </a:lnTo>
                  <a:cubicBezTo>
                    <a:pt x="71" y="294"/>
                    <a:pt x="74" y="294"/>
                    <a:pt x="74" y="297"/>
                  </a:cubicBezTo>
                  <a:cubicBezTo>
                    <a:pt x="74" y="300"/>
                    <a:pt x="74" y="302"/>
                    <a:pt x="74" y="305"/>
                  </a:cubicBezTo>
                  <a:cubicBezTo>
                    <a:pt x="74" y="308"/>
                    <a:pt x="74" y="308"/>
                    <a:pt x="74" y="319"/>
                  </a:cubicBezTo>
                  <a:cubicBezTo>
                    <a:pt x="74" y="331"/>
                    <a:pt x="76" y="334"/>
                    <a:pt x="74" y="336"/>
                  </a:cubicBezTo>
                  <a:cubicBezTo>
                    <a:pt x="74" y="339"/>
                    <a:pt x="71" y="345"/>
                    <a:pt x="71" y="348"/>
                  </a:cubicBezTo>
                  <a:cubicBezTo>
                    <a:pt x="68" y="353"/>
                    <a:pt x="74" y="365"/>
                    <a:pt x="74" y="365"/>
                  </a:cubicBezTo>
                  <a:cubicBezTo>
                    <a:pt x="76" y="367"/>
                    <a:pt x="76" y="367"/>
                    <a:pt x="76" y="370"/>
                  </a:cubicBezTo>
                  <a:cubicBezTo>
                    <a:pt x="79" y="370"/>
                    <a:pt x="76" y="376"/>
                    <a:pt x="76" y="376"/>
                  </a:cubicBezTo>
                  <a:cubicBezTo>
                    <a:pt x="76" y="376"/>
                    <a:pt x="76" y="376"/>
                    <a:pt x="79" y="373"/>
                  </a:cubicBezTo>
                  <a:cubicBezTo>
                    <a:pt x="85" y="365"/>
                    <a:pt x="88" y="362"/>
                    <a:pt x="88" y="362"/>
                  </a:cubicBezTo>
                  <a:cubicBezTo>
                    <a:pt x="90" y="356"/>
                    <a:pt x="90" y="356"/>
                    <a:pt x="90" y="356"/>
                  </a:cubicBezTo>
                  <a:cubicBezTo>
                    <a:pt x="90" y="356"/>
                    <a:pt x="90" y="353"/>
                    <a:pt x="96" y="353"/>
                  </a:cubicBezTo>
                  <a:lnTo>
                    <a:pt x="96" y="353"/>
                  </a:lnTo>
                  <a:cubicBezTo>
                    <a:pt x="105" y="353"/>
                    <a:pt x="105" y="353"/>
                    <a:pt x="108" y="356"/>
                  </a:cubicBezTo>
                  <a:cubicBezTo>
                    <a:pt x="108" y="359"/>
                    <a:pt x="105" y="365"/>
                    <a:pt x="108" y="365"/>
                  </a:cubicBezTo>
                  <a:lnTo>
                    <a:pt x="108" y="365"/>
                  </a:lnTo>
                  <a:cubicBezTo>
                    <a:pt x="110" y="365"/>
                    <a:pt x="113" y="365"/>
                    <a:pt x="116" y="365"/>
                  </a:cubicBezTo>
                  <a:cubicBezTo>
                    <a:pt x="119" y="362"/>
                    <a:pt x="122" y="362"/>
                    <a:pt x="125" y="362"/>
                  </a:cubicBezTo>
                  <a:lnTo>
                    <a:pt x="125" y="362"/>
                  </a:lnTo>
                  <a:cubicBezTo>
                    <a:pt x="127" y="362"/>
                    <a:pt x="130" y="365"/>
                    <a:pt x="130" y="367"/>
                  </a:cubicBezTo>
                  <a:cubicBezTo>
                    <a:pt x="133" y="373"/>
                    <a:pt x="136" y="379"/>
                    <a:pt x="139" y="381"/>
                  </a:cubicBezTo>
                  <a:cubicBezTo>
                    <a:pt x="141" y="381"/>
                    <a:pt x="139" y="390"/>
                    <a:pt x="141" y="393"/>
                  </a:cubicBezTo>
                  <a:cubicBezTo>
                    <a:pt x="141" y="395"/>
                    <a:pt x="153" y="398"/>
                    <a:pt x="153" y="398"/>
                  </a:cubicBezTo>
                  <a:cubicBezTo>
                    <a:pt x="155" y="398"/>
                    <a:pt x="167" y="401"/>
                    <a:pt x="169" y="401"/>
                  </a:cubicBezTo>
                  <a:cubicBezTo>
                    <a:pt x="172" y="404"/>
                    <a:pt x="169" y="410"/>
                    <a:pt x="175" y="410"/>
                  </a:cubicBezTo>
                  <a:cubicBezTo>
                    <a:pt x="178" y="412"/>
                    <a:pt x="181" y="421"/>
                    <a:pt x="181" y="421"/>
                  </a:cubicBezTo>
                  <a:cubicBezTo>
                    <a:pt x="181" y="421"/>
                    <a:pt x="184" y="432"/>
                    <a:pt x="181" y="435"/>
                  </a:cubicBezTo>
                  <a:cubicBezTo>
                    <a:pt x="181" y="438"/>
                    <a:pt x="181" y="441"/>
                    <a:pt x="184" y="444"/>
                  </a:cubicBezTo>
                  <a:cubicBezTo>
                    <a:pt x="186" y="444"/>
                    <a:pt x="198" y="444"/>
                    <a:pt x="198" y="444"/>
                  </a:cubicBezTo>
                  <a:cubicBezTo>
                    <a:pt x="198" y="444"/>
                    <a:pt x="192" y="452"/>
                    <a:pt x="201" y="455"/>
                  </a:cubicBezTo>
                  <a:cubicBezTo>
                    <a:pt x="206" y="458"/>
                    <a:pt x="215" y="461"/>
                    <a:pt x="218" y="461"/>
                  </a:cubicBezTo>
                  <a:cubicBezTo>
                    <a:pt x="218" y="463"/>
                    <a:pt x="212" y="469"/>
                    <a:pt x="220" y="469"/>
                  </a:cubicBezTo>
                  <a:lnTo>
                    <a:pt x="220" y="469"/>
                  </a:lnTo>
                  <a:cubicBezTo>
                    <a:pt x="226" y="469"/>
                    <a:pt x="229" y="466"/>
                    <a:pt x="232" y="466"/>
                  </a:cubicBezTo>
                  <a:cubicBezTo>
                    <a:pt x="237" y="466"/>
                    <a:pt x="240" y="469"/>
                    <a:pt x="243" y="469"/>
                  </a:cubicBezTo>
                  <a:cubicBezTo>
                    <a:pt x="246" y="472"/>
                    <a:pt x="243" y="478"/>
                    <a:pt x="254" y="483"/>
                  </a:cubicBezTo>
                  <a:cubicBezTo>
                    <a:pt x="266" y="489"/>
                    <a:pt x="269" y="492"/>
                    <a:pt x="271" y="495"/>
                  </a:cubicBezTo>
                  <a:cubicBezTo>
                    <a:pt x="274" y="495"/>
                    <a:pt x="280" y="495"/>
                    <a:pt x="277" y="503"/>
                  </a:cubicBezTo>
                  <a:cubicBezTo>
                    <a:pt x="277" y="512"/>
                    <a:pt x="274" y="517"/>
                    <a:pt x="271" y="520"/>
                  </a:cubicBezTo>
                  <a:cubicBezTo>
                    <a:pt x="266" y="523"/>
                    <a:pt x="260" y="534"/>
                    <a:pt x="257" y="537"/>
                  </a:cubicBezTo>
                  <a:cubicBezTo>
                    <a:pt x="254" y="540"/>
                    <a:pt x="252" y="548"/>
                    <a:pt x="254" y="554"/>
                  </a:cubicBezTo>
                  <a:cubicBezTo>
                    <a:pt x="257" y="557"/>
                    <a:pt x="263" y="565"/>
                    <a:pt x="263" y="568"/>
                  </a:cubicBezTo>
                  <a:cubicBezTo>
                    <a:pt x="263" y="571"/>
                    <a:pt x="263" y="582"/>
                    <a:pt x="260" y="585"/>
                  </a:cubicBezTo>
                  <a:cubicBezTo>
                    <a:pt x="260" y="591"/>
                    <a:pt x="254" y="596"/>
                    <a:pt x="254" y="596"/>
                  </a:cubicBezTo>
                  <a:cubicBezTo>
                    <a:pt x="254" y="596"/>
                    <a:pt x="263" y="602"/>
                    <a:pt x="257" y="608"/>
                  </a:cubicBezTo>
                  <a:cubicBezTo>
                    <a:pt x="252" y="613"/>
                    <a:pt x="243" y="622"/>
                    <a:pt x="240" y="622"/>
                  </a:cubicBezTo>
                  <a:cubicBezTo>
                    <a:pt x="235" y="625"/>
                    <a:pt x="226" y="630"/>
                    <a:pt x="226" y="630"/>
                  </a:cubicBezTo>
                  <a:cubicBezTo>
                    <a:pt x="226" y="630"/>
                    <a:pt x="226" y="647"/>
                    <a:pt x="226" y="650"/>
                  </a:cubicBezTo>
                  <a:cubicBezTo>
                    <a:pt x="226" y="656"/>
                    <a:pt x="209" y="681"/>
                    <a:pt x="215" y="690"/>
                  </a:cubicBezTo>
                  <a:cubicBezTo>
                    <a:pt x="220" y="695"/>
                    <a:pt x="223" y="701"/>
                    <a:pt x="220" y="707"/>
                  </a:cubicBezTo>
                  <a:cubicBezTo>
                    <a:pt x="220" y="710"/>
                    <a:pt x="218" y="710"/>
                    <a:pt x="215" y="712"/>
                  </a:cubicBezTo>
                  <a:cubicBezTo>
                    <a:pt x="215" y="715"/>
                    <a:pt x="203" y="712"/>
                    <a:pt x="209" y="724"/>
                  </a:cubicBezTo>
                  <a:cubicBezTo>
                    <a:pt x="218" y="732"/>
                    <a:pt x="220" y="735"/>
                    <a:pt x="223" y="741"/>
                  </a:cubicBezTo>
                  <a:cubicBezTo>
                    <a:pt x="226" y="746"/>
                    <a:pt x="223" y="746"/>
                    <a:pt x="229" y="752"/>
                  </a:cubicBezTo>
                  <a:cubicBezTo>
                    <a:pt x="232" y="757"/>
                    <a:pt x="235" y="763"/>
                    <a:pt x="240" y="769"/>
                  </a:cubicBezTo>
                  <a:cubicBezTo>
                    <a:pt x="246" y="772"/>
                    <a:pt x="249" y="774"/>
                    <a:pt x="249" y="780"/>
                  </a:cubicBezTo>
                  <a:cubicBezTo>
                    <a:pt x="249" y="783"/>
                    <a:pt x="254" y="791"/>
                    <a:pt x="254" y="791"/>
                  </a:cubicBezTo>
                  <a:cubicBezTo>
                    <a:pt x="252" y="791"/>
                    <a:pt x="252" y="788"/>
                    <a:pt x="249" y="788"/>
                  </a:cubicBezTo>
                  <a:cubicBezTo>
                    <a:pt x="235" y="780"/>
                    <a:pt x="246" y="786"/>
                    <a:pt x="232" y="774"/>
                  </a:cubicBezTo>
                  <a:cubicBezTo>
                    <a:pt x="215" y="760"/>
                    <a:pt x="212" y="766"/>
                    <a:pt x="203" y="757"/>
                  </a:cubicBezTo>
                  <a:lnTo>
                    <a:pt x="203" y="757"/>
                  </a:lnTo>
                  <a:cubicBezTo>
                    <a:pt x="201" y="757"/>
                    <a:pt x="201" y="757"/>
                    <a:pt x="201" y="757"/>
                  </a:cubicBezTo>
                  <a:cubicBezTo>
                    <a:pt x="201" y="760"/>
                    <a:pt x="201" y="760"/>
                    <a:pt x="201" y="760"/>
                  </a:cubicBezTo>
                  <a:cubicBezTo>
                    <a:pt x="201" y="760"/>
                    <a:pt x="201" y="757"/>
                    <a:pt x="195" y="744"/>
                  </a:cubicBezTo>
                  <a:cubicBezTo>
                    <a:pt x="181" y="710"/>
                    <a:pt x="178" y="715"/>
                    <a:pt x="175" y="707"/>
                  </a:cubicBezTo>
                  <a:cubicBezTo>
                    <a:pt x="172" y="698"/>
                    <a:pt x="175" y="707"/>
                    <a:pt x="164" y="690"/>
                  </a:cubicBezTo>
                  <a:cubicBezTo>
                    <a:pt x="155" y="673"/>
                    <a:pt x="164" y="684"/>
                    <a:pt x="155" y="673"/>
                  </a:cubicBezTo>
                  <a:cubicBezTo>
                    <a:pt x="153" y="670"/>
                    <a:pt x="150" y="667"/>
                    <a:pt x="147" y="667"/>
                  </a:cubicBezTo>
                  <a:lnTo>
                    <a:pt x="147" y="667"/>
                  </a:lnTo>
                  <a:lnTo>
                    <a:pt x="147" y="667"/>
                  </a:lnTo>
                  <a:cubicBezTo>
                    <a:pt x="144" y="667"/>
                    <a:pt x="144" y="667"/>
                    <a:pt x="141" y="656"/>
                  </a:cubicBezTo>
                  <a:cubicBezTo>
                    <a:pt x="139" y="636"/>
                    <a:pt x="136" y="650"/>
                    <a:pt x="130" y="627"/>
                  </a:cubicBezTo>
                  <a:cubicBezTo>
                    <a:pt x="127" y="605"/>
                    <a:pt x="136" y="605"/>
                    <a:pt x="125" y="593"/>
                  </a:cubicBezTo>
                  <a:cubicBezTo>
                    <a:pt x="110" y="582"/>
                    <a:pt x="110" y="588"/>
                    <a:pt x="108" y="579"/>
                  </a:cubicBezTo>
                  <a:cubicBezTo>
                    <a:pt x="105" y="574"/>
                    <a:pt x="108" y="579"/>
                    <a:pt x="99" y="560"/>
                  </a:cubicBezTo>
                  <a:cubicBezTo>
                    <a:pt x="88" y="540"/>
                    <a:pt x="71" y="534"/>
                    <a:pt x="74" y="500"/>
                  </a:cubicBezTo>
                  <a:cubicBezTo>
                    <a:pt x="74" y="466"/>
                    <a:pt x="74" y="461"/>
                    <a:pt x="74" y="461"/>
                  </a:cubicBezTo>
                  <a:cubicBezTo>
                    <a:pt x="74" y="461"/>
                    <a:pt x="56" y="449"/>
                    <a:pt x="62" y="429"/>
                  </a:cubicBezTo>
                  <a:cubicBezTo>
                    <a:pt x="68" y="410"/>
                    <a:pt x="71" y="415"/>
                    <a:pt x="68" y="410"/>
                  </a:cubicBezTo>
                  <a:cubicBezTo>
                    <a:pt x="65" y="404"/>
                    <a:pt x="62" y="407"/>
                    <a:pt x="59" y="398"/>
                  </a:cubicBezTo>
                  <a:cubicBezTo>
                    <a:pt x="54" y="390"/>
                    <a:pt x="51" y="390"/>
                    <a:pt x="51" y="387"/>
                  </a:cubicBezTo>
                  <a:cubicBezTo>
                    <a:pt x="51" y="384"/>
                    <a:pt x="48" y="379"/>
                    <a:pt x="48" y="376"/>
                  </a:cubicBezTo>
                  <a:cubicBezTo>
                    <a:pt x="48" y="373"/>
                    <a:pt x="48" y="370"/>
                    <a:pt x="48" y="370"/>
                  </a:cubicBezTo>
                  <a:cubicBezTo>
                    <a:pt x="42" y="376"/>
                    <a:pt x="42" y="376"/>
                    <a:pt x="42" y="376"/>
                  </a:cubicBezTo>
                  <a:cubicBezTo>
                    <a:pt x="42" y="376"/>
                    <a:pt x="0" y="808"/>
                    <a:pt x="432" y="874"/>
                  </a:cubicBezTo>
                  <a:cubicBezTo>
                    <a:pt x="432" y="874"/>
                    <a:pt x="345" y="854"/>
                    <a:pt x="325" y="837"/>
                  </a:cubicBezTo>
                  <a:cubicBezTo>
                    <a:pt x="325" y="834"/>
                    <a:pt x="325" y="834"/>
                    <a:pt x="323" y="831"/>
                  </a:cubicBezTo>
                  <a:cubicBezTo>
                    <a:pt x="323" y="831"/>
                    <a:pt x="323" y="811"/>
                    <a:pt x="325" y="811"/>
                  </a:cubicBezTo>
                  <a:cubicBezTo>
                    <a:pt x="328" y="811"/>
                    <a:pt x="331" y="814"/>
                    <a:pt x="334" y="814"/>
                  </a:cubicBezTo>
                  <a:cubicBezTo>
                    <a:pt x="336" y="814"/>
                    <a:pt x="339" y="814"/>
                    <a:pt x="342" y="811"/>
                  </a:cubicBezTo>
                  <a:cubicBezTo>
                    <a:pt x="348" y="806"/>
                    <a:pt x="356" y="800"/>
                    <a:pt x="356" y="800"/>
                  </a:cubicBezTo>
                  <a:cubicBezTo>
                    <a:pt x="356" y="808"/>
                    <a:pt x="356" y="808"/>
                    <a:pt x="356" y="808"/>
                  </a:cubicBezTo>
                  <a:lnTo>
                    <a:pt x="356" y="808"/>
                  </a:lnTo>
                  <a:cubicBezTo>
                    <a:pt x="356" y="808"/>
                    <a:pt x="359" y="808"/>
                    <a:pt x="370" y="806"/>
                  </a:cubicBezTo>
                  <a:cubicBezTo>
                    <a:pt x="390" y="803"/>
                    <a:pt x="390" y="806"/>
                    <a:pt x="396" y="803"/>
                  </a:cubicBezTo>
                  <a:cubicBezTo>
                    <a:pt x="401" y="800"/>
                    <a:pt x="407" y="788"/>
                    <a:pt x="413" y="788"/>
                  </a:cubicBezTo>
                  <a:cubicBezTo>
                    <a:pt x="413" y="788"/>
                    <a:pt x="416" y="788"/>
                    <a:pt x="416" y="791"/>
                  </a:cubicBezTo>
                  <a:cubicBezTo>
                    <a:pt x="421" y="803"/>
                    <a:pt x="410" y="797"/>
                    <a:pt x="421" y="803"/>
                  </a:cubicBezTo>
                  <a:cubicBezTo>
                    <a:pt x="421" y="803"/>
                    <a:pt x="424" y="803"/>
                    <a:pt x="427" y="803"/>
                  </a:cubicBezTo>
                  <a:cubicBezTo>
                    <a:pt x="435" y="803"/>
                    <a:pt x="447" y="800"/>
                    <a:pt x="447" y="800"/>
                  </a:cubicBezTo>
                  <a:cubicBezTo>
                    <a:pt x="447" y="800"/>
                    <a:pt x="455" y="800"/>
                    <a:pt x="467" y="800"/>
                  </a:cubicBezTo>
                  <a:cubicBezTo>
                    <a:pt x="472" y="800"/>
                    <a:pt x="478" y="800"/>
                    <a:pt x="481" y="797"/>
                  </a:cubicBezTo>
                  <a:cubicBezTo>
                    <a:pt x="484" y="794"/>
                    <a:pt x="484" y="791"/>
                    <a:pt x="486" y="791"/>
                  </a:cubicBezTo>
                  <a:cubicBezTo>
                    <a:pt x="486" y="791"/>
                    <a:pt x="486" y="791"/>
                    <a:pt x="489" y="791"/>
                  </a:cubicBezTo>
                  <a:cubicBezTo>
                    <a:pt x="492" y="791"/>
                    <a:pt x="495" y="800"/>
                    <a:pt x="495" y="800"/>
                  </a:cubicBezTo>
                  <a:cubicBezTo>
                    <a:pt x="481" y="808"/>
                    <a:pt x="481" y="808"/>
                    <a:pt x="481" y="808"/>
                  </a:cubicBezTo>
                  <a:cubicBezTo>
                    <a:pt x="464" y="820"/>
                    <a:pt x="464" y="820"/>
                    <a:pt x="464" y="820"/>
                  </a:cubicBezTo>
                  <a:cubicBezTo>
                    <a:pt x="464" y="820"/>
                    <a:pt x="458" y="823"/>
                    <a:pt x="464" y="825"/>
                  </a:cubicBezTo>
                  <a:cubicBezTo>
                    <a:pt x="469" y="828"/>
                    <a:pt x="472" y="828"/>
                    <a:pt x="481" y="828"/>
                  </a:cubicBezTo>
                  <a:cubicBezTo>
                    <a:pt x="486" y="831"/>
                    <a:pt x="498" y="837"/>
                    <a:pt x="503" y="837"/>
                  </a:cubicBezTo>
                  <a:cubicBezTo>
                    <a:pt x="506" y="837"/>
                    <a:pt x="506" y="837"/>
                    <a:pt x="509" y="837"/>
                  </a:cubicBezTo>
                  <a:cubicBezTo>
                    <a:pt x="512" y="828"/>
                    <a:pt x="515" y="825"/>
                    <a:pt x="518" y="820"/>
                  </a:cubicBezTo>
                  <a:cubicBezTo>
                    <a:pt x="520" y="817"/>
                    <a:pt x="518" y="808"/>
                    <a:pt x="526" y="808"/>
                  </a:cubicBezTo>
                  <a:cubicBezTo>
                    <a:pt x="534" y="808"/>
                    <a:pt x="540" y="811"/>
                    <a:pt x="540" y="811"/>
                  </a:cubicBezTo>
                  <a:cubicBezTo>
                    <a:pt x="534" y="825"/>
                    <a:pt x="534" y="825"/>
                    <a:pt x="534" y="825"/>
                  </a:cubicBezTo>
                  <a:cubicBezTo>
                    <a:pt x="534" y="825"/>
                    <a:pt x="545" y="823"/>
                    <a:pt x="551" y="823"/>
                  </a:cubicBezTo>
                  <a:cubicBezTo>
                    <a:pt x="554" y="823"/>
                    <a:pt x="557" y="828"/>
                    <a:pt x="560" y="828"/>
                  </a:cubicBezTo>
                  <a:cubicBezTo>
                    <a:pt x="562" y="828"/>
                    <a:pt x="562" y="828"/>
                    <a:pt x="565" y="825"/>
                  </a:cubicBezTo>
                  <a:cubicBezTo>
                    <a:pt x="571" y="817"/>
                    <a:pt x="574" y="817"/>
                    <a:pt x="579" y="817"/>
                  </a:cubicBezTo>
                  <a:cubicBezTo>
                    <a:pt x="585" y="817"/>
                    <a:pt x="594" y="814"/>
                    <a:pt x="599" y="814"/>
                  </a:cubicBezTo>
                  <a:cubicBezTo>
                    <a:pt x="599" y="814"/>
                    <a:pt x="599" y="814"/>
                    <a:pt x="602" y="814"/>
                  </a:cubicBezTo>
                  <a:cubicBezTo>
                    <a:pt x="605" y="814"/>
                    <a:pt x="611" y="817"/>
                    <a:pt x="613" y="817"/>
                  </a:cubicBezTo>
                  <a:cubicBezTo>
                    <a:pt x="616" y="817"/>
                    <a:pt x="630" y="825"/>
                    <a:pt x="633" y="825"/>
                  </a:cubicBezTo>
                  <a:lnTo>
                    <a:pt x="636" y="825"/>
                  </a:lnTo>
                  <a:cubicBezTo>
                    <a:pt x="636" y="825"/>
                    <a:pt x="642" y="823"/>
                    <a:pt x="647" y="823"/>
                  </a:cubicBezTo>
                  <a:lnTo>
                    <a:pt x="647" y="823"/>
                  </a:lnTo>
                  <a:cubicBezTo>
                    <a:pt x="653" y="823"/>
                    <a:pt x="656" y="823"/>
                    <a:pt x="656" y="823"/>
                  </a:cubicBezTo>
                  <a:cubicBezTo>
                    <a:pt x="656" y="823"/>
                    <a:pt x="605" y="871"/>
                    <a:pt x="501" y="874"/>
                  </a:cubicBezTo>
                  <a:cubicBezTo>
                    <a:pt x="501" y="874"/>
                    <a:pt x="501" y="874"/>
                    <a:pt x="503" y="874"/>
                  </a:cubicBezTo>
                  <a:cubicBezTo>
                    <a:pt x="526" y="874"/>
                    <a:pt x="602" y="871"/>
                    <a:pt x="687" y="828"/>
                  </a:cubicBezTo>
                  <a:cubicBezTo>
                    <a:pt x="752" y="794"/>
                    <a:pt x="820" y="741"/>
                    <a:pt x="874" y="650"/>
                  </a:cubicBezTo>
                  <a:cubicBezTo>
                    <a:pt x="973" y="481"/>
                    <a:pt x="947" y="274"/>
                    <a:pt x="809" y="136"/>
                  </a:cubicBezTo>
                  <a:cubicBezTo>
                    <a:pt x="758" y="85"/>
                    <a:pt x="690" y="42"/>
                    <a:pt x="608" y="14"/>
                  </a:cubicBezTo>
                  <a:cubicBezTo>
                    <a:pt x="608" y="14"/>
                    <a:pt x="837" y="99"/>
                    <a:pt x="896" y="319"/>
                  </a:cubicBezTo>
                  <a:cubicBezTo>
                    <a:pt x="896" y="322"/>
                    <a:pt x="896" y="322"/>
                    <a:pt x="896" y="322"/>
                  </a:cubicBezTo>
                  <a:cubicBezTo>
                    <a:pt x="891" y="317"/>
                    <a:pt x="891" y="319"/>
                    <a:pt x="885" y="308"/>
                  </a:cubicBezTo>
                  <a:cubicBezTo>
                    <a:pt x="879" y="300"/>
                    <a:pt x="882" y="302"/>
                    <a:pt x="879" y="294"/>
                  </a:cubicBezTo>
                  <a:cubicBezTo>
                    <a:pt x="877" y="291"/>
                    <a:pt x="877" y="291"/>
                    <a:pt x="877" y="291"/>
                  </a:cubicBezTo>
                  <a:cubicBezTo>
                    <a:pt x="874" y="288"/>
                    <a:pt x="874" y="291"/>
                    <a:pt x="871" y="285"/>
                  </a:cubicBezTo>
                  <a:cubicBezTo>
                    <a:pt x="865" y="277"/>
                    <a:pt x="865" y="280"/>
                    <a:pt x="860" y="274"/>
                  </a:cubicBezTo>
                  <a:cubicBezTo>
                    <a:pt x="857" y="271"/>
                    <a:pt x="851" y="257"/>
                    <a:pt x="848" y="251"/>
                  </a:cubicBezTo>
                  <a:cubicBezTo>
                    <a:pt x="845" y="248"/>
                    <a:pt x="837" y="248"/>
                    <a:pt x="834" y="246"/>
                  </a:cubicBezTo>
                  <a:cubicBezTo>
                    <a:pt x="831" y="246"/>
                    <a:pt x="831" y="243"/>
                    <a:pt x="828" y="243"/>
                  </a:cubicBezTo>
                  <a:cubicBezTo>
                    <a:pt x="828" y="243"/>
                    <a:pt x="828" y="243"/>
                    <a:pt x="828" y="246"/>
                  </a:cubicBezTo>
                  <a:cubicBezTo>
                    <a:pt x="826" y="251"/>
                    <a:pt x="834" y="260"/>
                    <a:pt x="834" y="260"/>
                  </a:cubicBezTo>
                  <a:cubicBezTo>
                    <a:pt x="834" y="274"/>
                    <a:pt x="834" y="274"/>
                    <a:pt x="834" y="274"/>
                  </a:cubicBezTo>
                  <a:cubicBezTo>
                    <a:pt x="834" y="274"/>
                    <a:pt x="840" y="291"/>
                    <a:pt x="840" y="294"/>
                  </a:cubicBezTo>
                  <a:cubicBezTo>
                    <a:pt x="840" y="300"/>
                    <a:pt x="837" y="311"/>
                    <a:pt x="837" y="311"/>
                  </a:cubicBezTo>
                  <a:cubicBezTo>
                    <a:pt x="837" y="311"/>
                    <a:pt x="834" y="322"/>
                    <a:pt x="828" y="325"/>
                  </a:cubicBezTo>
                  <a:cubicBezTo>
                    <a:pt x="826" y="328"/>
                    <a:pt x="803" y="331"/>
                    <a:pt x="803" y="331"/>
                  </a:cubicBezTo>
                  <a:cubicBezTo>
                    <a:pt x="803" y="331"/>
                    <a:pt x="794" y="322"/>
                    <a:pt x="792" y="317"/>
                  </a:cubicBezTo>
                  <a:cubicBezTo>
                    <a:pt x="786" y="308"/>
                    <a:pt x="772" y="305"/>
                    <a:pt x="772" y="302"/>
                  </a:cubicBezTo>
                  <a:cubicBezTo>
                    <a:pt x="769" y="300"/>
                    <a:pt x="775" y="294"/>
                    <a:pt x="769" y="285"/>
                  </a:cubicBezTo>
                  <a:cubicBezTo>
                    <a:pt x="760" y="277"/>
                    <a:pt x="769" y="280"/>
                    <a:pt x="760" y="271"/>
                  </a:cubicBezTo>
                  <a:cubicBezTo>
                    <a:pt x="752" y="266"/>
                    <a:pt x="752" y="266"/>
                    <a:pt x="752" y="266"/>
                  </a:cubicBezTo>
                  <a:cubicBezTo>
                    <a:pt x="752" y="266"/>
                    <a:pt x="746" y="263"/>
                    <a:pt x="741" y="263"/>
                  </a:cubicBezTo>
                  <a:cubicBezTo>
                    <a:pt x="738" y="263"/>
                    <a:pt x="735" y="266"/>
                    <a:pt x="738" y="268"/>
                  </a:cubicBezTo>
                  <a:cubicBezTo>
                    <a:pt x="746" y="280"/>
                    <a:pt x="738" y="291"/>
                    <a:pt x="743" y="291"/>
                  </a:cubicBezTo>
                  <a:cubicBezTo>
                    <a:pt x="743" y="291"/>
                    <a:pt x="743" y="291"/>
                    <a:pt x="746" y="291"/>
                  </a:cubicBezTo>
                  <a:lnTo>
                    <a:pt x="746" y="291"/>
                  </a:lnTo>
                  <a:lnTo>
                    <a:pt x="749" y="291"/>
                  </a:lnTo>
                  <a:cubicBezTo>
                    <a:pt x="752" y="291"/>
                    <a:pt x="752" y="294"/>
                    <a:pt x="755" y="297"/>
                  </a:cubicBezTo>
                  <a:cubicBezTo>
                    <a:pt x="760" y="308"/>
                    <a:pt x="760" y="311"/>
                    <a:pt x="763" y="314"/>
                  </a:cubicBezTo>
                  <a:cubicBezTo>
                    <a:pt x="766" y="317"/>
                    <a:pt x="769" y="331"/>
                    <a:pt x="772" y="331"/>
                  </a:cubicBezTo>
                  <a:cubicBezTo>
                    <a:pt x="775" y="334"/>
                    <a:pt x="789" y="331"/>
                    <a:pt x="786" y="336"/>
                  </a:cubicBezTo>
                  <a:cubicBezTo>
                    <a:pt x="786" y="342"/>
                    <a:pt x="780" y="351"/>
                    <a:pt x="786" y="351"/>
                  </a:cubicBezTo>
                  <a:cubicBezTo>
                    <a:pt x="792" y="353"/>
                    <a:pt x="794" y="356"/>
                    <a:pt x="797" y="356"/>
                  </a:cubicBezTo>
                  <a:lnTo>
                    <a:pt x="797" y="356"/>
                  </a:lnTo>
                  <a:cubicBezTo>
                    <a:pt x="800" y="356"/>
                    <a:pt x="800" y="356"/>
                    <a:pt x="800" y="356"/>
                  </a:cubicBezTo>
                  <a:lnTo>
                    <a:pt x="800" y="356"/>
                  </a:lnTo>
                  <a:cubicBezTo>
                    <a:pt x="803" y="356"/>
                    <a:pt x="803" y="356"/>
                    <a:pt x="803" y="356"/>
                  </a:cubicBezTo>
                  <a:cubicBezTo>
                    <a:pt x="803" y="356"/>
                    <a:pt x="803" y="356"/>
                    <a:pt x="809" y="353"/>
                  </a:cubicBezTo>
                  <a:cubicBezTo>
                    <a:pt x="814" y="351"/>
                    <a:pt x="823" y="351"/>
                    <a:pt x="823" y="351"/>
                  </a:cubicBezTo>
                  <a:cubicBezTo>
                    <a:pt x="823" y="351"/>
                    <a:pt x="834" y="359"/>
                    <a:pt x="834" y="362"/>
                  </a:cubicBezTo>
                  <a:cubicBezTo>
                    <a:pt x="834" y="365"/>
                    <a:pt x="828" y="381"/>
                    <a:pt x="828" y="381"/>
                  </a:cubicBezTo>
                  <a:cubicBezTo>
                    <a:pt x="820" y="398"/>
                    <a:pt x="820" y="398"/>
                    <a:pt x="820" y="398"/>
                  </a:cubicBezTo>
                  <a:cubicBezTo>
                    <a:pt x="820" y="398"/>
                    <a:pt x="823" y="429"/>
                    <a:pt x="817" y="429"/>
                  </a:cubicBezTo>
                  <a:cubicBezTo>
                    <a:pt x="811" y="429"/>
                    <a:pt x="806" y="444"/>
                    <a:pt x="803" y="446"/>
                  </a:cubicBezTo>
                  <a:cubicBezTo>
                    <a:pt x="797" y="446"/>
                    <a:pt x="797" y="469"/>
                    <a:pt x="797" y="469"/>
                  </a:cubicBezTo>
                  <a:cubicBezTo>
                    <a:pt x="789" y="481"/>
                    <a:pt x="789" y="481"/>
                    <a:pt x="789" y="481"/>
                  </a:cubicBezTo>
                  <a:cubicBezTo>
                    <a:pt x="789" y="481"/>
                    <a:pt x="789" y="495"/>
                    <a:pt x="789" y="497"/>
                  </a:cubicBezTo>
                  <a:cubicBezTo>
                    <a:pt x="789" y="503"/>
                    <a:pt x="792" y="520"/>
                    <a:pt x="789" y="529"/>
                  </a:cubicBezTo>
                  <a:cubicBezTo>
                    <a:pt x="789" y="537"/>
                    <a:pt x="775" y="543"/>
                    <a:pt x="775" y="543"/>
                  </a:cubicBezTo>
                  <a:cubicBezTo>
                    <a:pt x="775" y="543"/>
                    <a:pt x="792" y="560"/>
                    <a:pt x="783" y="560"/>
                  </a:cubicBezTo>
                  <a:cubicBezTo>
                    <a:pt x="775" y="562"/>
                    <a:pt x="766" y="574"/>
                    <a:pt x="763" y="576"/>
                  </a:cubicBezTo>
                  <a:cubicBezTo>
                    <a:pt x="763" y="582"/>
                    <a:pt x="763" y="588"/>
                    <a:pt x="758" y="588"/>
                  </a:cubicBezTo>
                  <a:cubicBezTo>
                    <a:pt x="752" y="591"/>
                    <a:pt x="743" y="591"/>
                    <a:pt x="743" y="593"/>
                  </a:cubicBezTo>
                  <a:cubicBezTo>
                    <a:pt x="743" y="596"/>
                    <a:pt x="743" y="608"/>
                    <a:pt x="743" y="608"/>
                  </a:cubicBezTo>
                  <a:cubicBezTo>
                    <a:pt x="727" y="633"/>
                    <a:pt x="727" y="633"/>
                    <a:pt x="727" y="633"/>
                  </a:cubicBezTo>
                  <a:cubicBezTo>
                    <a:pt x="707" y="650"/>
                    <a:pt x="707" y="650"/>
                    <a:pt x="707" y="650"/>
                  </a:cubicBezTo>
                  <a:cubicBezTo>
                    <a:pt x="707" y="650"/>
                    <a:pt x="710" y="661"/>
                    <a:pt x="704" y="661"/>
                  </a:cubicBezTo>
                  <a:cubicBezTo>
                    <a:pt x="699" y="661"/>
                    <a:pt x="679" y="670"/>
                    <a:pt x="673" y="673"/>
                  </a:cubicBezTo>
                  <a:cubicBezTo>
                    <a:pt x="670" y="676"/>
                    <a:pt x="656" y="684"/>
                    <a:pt x="650" y="684"/>
                  </a:cubicBezTo>
                  <a:cubicBezTo>
                    <a:pt x="647" y="684"/>
                    <a:pt x="650" y="690"/>
                    <a:pt x="650" y="690"/>
                  </a:cubicBezTo>
                  <a:cubicBezTo>
                    <a:pt x="650" y="690"/>
                    <a:pt x="647" y="690"/>
                    <a:pt x="645" y="684"/>
                  </a:cubicBezTo>
                  <a:cubicBezTo>
                    <a:pt x="636" y="670"/>
                    <a:pt x="645" y="678"/>
                    <a:pt x="636" y="661"/>
                  </a:cubicBezTo>
                  <a:cubicBezTo>
                    <a:pt x="628" y="647"/>
                    <a:pt x="628" y="659"/>
                    <a:pt x="628" y="647"/>
                  </a:cubicBezTo>
                  <a:cubicBezTo>
                    <a:pt x="628" y="633"/>
                    <a:pt x="630" y="644"/>
                    <a:pt x="628" y="633"/>
                  </a:cubicBezTo>
                  <a:cubicBezTo>
                    <a:pt x="628" y="622"/>
                    <a:pt x="633" y="630"/>
                    <a:pt x="625" y="616"/>
                  </a:cubicBezTo>
                  <a:cubicBezTo>
                    <a:pt x="619" y="605"/>
                    <a:pt x="622" y="608"/>
                    <a:pt x="613" y="599"/>
                  </a:cubicBezTo>
                  <a:cubicBezTo>
                    <a:pt x="605" y="591"/>
                    <a:pt x="599" y="599"/>
                    <a:pt x="602" y="585"/>
                  </a:cubicBezTo>
                  <a:cubicBezTo>
                    <a:pt x="608" y="574"/>
                    <a:pt x="605" y="585"/>
                    <a:pt x="608" y="574"/>
                  </a:cubicBezTo>
                  <a:cubicBezTo>
                    <a:pt x="611" y="560"/>
                    <a:pt x="608" y="557"/>
                    <a:pt x="616" y="551"/>
                  </a:cubicBezTo>
                  <a:cubicBezTo>
                    <a:pt x="625" y="546"/>
                    <a:pt x="630" y="543"/>
                    <a:pt x="630" y="537"/>
                  </a:cubicBezTo>
                  <a:cubicBezTo>
                    <a:pt x="628" y="529"/>
                    <a:pt x="628" y="526"/>
                    <a:pt x="628" y="520"/>
                  </a:cubicBezTo>
                  <a:cubicBezTo>
                    <a:pt x="625" y="515"/>
                    <a:pt x="616" y="506"/>
                    <a:pt x="616" y="503"/>
                  </a:cubicBezTo>
                  <a:cubicBezTo>
                    <a:pt x="613" y="500"/>
                    <a:pt x="613" y="503"/>
                    <a:pt x="608" y="492"/>
                  </a:cubicBezTo>
                  <a:cubicBezTo>
                    <a:pt x="602" y="483"/>
                    <a:pt x="599" y="478"/>
                    <a:pt x="599" y="478"/>
                  </a:cubicBezTo>
                  <a:cubicBezTo>
                    <a:pt x="599" y="478"/>
                    <a:pt x="596" y="458"/>
                    <a:pt x="596" y="449"/>
                  </a:cubicBezTo>
                  <a:cubicBezTo>
                    <a:pt x="596" y="446"/>
                    <a:pt x="596" y="446"/>
                    <a:pt x="596" y="446"/>
                  </a:cubicBezTo>
                  <a:lnTo>
                    <a:pt x="594" y="446"/>
                  </a:lnTo>
                  <a:lnTo>
                    <a:pt x="594" y="446"/>
                  </a:lnTo>
                  <a:cubicBezTo>
                    <a:pt x="594" y="446"/>
                    <a:pt x="594" y="446"/>
                    <a:pt x="596" y="441"/>
                  </a:cubicBezTo>
                  <a:cubicBezTo>
                    <a:pt x="599" y="427"/>
                    <a:pt x="599" y="418"/>
                    <a:pt x="599" y="418"/>
                  </a:cubicBezTo>
                  <a:cubicBezTo>
                    <a:pt x="599" y="418"/>
                    <a:pt x="585" y="410"/>
                    <a:pt x="579" y="410"/>
                  </a:cubicBezTo>
                  <a:lnTo>
                    <a:pt x="579" y="410"/>
                  </a:lnTo>
                  <a:cubicBezTo>
                    <a:pt x="574" y="410"/>
                    <a:pt x="574" y="415"/>
                    <a:pt x="571" y="415"/>
                  </a:cubicBezTo>
                  <a:cubicBezTo>
                    <a:pt x="568" y="415"/>
                    <a:pt x="565" y="415"/>
                    <a:pt x="562" y="412"/>
                  </a:cubicBezTo>
                  <a:cubicBezTo>
                    <a:pt x="554" y="404"/>
                    <a:pt x="557" y="401"/>
                    <a:pt x="554" y="398"/>
                  </a:cubicBezTo>
                  <a:cubicBezTo>
                    <a:pt x="551" y="395"/>
                    <a:pt x="548" y="395"/>
                    <a:pt x="548" y="395"/>
                  </a:cubicBezTo>
                  <a:cubicBezTo>
                    <a:pt x="545" y="395"/>
                    <a:pt x="543" y="395"/>
                    <a:pt x="540" y="398"/>
                  </a:cubicBezTo>
                  <a:cubicBezTo>
                    <a:pt x="534" y="404"/>
                    <a:pt x="523" y="404"/>
                    <a:pt x="515" y="407"/>
                  </a:cubicBezTo>
                  <a:cubicBezTo>
                    <a:pt x="506" y="410"/>
                    <a:pt x="503" y="410"/>
                    <a:pt x="498" y="410"/>
                  </a:cubicBezTo>
                  <a:cubicBezTo>
                    <a:pt x="498" y="410"/>
                    <a:pt x="492" y="410"/>
                    <a:pt x="489" y="410"/>
                  </a:cubicBezTo>
                  <a:cubicBezTo>
                    <a:pt x="481" y="410"/>
                    <a:pt x="472" y="412"/>
                    <a:pt x="467" y="412"/>
                  </a:cubicBezTo>
                  <a:cubicBezTo>
                    <a:pt x="461" y="412"/>
                    <a:pt x="455" y="410"/>
                    <a:pt x="452" y="410"/>
                  </a:cubicBezTo>
                  <a:cubicBezTo>
                    <a:pt x="444" y="404"/>
                    <a:pt x="444" y="412"/>
                    <a:pt x="438" y="401"/>
                  </a:cubicBezTo>
                  <a:cubicBezTo>
                    <a:pt x="435" y="390"/>
                    <a:pt x="438" y="393"/>
                    <a:pt x="430" y="387"/>
                  </a:cubicBezTo>
                  <a:cubicBezTo>
                    <a:pt x="421" y="381"/>
                    <a:pt x="418" y="384"/>
                    <a:pt x="416" y="376"/>
                  </a:cubicBezTo>
                  <a:cubicBezTo>
                    <a:pt x="416" y="367"/>
                    <a:pt x="421" y="370"/>
                    <a:pt x="413" y="362"/>
                  </a:cubicBezTo>
                  <a:cubicBezTo>
                    <a:pt x="413" y="359"/>
                    <a:pt x="410" y="359"/>
                    <a:pt x="410" y="359"/>
                  </a:cubicBezTo>
                  <a:cubicBezTo>
                    <a:pt x="410" y="359"/>
                    <a:pt x="410" y="359"/>
                    <a:pt x="413" y="359"/>
                  </a:cubicBezTo>
                  <a:lnTo>
                    <a:pt x="413" y="359"/>
                  </a:lnTo>
                  <a:cubicBezTo>
                    <a:pt x="413" y="359"/>
                    <a:pt x="410" y="356"/>
                    <a:pt x="407" y="353"/>
                  </a:cubicBezTo>
                  <a:cubicBezTo>
                    <a:pt x="396" y="339"/>
                    <a:pt x="390" y="351"/>
                    <a:pt x="396" y="339"/>
                  </a:cubicBezTo>
                  <a:cubicBezTo>
                    <a:pt x="398" y="331"/>
                    <a:pt x="401" y="336"/>
                    <a:pt x="401" y="325"/>
                  </a:cubicBezTo>
                  <a:cubicBezTo>
                    <a:pt x="401" y="319"/>
                    <a:pt x="404" y="319"/>
                    <a:pt x="407" y="319"/>
                  </a:cubicBezTo>
                  <a:lnTo>
                    <a:pt x="407" y="319"/>
                  </a:lnTo>
                  <a:cubicBezTo>
                    <a:pt x="410" y="319"/>
                    <a:pt x="410" y="319"/>
                    <a:pt x="410" y="319"/>
                  </a:cubicBezTo>
                  <a:cubicBezTo>
                    <a:pt x="413" y="319"/>
                    <a:pt x="416" y="319"/>
                    <a:pt x="410" y="305"/>
                  </a:cubicBezTo>
                  <a:cubicBezTo>
                    <a:pt x="398" y="280"/>
                    <a:pt x="396" y="285"/>
                    <a:pt x="407" y="266"/>
                  </a:cubicBezTo>
                  <a:cubicBezTo>
                    <a:pt x="416" y="248"/>
                    <a:pt x="430" y="240"/>
                    <a:pt x="432" y="237"/>
                  </a:cubicBezTo>
                  <a:cubicBezTo>
                    <a:pt x="435" y="234"/>
                    <a:pt x="438" y="223"/>
                    <a:pt x="444" y="220"/>
                  </a:cubicBezTo>
                  <a:cubicBezTo>
                    <a:pt x="447" y="217"/>
                    <a:pt x="444" y="214"/>
                    <a:pt x="450" y="214"/>
                  </a:cubicBezTo>
                  <a:lnTo>
                    <a:pt x="452" y="214"/>
                  </a:lnTo>
                  <a:cubicBezTo>
                    <a:pt x="455" y="214"/>
                    <a:pt x="455" y="214"/>
                    <a:pt x="455" y="214"/>
                  </a:cubicBezTo>
                  <a:cubicBezTo>
                    <a:pt x="464" y="214"/>
                    <a:pt x="472" y="212"/>
                    <a:pt x="478" y="206"/>
                  </a:cubicBezTo>
                  <a:cubicBezTo>
                    <a:pt x="484" y="200"/>
                    <a:pt x="492" y="189"/>
                    <a:pt x="498" y="189"/>
                  </a:cubicBezTo>
                  <a:cubicBezTo>
                    <a:pt x="498" y="189"/>
                    <a:pt x="498" y="189"/>
                    <a:pt x="501" y="189"/>
                  </a:cubicBezTo>
                  <a:lnTo>
                    <a:pt x="501" y="189"/>
                  </a:lnTo>
                  <a:cubicBezTo>
                    <a:pt x="501" y="189"/>
                    <a:pt x="501" y="189"/>
                    <a:pt x="503" y="189"/>
                  </a:cubicBezTo>
                  <a:cubicBezTo>
                    <a:pt x="503" y="189"/>
                    <a:pt x="506" y="189"/>
                    <a:pt x="509" y="189"/>
                  </a:cubicBezTo>
                  <a:cubicBezTo>
                    <a:pt x="518" y="186"/>
                    <a:pt x="520" y="183"/>
                    <a:pt x="526" y="183"/>
                  </a:cubicBezTo>
                  <a:cubicBezTo>
                    <a:pt x="529" y="183"/>
                    <a:pt x="526" y="186"/>
                    <a:pt x="529" y="186"/>
                  </a:cubicBezTo>
                  <a:cubicBezTo>
                    <a:pt x="529" y="186"/>
                    <a:pt x="529" y="186"/>
                    <a:pt x="537" y="183"/>
                  </a:cubicBezTo>
                  <a:cubicBezTo>
                    <a:pt x="554" y="181"/>
                    <a:pt x="551" y="181"/>
                    <a:pt x="554" y="181"/>
                  </a:cubicBezTo>
                  <a:cubicBezTo>
                    <a:pt x="560" y="181"/>
                    <a:pt x="557" y="181"/>
                    <a:pt x="562" y="183"/>
                  </a:cubicBezTo>
                  <a:cubicBezTo>
                    <a:pt x="565" y="183"/>
                    <a:pt x="565" y="183"/>
                    <a:pt x="565" y="183"/>
                  </a:cubicBezTo>
                  <a:lnTo>
                    <a:pt x="568" y="181"/>
                  </a:lnTo>
                  <a:cubicBezTo>
                    <a:pt x="571" y="178"/>
                    <a:pt x="571" y="178"/>
                    <a:pt x="571" y="178"/>
                  </a:cubicBezTo>
                  <a:cubicBezTo>
                    <a:pt x="571" y="178"/>
                    <a:pt x="571" y="178"/>
                    <a:pt x="571" y="183"/>
                  </a:cubicBezTo>
                  <a:cubicBezTo>
                    <a:pt x="571" y="200"/>
                    <a:pt x="565" y="206"/>
                    <a:pt x="577" y="206"/>
                  </a:cubicBezTo>
                  <a:cubicBezTo>
                    <a:pt x="591" y="209"/>
                    <a:pt x="577" y="209"/>
                    <a:pt x="591" y="209"/>
                  </a:cubicBezTo>
                  <a:cubicBezTo>
                    <a:pt x="602" y="209"/>
                    <a:pt x="599" y="212"/>
                    <a:pt x="605" y="214"/>
                  </a:cubicBezTo>
                  <a:cubicBezTo>
                    <a:pt x="611" y="217"/>
                    <a:pt x="613" y="220"/>
                    <a:pt x="625" y="220"/>
                  </a:cubicBezTo>
                  <a:cubicBezTo>
                    <a:pt x="630" y="220"/>
                    <a:pt x="625" y="226"/>
                    <a:pt x="628" y="226"/>
                  </a:cubicBezTo>
                  <a:cubicBezTo>
                    <a:pt x="628" y="226"/>
                    <a:pt x="628" y="226"/>
                    <a:pt x="633" y="220"/>
                  </a:cubicBezTo>
                  <a:cubicBezTo>
                    <a:pt x="645" y="209"/>
                    <a:pt x="630" y="206"/>
                    <a:pt x="636" y="206"/>
                  </a:cubicBezTo>
                  <a:cubicBezTo>
                    <a:pt x="639" y="206"/>
                    <a:pt x="642" y="206"/>
                    <a:pt x="647" y="206"/>
                  </a:cubicBezTo>
                  <a:cubicBezTo>
                    <a:pt x="667" y="209"/>
                    <a:pt x="673" y="212"/>
                    <a:pt x="676" y="212"/>
                  </a:cubicBezTo>
                  <a:cubicBezTo>
                    <a:pt x="676" y="212"/>
                    <a:pt x="676" y="212"/>
                    <a:pt x="679" y="212"/>
                  </a:cubicBezTo>
                  <a:lnTo>
                    <a:pt x="679" y="212"/>
                  </a:lnTo>
                  <a:cubicBezTo>
                    <a:pt x="681" y="212"/>
                    <a:pt x="681" y="212"/>
                    <a:pt x="681" y="212"/>
                  </a:cubicBezTo>
                  <a:cubicBezTo>
                    <a:pt x="681" y="212"/>
                    <a:pt x="681" y="212"/>
                    <a:pt x="684" y="212"/>
                  </a:cubicBezTo>
                  <a:cubicBezTo>
                    <a:pt x="684" y="212"/>
                    <a:pt x="687" y="212"/>
                    <a:pt x="693" y="209"/>
                  </a:cubicBezTo>
                  <a:cubicBezTo>
                    <a:pt x="699" y="206"/>
                    <a:pt x="701" y="206"/>
                    <a:pt x="704" y="206"/>
                  </a:cubicBezTo>
                  <a:lnTo>
                    <a:pt x="707" y="206"/>
                  </a:lnTo>
                  <a:cubicBezTo>
                    <a:pt x="710" y="209"/>
                    <a:pt x="713" y="212"/>
                    <a:pt x="713" y="212"/>
                  </a:cubicBezTo>
                  <a:cubicBezTo>
                    <a:pt x="715" y="212"/>
                    <a:pt x="715" y="212"/>
                    <a:pt x="715" y="209"/>
                  </a:cubicBezTo>
                  <a:cubicBezTo>
                    <a:pt x="721" y="200"/>
                    <a:pt x="729" y="203"/>
                    <a:pt x="715" y="195"/>
                  </a:cubicBezTo>
                  <a:cubicBezTo>
                    <a:pt x="710" y="195"/>
                    <a:pt x="707" y="192"/>
                    <a:pt x="704" y="192"/>
                  </a:cubicBezTo>
                  <a:lnTo>
                    <a:pt x="704" y="192"/>
                  </a:lnTo>
                  <a:lnTo>
                    <a:pt x="704" y="192"/>
                  </a:lnTo>
                  <a:cubicBezTo>
                    <a:pt x="701" y="192"/>
                    <a:pt x="699" y="192"/>
                    <a:pt x="699" y="189"/>
                  </a:cubicBezTo>
                  <a:cubicBezTo>
                    <a:pt x="696" y="181"/>
                    <a:pt x="707" y="183"/>
                    <a:pt x="696" y="181"/>
                  </a:cubicBezTo>
                  <a:cubicBezTo>
                    <a:pt x="684" y="178"/>
                    <a:pt x="684" y="178"/>
                    <a:pt x="676" y="175"/>
                  </a:cubicBezTo>
                  <a:lnTo>
                    <a:pt x="673" y="175"/>
                  </a:lnTo>
                  <a:cubicBezTo>
                    <a:pt x="670" y="175"/>
                    <a:pt x="667" y="175"/>
                    <a:pt x="665" y="178"/>
                  </a:cubicBezTo>
                  <a:cubicBezTo>
                    <a:pt x="662" y="178"/>
                    <a:pt x="662" y="178"/>
                    <a:pt x="659" y="178"/>
                  </a:cubicBezTo>
                  <a:cubicBezTo>
                    <a:pt x="656" y="178"/>
                    <a:pt x="656" y="178"/>
                    <a:pt x="656" y="175"/>
                  </a:cubicBezTo>
                  <a:cubicBezTo>
                    <a:pt x="653" y="172"/>
                    <a:pt x="653" y="172"/>
                    <a:pt x="650" y="172"/>
                  </a:cubicBezTo>
                  <a:cubicBezTo>
                    <a:pt x="647" y="172"/>
                    <a:pt x="647" y="172"/>
                    <a:pt x="647" y="172"/>
                  </a:cubicBezTo>
                  <a:cubicBezTo>
                    <a:pt x="645" y="172"/>
                    <a:pt x="645" y="172"/>
                    <a:pt x="645" y="172"/>
                  </a:cubicBezTo>
                  <a:cubicBezTo>
                    <a:pt x="645" y="172"/>
                    <a:pt x="645" y="172"/>
                    <a:pt x="650" y="167"/>
                  </a:cubicBezTo>
                  <a:cubicBezTo>
                    <a:pt x="667" y="153"/>
                    <a:pt x="665" y="147"/>
                    <a:pt x="670" y="147"/>
                  </a:cubicBezTo>
                  <a:cubicBezTo>
                    <a:pt x="670" y="147"/>
                    <a:pt x="670" y="147"/>
                    <a:pt x="673" y="147"/>
                  </a:cubicBezTo>
                  <a:cubicBezTo>
                    <a:pt x="681" y="150"/>
                    <a:pt x="681" y="158"/>
                    <a:pt x="684" y="158"/>
                  </a:cubicBezTo>
                  <a:cubicBezTo>
                    <a:pt x="687" y="158"/>
                    <a:pt x="687" y="155"/>
                    <a:pt x="690" y="155"/>
                  </a:cubicBezTo>
                  <a:cubicBezTo>
                    <a:pt x="696" y="150"/>
                    <a:pt x="710" y="144"/>
                    <a:pt x="696" y="136"/>
                  </a:cubicBezTo>
                  <a:cubicBezTo>
                    <a:pt x="681" y="127"/>
                    <a:pt x="693" y="130"/>
                    <a:pt x="679" y="124"/>
                  </a:cubicBezTo>
                  <a:cubicBezTo>
                    <a:pt x="676" y="124"/>
                    <a:pt x="676" y="124"/>
                    <a:pt x="676" y="124"/>
                  </a:cubicBezTo>
                  <a:cubicBezTo>
                    <a:pt x="670" y="124"/>
                    <a:pt x="665" y="127"/>
                    <a:pt x="659" y="133"/>
                  </a:cubicBezTo>
                  <a:cubicBezTo>
                    <a:pt x="656" y="139"/>
                    <a:pt x="650" y="144"/>
                    <a:pt x="647" y="144"/>
                  </a:cubicBezTo>
                  <a:lnTo>
                    <a:pt x="647" y="144"/>
                  </a:lnTo>
                  <a:cubicBezTo>
                    <a:pt x="642" y="141"/>
                    <a:pt x="639" y="139"/>
                    <a:pt x="636" y="139"/>
                  </a:cubicBezTo>
                  <a:lnTo>
                    <a:pt x="633" y="139"/>
                  </a:lnTo>
                  <a:cubicBezTo>
                    <a:pt x="628" y="141"/>
                    <a:pt x="628" y="153"/>
                    <a:pt x="628" y="161"/>
                  </a:cubicBezTo>
                  <a:cubicBezTo>
                    <a:pt x="628" y="164"/>
                    <a:pt x="630" y="167"/>
                    <a:pt x="630" y="167"/>
                  </a:cubicBezTo>
                  <a:cubicBezTo>
                    <a:pt x="628" y="167"/>
                    <a:pt x="628" y="167"/>
                    <a:pt x="622" y="164"/>
                  </a:cubicBezTo>
                  <a:cubicBezTo>
                    <a:pt x="608" y="158"/>
                    <a:pt x="636" y="161"/>
                    <a:pt x="605" y="150"/>
                  </a:cubicBezTo>
                  <a:cubicBezTo>
                    <a:pt x="591" y="144"/>
                    <a:pt x="579" y="141"/>
                    <a:pt x="574" y="141"/>
                  </a:cubicBezTo>
                  <a:cubicBezTo>
                    <a:pt x="568" y="141"/>
                    <a:pt x="562" y="144"/>
                    <a:pt x="562" y="147"/>
                  </a:cubicBezTo>
                  <a:cubicBezTo>
                    <a:pt x="557" y="150"/>
                    <a:pt x="551" y="150"/>
                    <a:pt x="548" y="153"/>
                  </a:cubicBezTo>
                  <a:cubicBezTo>
                    <a:pt x="545" y="155"/>
                    <a:pt x="551" y="158"/>
                    <a:pt x="551" y="158"/>
                  </a:cubicBezTo>
                  <a:cubicBezTo>
                    <a:pt x="551" y="158"/>
                    <a:pt x="548" y="158"/>
                    <a:pt x="545" y="155"/>
                  </a:cubicBezTo>
                  <a:cubicBezTo>
                    <a:pt x="543" y="153"/>
                    <a:pt x="540" y="153"/>
                    <a:pt x="537" y="153"/>
                  </a:cubicBezTo>
                  <a:cubicBezTo>
                    <a:pt x="529" y="153"/>
                    <a:pt x="520" y="158"/>
                    <a:pt x="520" y="158"/>
                  </a:cubicBezTo>
                  <a:cubicBezTo>
                    <a:pt x="520" y="158"/>
                    <a:pt x="520" y="158"/>
                    <a:pt x="518" y="158"/>
                  </a:cubicBezTo>
                  <a:cubicBezTo>
                    <a:pt x="518" y="158"/>
                    <a:pt x="515" y="158"/>
                    <a:pt x="512" y="161"/>
                  </a:cubicBezTo>
                  <a:cubicBezTo>
                    <a:pt x="509" y="164"/>
                    <a:pt x="501" y="167"/>
                    <a:pt x="495" y="167"/>
                  </a:cubicBezTo>
                  <a:cubicBezTo>
                    <a:pt x="492" y="167"/>
                    <a:pt x="492" y="167"/>
                    <a:pt x="489" y="167"/>
                  </a:cubicBezTo>
                  <a:cubicBezTo>
                    <a:pt x="484" y="164"/>
                    <a:pt x="469" y="170"/>
                    <a:pt x="481" y="155"/>
                  </a:cubicBezTo>
                  <a:cubicBezTo>
                    <a:pt x="492" y="139"/>
                    <a:pt x="484" y="147"/>
                    <a:pt x="503" y="141"/>
                  </a:cubicBezTo>
                  <a:cubicBezTo>
                    <a:pt x="520" y="133"/>
                    <a:pt x="545" y="133"/>
                    <a:pt x="523" y="127"/>
                  </a:cubicBezTo>
                  <a:cubicBezTo>
                    <a:pt x="501" y="121"/>
                    <a:pt x="534" y="121"/>
                    <a:pt x="506" y="107"/>
                  </a:cubicBezTo>
                  <a:cubicBezTo>
                    <a:pt x="495" y="102"/>
                    <a:pt x="489" y="102"/>
                    <a:pt x="484" y="102"/>
                  </a:cubicBezTo>
                  <a:lnTo>
                    <a:pt x="481" y="102"/>
                  </a:lnTo>
                  <a:cubicBezTo>
                    <a:pt x="478" y="102"/>
                    <a:pt x="478" y="102"/>
                    <a:pt x="478" y="102"/>
                  </a:cubicBezTo>
                  <a:cubicBezTo>
                    <a:pt x="475" y="102"/>
                    <a:pt x="475" y="102"/>
                    <a:pt x="475" y="93"/>
                  </a:cubicBezTo>
                  <a:cubicBezTo>
                    <a:pt x="475" y="76"/>
                    <a:pt x="475" y="73"/>
                    <a:pt x="469" y="73"/>
                  </a:cubicBezTo>
                  <a:cubicBezTo>
                    <a:pt x="469" y="73"/>
                    <a:pt x="469" y="73"/>
                    <a:pt x="467" y="73"/>
                  </a:cubicBezTo>
                  <a:cubicBezTo>
                    <a:pt x="461" y="73"/>
                    <a:pt x="444" y="79"/>
                    <a:pt x="435" y="79"/>
                  </a:cubicBezTo>
                  <a:cubicBezTo>
                    <a:pt x="430" y="82"/>
                    <a:pt x="432" y="82"/>
                    <a:pt x="430" y="82"/>
                  </a:cubicBezTo>
                  <a:cubicBezTo>
                    <a:pt x="430" y="82"/>
                    <a:pt x="427" y="82"/>
                    <a:pt x="424" y="79"/>
                  </a:cubicBezTo>
                  <a:cubicBezTo>
                    <a:pt x="418" y="76"/>
                    <a:pt x="416" y="76"/>
                    <a:pt x="413" y="76"/>
                  </a:cubicBezTo>
                  <a:lnTo>
                    <a:pt x="410" y="76"/>
                  </a:lnTo>
                  <a:cubicBezTo>
                    <a:pt x="410" y="76"/>
                    <a:pt x="410" y="76"/>
                    <a:pt x="407" y="76"/>
                  </a:cubicBezTo>
                  <a:cubicBezTo>
                    <a:pt x="407" y="76"/>
                    <a:pt x="407" y="76"/>
                    <a:pt x="410" y="70"/>
                  </a:cubicBezTo>
                  <a:cubicBezTo>
                    <a:pt x="416" y="59"/>
                    <a:pt x="416" y="56"/>
                    <a:pt x="424" y="48"/>
                  </a:cubicBezTo>
                  <a:cubicBezTo>
                    <a:pt x="430" y="42"/>
                    <a:pt x="430" y="22"/>
                    <a:pt x="444" y="22"/>
                  </a:cubicBezTo>
                  <a:cubicBezTo>
                    <a:pt x="444" y="22"/>
                    <a:pt x="447" y="22"/>
                    <a:pt x="450" y="25"/>
                  </a:cubicBezTo>
                  <a:cubicBezTo>
                    <a:pt x="472" y="36"/>
                    <a:pt x="464" y="34"/>
                    <a:pt x="481" y="34"/>
                  </a:cubicBezTo>
                  <a:cubicBezTo>
                    <a:pt x="481" y="34"/>
                    <a:pt x="484" y="34"/>
                    <a:pt x="486" y="34"/>
                  </a:cubicBezTo>
                  <a:cubicBezTo>
                    <a:pt x="498" y="34"/>
                    <a:pt x="503" y="31"/>
                    <a:pt x="503" y="28"/>
                  </a:cubicBezTo>
                  <a:cubicBezTo>
                    <a:pt x="503" y="25"/>
                    <a:pt x="484" y="17"/>
                    <a:pt x="484" y="17"/>
                  </a:cubicBezTo>
                  <a:cubicBezTo>
                    <a:pt x="484" y="17"/>
                    <a:pt x="484" y="17"/>
                    <a:pt x="481" y="17"/>
                  </a:cubicBezTo>
                  <a:cubicBezTo>
                    <a:pt x="481" y="17"/>
                    <a:pt x="481" y="17"/>
                    <a:pt x="481" y="14"/>
                  </a:cubicBezTo>
                  <a:cubicBezTo>
                    <a:pt x="484" y="11"/>
                    <a:pt x="486" y="5"/>
                    <a:pt x="486" y="5"/>
                  </a:cubicBezTo>
                  <a:lnTo>
                    <a:pt x="486" y="5"/>
                  </a:lnTo>
                  <a:cubicBezTo>
                    <a:pt x="481" y="0"/>
                    <a:pt x="481" y="0"/>
                    <a:pt x="4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6" name="Freeform 121"/>
            <p:cNvSpPr>
              <a:spLocks noChangeArrowheads="1"/>
            </p:cNvSpPr>
            <p:nvPr/>
          </p:nvSpPr>
          <p:spPr bwMode="auto">
            <a:xfrm>
              <a:off x="5423" y="1937"/>
              <a:ext cx="247" cy="159"/>
            </a:xfrm>
            <a:custGeom>
              <a:avLst/>
              <a:gdLst>
                <a:gd name="T0" fmla="*/ 563 w 1095"/>
                <a:gd name="T1" fmla="*/ 670 h 705"/>
                <a:gd name="T2" fmla="*/ 563 w 1095"/>
                <a:gd name="T3" fmla="*/ 670 h 705"/>
                <a:gd name="T4" fmla="*/ 486 w 1095"/>
                <a:gd name="T5" fmla="*/ 591 h 705"/>
                <a:gd name="T6" fmla="*/ 563 w 1095"/>
                <a:gd name="T7" fmla="*/ 512 h 705"/>
                <a:gd name="T8" fmla="*/ 642 w 1095"/>
                <a:gd name="T9" fmla="*/ 591 h 705"/>
                <a:gd name="T10" fmla="*/ 563 w 1095"/>
                <a:gd name="T11" fmla="*/ 670 h 705"/>
                <a:gd name="T12" fmla="*/ 435 w 1095"/>
                <a:gd name="T13" fmla="*/ 546 h 705"/>
                <a:gd name="T14" fmla="*/ 435 w 1095"/>
                <a:gd name="T15" fmla="*/ 546 h 705"/>
                <a:gd name="T16" fmla="*/ 362 w 1095"/>
                <a:gd name="T17" fmla="*/ 472 h 705"/>
                <a:gd name="T18" fmla="*/ 435 w 1095"/>
                <a:gd name="T19" fmla="*/ 402 h 705"/>
                <a:gd name="T20" fmla="*/ 506 w 1095"/>
                <a:gd name="T21" fmla="*/ 472 h 705"/>
                <a:gd name="T22" fmla="*/ 435 w 1095"/>
                <a:gd name="T23" fmla="*/ 546 h 705"/>
                <a:gd name="T24" fmla="*/ 390 w 1095"/>
                <a:gd name="T25" fmla="*/ 382 h 705"/>
                <a:gd name="T26" fmla="*/ 390 w 1095"/>
                <a:gd name="T27" fmla="*/ 382 h 705"/>
                <a:gd name="T28" fmla="*/ 328 w 1095"/>
                <a:gd name="T29" fmla="*/ 317 h 705"/>
                <a:gd name="T30" fmla="*/ 390 w 1095"/>
                <a:gd name="T31" fmla="*/ 254 h 705"/>
                <a:gd name="T32" fmla="*/ 452 w 1095"/>
                <a:gd name="T33" fmla="*/ 317 h 705"/>
                <a:gd name="T34" fmla="*/ 390 w 1095"/>
                <a:gd name="T35" fmla="*/ 382 h 705"/>
                <a:gd name="T36" fmla="*/ 438 w 1095"/>
                <a:gd name="T37" fmla="*/ 223 h 705"/>
                <a:gd name="T38" fmla="*/ 438 w 1095"/>
                <a:gd name="T39" fmla="*/ 223 h 705"/>
                <a:gd name="T40" fmla="*/ 390 w 1095"/>
                <a:gd name="T41" fmla="*/ 175 h 705"/>
                <a:gd name="T42" fmla="*/ 438 w 1095"/>
                <a:gd name="T43" fmla="*/ 127 h 705"/>
                <a:gd name="T44" fmla="*/ 483 w 1095"/>
                <a:gd name="T45" fmla="*/ 175 h 705"/>
                <a:gd name="T46" fmla="*/ 438 w 1095"/>
                <a:gd name="T47" fmla="*/ 223 h 705"/>
                <a:gd name="T48" fmla="*/ 882 w 1095"/>
                <a:gd name="T49" fmla="*/ 305 h 705"/>
                <a:gd name="T50" fmla="*/ 882 w 1095"/>
                <a:gd name="T51" fmla="*/ 305 h 705"/>
                <a:gd name="T52" fmla="*/ 789 w 1095"/>
                <a:gd name="T53" fmla="*/ 212 h 705"/>
                <a:gd name="T54" fmla="*/ 882 w 1095"/>
                <a:gd name="T55" fmla="*/ 119 h 705"/>
                <a:gd name="T56" fmla="*/ 975 w 1095"/>
                <a:gd name="T57" fmla="*/ 212 h 705"/>
                <a:gd name="T58" fmla="*/ 882 w 1095"/>
                <a:gd name="T59" fmla="*/ 305 h 705"/>
                <a:gd name="T60" fmla="*/ 812 w 1095"/>
                <a:gd name="T61" fmla="*/ 0 h 705"/>
                <a:gd name="T62" fmla="*/ 812 w 1095"/>
                <a:gd name="T63" fmla="*/ 0 h 705"/>
                <a:gd name="T64" fmla="*/ 531 w 1095"/>
                <a:gd name="T65" fmla="*/ 704 h 705"/>
                <a:gd name="T66" fmla="*/ 548 w 1095"/>
                <a:gd name="T67" fmla="*/ 704 h 705"/>
                <a:gd name="T68" fmla="*/ 842 w 1095"/>
                <a:gd name="T69" fmla="*/ 416 h 705"/>
                <a:gd name="T70" fmla="*/ 1043 w 1095"/>
                <a:gd name="T71" fmla="*/ 158 h 705"/>
                <a:gd name="T72" fmla="*/ 812 w 1095"/>
                <a:gd name="T73" fmla="*/ 0 h 705"/>
                <a:gd name="T74" fmla="*/ 563 w 1095"/>
                <a:gd name="T75" fmla="*/ 67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5" h="705">
                  <a:moveTo>
                    <a:pt x="563" y="670"/>
                  </a:moveTo>
                  <a:lnTo>
                    <a:pt x="563" y="670"/>
                  </a:lnTo>
                  <a:cubicBezTo>
                    <a:pt x="520" y="670"/>
                    <a:pt x="486" y="633"/>
                    <a:pt x="486" y="591"/>
                  </a:cubicBezTo>
                  <a:cubicBezTo>
                    <a:pt x="486" y="546"/>
                    <a:pt x="520" y="512"/>
                    <a:pt x="563" y="512"/>
                  </a:cubicBezTo>
                  <a:cubicBezTo>
                    <a:pt x="608" y="512"/>
                    <a:pt x="642" y="546"/>
                    <a:pt x="642" y="591"/>
                  </a:cubicBezTo>
                  <a:cubicBezTo>
                    <a:pt x="642" y="633"/>
                    <a:pt x="608" y="670"/>
                    <a:pt x="563" y="670"/>
                  </a:cubicBezTo>
                  <a:lnTo>
                    <a:pt x="435" y="546"/>
                  </a:lnTo>
                  <a:lnTo>
                    <a:pt x="435" y="546"/>
                  </a:lnTo>
                  <a:cubicBezTo>
                    <a:pt x="396" y="546"/>
                    <a:pt x="362" y="512"/>
                    <a:pt x="362" y="472"/>
                  </a:cubicBezTo>
                  <a:cubicBezTo>
                    <a:pt x="362" y="432"/>
                    <a:pt x="396" y="402"/>
                    <a:pt x="435" y="402"/>
                  </a:cubicBezTo>
                  <a:cubicBezTo>
                    <a:pt x="475" y="402"/>
                    <a:pt x="506" y="432"/>
                    <a:pt x="506" y="472"/>
                  </a:cubicBezTo>
                  <a:cubicBezTo>
                    <a:pt x="506" y="512"/>
                    <a:pt x="475" y="546"/>
                    <a:pt x="435" y="546"/>
                  </a:cubicBezTo>
                  <a:lnTo>
                    <a:pt x="390" y="382"/>
                  </a:lnTo>
                  <a:lnTo>
                    <a:pt x="390" y="382"/>
                  </a:lnTo>
                  <a:cubicBezTo>
                    <a:pt x="356" y="382"/>
                    <a:pt x="328" y="354"/>
                    <a:pt x="328" y="317"/>
                  </a:cubicBezTo>
                  <a:cubicBezTo>
                    <a:pt x="328" y="283"/>
                    <a:pt x="356" y="254"/>
                    <a:pt x="390" y="254"/>
                  </a:cubicBezTo>
                  <a:cubicBezTo>
                    <a:pt x="424" y="254"/>
                    <a:pt x="452" y="283"/>
                    <a:pt x="452" y="317"/>
                  </a:cubicBezTo>
                  <a:cubicBezTo>
                    <a:pt x="452" y="354"/>
                    <a:pt x="424" y="382"/>
                    <a:pt x="390" y="382"/>
                  </a:cubicBezTo>
                  <a:lnTo>
                    <a:pt x="438" y="223"/>
                  </a:lnTo>
                  <a:lnTo>
                    <a:pt x="438" y="223"/>
                  </a:lnTo>
                  <a:cubicBezTo>
                    <a:pt x="410" y="223"/>
                    <a:pt x="390" y="201"/>
                    <a:pt x="390" y="175"/>
                  </a:cubicBezTo>
                  <a:cubicBezTo>
                    <a:pt x="390" y="150"/>
                    <a:pt x="410" y="127"/>
                    <a:pt x="438" y="127"/>
                  </a:cubicBezTo>
                  <a:cubicBezTo>
                    <a:pt x="463" y="127"/>
                    <a:pt x="483" y="150"/>
                    <a:pt x="483" y="175"/>
                  </a:cubicBezTo>
                  <a:cubicBezTo>
                    <a:pt x="483" y="201"/>
                    <a:pt x="463" y="223"/>
                    <a:pt x="438" y="223"/>
                  </a:cubicBezTo>
                  <a:lnTo>
                    <a:pt x="882" y="305"/>
                  </a:lnTo>
                  <a:lnTo>
                    <a:pt x="882" y="305"/>
                  </a:lnTo>
                  <a:cubicBezTo>
                    <a:pt x="831" y="305"/>
                    <a:pt x="789" y="263"/>
                    <a:pt x="789" y="212"/>
                  </a:cubicBezTo>
                  <a:cubicBezTo>
                    <a:pt x="789" y="161"/>
                    <a:pt x="831" y="119"/>
                    <a:pt x="882" y="119"/>
                  </a:cubicBezTo>
                  <a:cubicBezTo>
                    <a:pt x="933" y="119"/>
                    <a:pt x="975" y="161"/>
                    <a:pt x="975" y="212"/>
                  </a:cubicBezTo>
                  <a:cubicBezTo>
                    <a:pt x="975" y="263"/>
                    <a:pt x="933" y="305"/>
                    <a:pt x="882" y="305"/>
                  </a:cubicBezTo>
                  <a:lnTo>
                    <a:pt x="812" y="0"/>
                  </a:lnTo>
                  <a:lnTo>
                    <a:pt x="812" y="0"/>
                  </a:lnTo>
                  <a:cubicBezTo>
                    <a:pt x="0" y="11"/>
                    <a:pt x="322" y="687"/>
                    <a:pt x="531" y="704"/>
                  </a:cubicBezTo>
                  <a:cubicBezTo>
                    <a:pt x="537" y="704"/>
                    <a:pt x="543" y="704"/>
                    <a:pt x="548" y="704"/>
                  </a:cubicBezTo>
                  <a:cubicBezTo>
                    <a:pt x="741" y="704"/>
                    <a:pt x="712" y="466"/>
                    <a:pt x="842" y="416"/>
                  </a:cubicBezTo>
                  <a:cubicBezTo>
                    <a:pt x="975" y="362"/>
                    <a:pt x="1094" y="300"/>
                    <a:pt x="1043" y="158"/>
                  </a:cubicBezTo>
                  <a:cubicBezTo>
                    <a:pt x="993" y="17"/>
                    <a:pt x="812" y="0"/>
                    <a:pt x="812" y="0"/>
                  </a:cubicBezTo>
                  <a:lnTo>
                    <a:pt x="563" y="67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7" name="Freeform 122"/>
            <p:cNvSpPr>
              <a:spLocks noChangeArrowheads="1"/>
            </p:cNvSpPr>
            <p:nvPr/>
          </p:nvSpPr>
          <p:spPr bwMode="auto">
            <a:xfrm>
              <a:off x="6380" y="1846"/>
              <a:ext cx="313" cy="258"/>
            </a:xfrm>
            <a:custGeom>
              <a:avLst/>
              <a:gdLst>
                <a:gd name="T0" fmla="*/ 316 w 1386"/>
                <a:gd name="T1" fmla="*/ 1029 h 1144"/>
                <a:gd name="T2" fmla="*/ 316 w 1386"/>
                <a:gd name="T3" fmla="*/ 1029 h 1144"/>
                <a:gd name="T4" fmla="*/ 209 w 1386"/>
                <a:gd name="T5" fmla="*/ 976 h 1144"/>
                <a:gd name="T6" fmla="*/ 237 w 1386"/>
                <a:gd name="T7" fmla="*/ 787 h 1144"/>
                <a:gd name="T8" fmla="*/ 316 w 1386"/>
                <a:gd name="T9" fmla="*/ 761 h 1144"/>
                <a:gd name="T10" fmla="*/ 427 w 1386"/>
                <a:gd name="T11" fmla="*/ 815 h 1144"/>
                <a:gd name="T12" fmla="*/ 398 w 1386"/>
                <a:gd name="T13" fmla="*/ 1004 h 1144"/>
                <a:gd name="T14" fmla="*/ 316 w 1386"/>
                <a:gd name="T15" fmla="*/ 1029 h 1144"/>
                <a:gd name="T16" fmla="*/ 862 w 1386"/>
                <a:gd name="T17" fmla="*/ 625 h 1144"/>
                <a:gd name="T18" fmla="*/ 862 w 1386"/>
                <a:gd name="T19" fmla="*/ 625 h 1144"/>
                <a:gd name="T20" fmla="*/ 806 w 1386"/>
                <a:gd name="T21" fmla="*/ 597 h 1144"/>
                <a:gd name="T22" fmla="*/ 820 w 1386"/>
                <a:gd name="T23" fmla="*/ 504 h 1144"/>
                <a:gd name="T24" fmla="*/ 859 w 1386"/>
                <a:gd name="T25" fmla="*/ 489 h 1144"/>
                <a:gd name="T26" fmla="*/ 916 w 1386"/>
                <a:gd name="T27" fmla="*/ 518 h 1144"/>
                <a:gd name="T28" fmla="*/ 901 w 1386"/>
                <a:gd name="T29" fmla="*/ 611 h 1144"/>
                <a:gd name="T30" fmla="*/ 862 w 1386"/>
                <a:gd name="T31" fmla="*/ 625 h 1144"/>
                <a:gd name="T32" fmla="*/ 794 w 1386"/>
                <a:gd name="T33" fmla="*/ 444 h 1144"/>
                <a:gd name="T34" fmla="*/ 794 w 1386"/>
                <a:gd name="T35" fmla="*/ 444 h 1144"/>
                <a:gd name="T36" fmla="*/ 720 w 1386"/>
                <a:gd name="T37" fmla="*/ 408 h 1144"/>
                <a:gd name="T38" fmla="*/ 740 w 1386"/>
                <a:gd name="T39" fmla="*/ 280 h 1144"/>
                <a:gd name="T40" fmla="*/ 794 w 1386"/>
                <a:gd name="T41" fmla="*/ 263 h 1144"/>
                <a:gd name="T42" fmla="*/ 867 w 1386"/>
                <a:gd name="T43" fmla="*/ 300 h 1144"/>
                <a:gd name="T44" fmla="*/ 848 w 1386"/>
                <a:gd name="T45" fmla="*/ 427 h 1144"/>
                <a:gd name="T46" fmla="*/ 794 w 1386"/>
                <a:gd name="T47" fmla="*/ 444 h 1144"/>
                <a:gd name="T48" fmla="*/ 613 w 1386"/>
                <a:gd name="T49" fmla="*/ 317 h 1144"/>
                <a:gd name="T50" fmla="*/ 613 w 1386"/>
                <a:gd name="T51" fmla="*/ 317 h 1144"/>
                <a:gd name="T52" fmla="*/ 528 w 1386"/>
                <a:gd name="T53" fmla="*/ 274 h 1144"/>
                <a:gd name="T54" fmla="*/ 548 w 1386"/>
                <a:gd name="T55" fmla="*/ 130 h 1144"/>
                <a:gd name="T56" fmla="*/ 610 w 1386"/>
                <a:gd name="T57" fmla="*/ 111 h 1144"/>
                <a:gd name="T58" fmla="*/ 692 w 1386"/>
                <a:gd name="T59" fmla="*/ 153 h 1144"/>
                <a:gd name="T60" fmla="*/ 672 w 1386"/>
                <a:gd name="T61" fmla="*/ 297 h 1144"/>
                <a:gd name="T62" fmla="*/ 613 w 1386"/>
                <a:gd name="T63" fmla="*/ 317 h 1144"/>
                <a:gd name="T64" fmla="*/ 361 w 1386"/>
                <a:gd name="T65" fmla="*/ 300 h 1144"/>
                <a:gd name="T66" fmla="*/ 361 w 1386"/>
                <a:gd name="T67" fmla="*/ 300 h 1144"/>
                <a:gd name="T68" fmla="*/ 271 w 1386"/>
                <a:gd name="T69" fmla="*/ 255 h 1144"/>
                <a:gd name="T70" fmla="*/ 293 w 1386"/>
                <a:gd name="T71" fmla="*/ 96 h 1144"/>
                <a:gd name="T72" fmla="*/ 359 w 1386"/>
                <a:gd name="T73" fmla="*/ 76 h 1144"/>
                <a:gd name="T74" fmla="*/ 449 w 1386"/>
                <a:gd name="T75" fmla="*/ 122 h 1144"/>
                <a:gd name="T76" fmla="*/ 429 w 1386"/>
                <a:gd name="T77" fmla="*/ 277 h 1144"/>
                <a:gd name="T78" fmla="*/ 361 w 1386"/>
                <a:gd name="T79" fmla="*/ 300 h 1144"/>
                <a:gd name="T80" fmla="*/ 427 w 1386"/>
                <a:gd name="T81" fmla="*/ 0 h 1144"/>
                <a:gd name="T82" fmla="*/ 427 w 1386"/>
                <a:gd name="T83" fmla="*/ 0 h 1144"/>
                <a:gd name="T84" fmla="*/ 302 w 1386"/>
                <a:gd name="T85" fmla="*/ 29 h 1144"/>
                <a:gd name="T86" fmla="*/ 189 w 1386"/>
                <a:gd name="T87" fmla="*/ 628 h 1144"/>
                <a:gd name="T88" fmla="*/ 178 w 1386"/>
                <a:gd name="T89" fmla="*/ 1092 h 1144"/>
                <a:gd name="T90" fmla="*/ 347 w 1386"/>
                <a:gd name="T91" fmla="*/ 1143 h 1144"/>
                <a:gd name="T92" fmla="*/ 579 w 1386"/>
                <a:gd name="T93" fmla="*/ 1077 h 1144"/>
                <a:gd name="T94" fmla="*/ 427 w 1386"/>
                <a:gd name="T95" fmla="*/ 0 h 1144"/>
                <a:gd name="T96" fmla="*/ 316 w 1386"/>
                <a:gd name="T97" fmla="*/ 1029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6" h="1144">
                  <a:moveTo>
                    <a:pt x="316" y="1029"/>
                  </a:moveTo>
                  <a:lnTo>
                    <a:pt x="316" y="1029"/>
                  </a:lnTo>
                  <a:cubicBezTo>
                    <a:pt x="276" y="1029"/>
                    <a:pt x="234" y="1010"/>
                    <a:pt x="209" y="976"/>
                  </a:cubicBezTo>
                  <a:cubicBezTo>
                    <a:pt x="164" y="916"/>
                    <a:pt x="178" y="831"/>
                    <a:pt x="237" y="787"/>
                  </a:cubicBezTo>
                  <a:cubicBezTo>
                    <a:pt x="260" y="770"/>
                    <a:pt x="288" y="761"/>
                    <a:pt x="316" y="761"/>
                  </a:cubicBezTo>
                  <a:cubicBezTo>
                    <a:pt x="359" y="761"/>
                    <a:pt x="398" y="778"/>
                    <a:pt x="427" y="815"/>
                  </a:cubicBezTo>
                  <a:cubicBezTo>
                    <a:pt x="469" y="874"/>
                    <a:pt x="458" y="959"/>
                    <a:pt x="398" y="1004"/>
                  </a:cubicBezTo>
                  <a:cubicBezTo>
                    <a:pt x="373" y="1021"/>
                    <a:pt x="344" y="1029"/>
                    <a:pt x="316" y="1029"/>
                  </a:cubicBezTo>
                  <a:lnTo>
                    <a:pt x="862" y="625"/>
                  </a:lnTo>
                  <a:lnTo>
                    <a:pt x="862" y="625"/>
                  </a:lnTo>
                  <a:cubicBezTo>
                    <a:pt x="839" y="625"/>
                    <a:pt x="820" y="617"/>
                    <a:pt x="806" y="597"/>
                  </a:cubicBezTo>
                  <a:cubicBezTo>
                    <a:pt x="783" y="566"/>
                    <a:pt x="789" y="523"/>
                    <a:pt x="820" y="504"/>
                  </a:cubicBezTo>
                  <a:cubicBezTo>
                    <a:pt x="831" y="492"/>
                    <a:pt x="845" y="489"/>
                    <a:pt x="859" y="489"/>
                  </a:cubicBezTo>
                  <a:cubicBezTo>
                    <a:pt x="879" y="489"/>
                    <a:pt x="901" y="498"/>
                    <a:pt x="916" y="518"/>
                  </a:cubicBezTo>
                  <a:cubicBezTo>
                    <a:pt x="938" y="549"/>
                    <a:pt x="930" y="591"/>
                    <a:pt x="901" y="611"/>
                  </a:cubicBezTo>
                  <a:cubicBezTo>
                    <a:pt x="887" y="622"/>
                    <a:pt x="876" y="625"/>
                    <a:pt x="862" y="625"/>
                  </a:cubicBezTo>
                  <a:lnTo>
                    <a:pt x="794" y="444"/>
                  </a:lnTo>
                  <a:lnTo>
                    <a:pt x="794" y="444"/>
                  </a:lnTo>
                  <a:cubicBezTo>
                    <a:pt x="766" y="444"/>
                    <a:pt x="740" y="433"/>
                    <a:pt x="720" y="408"/>
                  </a:cubicBezTo>
                  <a:cubicBezTo>
                    <a:pt x="692" y="368"/>
                    <a:pt x="701" y="311"/>
                    <a:pt x="740" y="280"/>
                  </a:cubicBezTo>
                  <a:cubicBezTo>
                    <a:pt x="755" y="269"/>
                    <a:pt x="774" y="263"/>
                    <a:pt x="794" y="263"/>
                  </a:cubicBezTo>
                  <a:cubicBezTo>
                    <a:pt x="820" y="263"/>
                    <a:pt x="848" y="277"/>
                    <a:pt x="867" y="300"/>
                  </a:cubicBezTo>
                  <a:cubicBezTo>
                    <a:pt x="896" y="342"/>
                    <a:pt x="887" y="399"/>
                    <a:pt x="848" y="427"/>
                  </a:cubicBezTo>
                  <a:cubicBezTo>
                    <a:pt x="831" y="438"/>
                    <a:pt x="814" y="444"/>
                    <a:pt x="794" y="444"/>
                  </a:cubicBezTo>
                  <a:lnTo>
                    <a:pt x="613" y="317"/>
                  </a:lnTo>
                  <a:lnTo>
                    <a:pt x="613" y="317"/>
                  </a:lnTo>
                  <a:cubicBezTo>
                    <a:pt x="579" y="317"/>
                    <a:pt x="548" y="303"/>
                    <a:pt x="528" y="274"/>
                  </a:cubicBezTo>
                  <a:cubicBezTo>
                    <a:pt x="494" y="227"/>
                    <a:pt x="503" y="164"/>
                    <a:pt x="548" y="130"/>
                  </a:cubicBezTo>
                  <a:cubicBezTo>
                    <a:pt x="568" y="116"/>
                    <a:pt x="588" y="111"/>
                    <a:pt x="610" y="111"/>
                  </a:cubicBezTo>
                  <a:cubicBezTo>
                    <a:pt x="641" y="111"/>
                    <a:pt x="672" y="125"/>
                    <a:pt x="692" y="153"/>
                  </a:cubicBezTo>
                  <a:cubicBezTo>
                    <a:pt x="726" y="198"/>
                    <a:pt x="718" y="263"/>
                    <a:pt x="672" y="297"/>
                  </a:cubicBezTo>
                  <a:cubicBezTo>
                    <a:pt x="653" y="308"/>
                    <a:pt x="633" y="317"/>
                    <a:pt x="613" y="317"/>
                  </a:cubicBezTo>
                  <a:lnTo>
                    <a:pt x="361" y="300"/>
                  </a:lnTo>
                  <a:lnTo>
                    <a:pt x="361" y="300"/>
                  </a:lnTo>
                  <a:cubicBezTo>
                    <a:pt x="327" y="300"/>
                    <a:pt x="293" y="283"/>
                    <a:pt x="271" y="255"/>
                  </a:cubicBezTo>
                  <a:cubicBezTo>
                    <a:pt x="234" y="204"/>
                    <a:pt x="246" y="133"/>
                    <a:pt x="293" y="96"/>
                  </a:cubicBezTo>
                  <a:cubicBezTo>
                    <a:pt x="313" y="82"/>
                    <a:pt x="336" y="76"/>
                    <a:pt x="359" y="76"/>
                  </a:cubicBezTo>
                  <a:cubicBezTo>
                    <a:pt x="395" y="76"/>
                    <a:pt x="429" y="91"/>
                    <a:pt x="449" y="122"/>
                  </a:cubicBezTo>
                  <a:cubicBezTo>
                    <a:pt x="486" y="173"/>
                    <a:pt x="477" y="241"/>
                    <a:pt x="429" y="277"/>
                  </a:cubicBezTo>
                  <a:cubicBezTo>
                    <a:pt x="410" y="291"/>
                    <a:pt x="387" y="300"/>
                    <a:pt x="361" y="300"/>
                  </a:cubicBezTo>
                  <a:lnTo>
                    <a:pt x="427" y="0"/>
                  </a:lnTo>
                  <a:lnTo>
                    <a:pt x="427" y="0"/>
                  </a:lnTo>
                  <a:cubicBezTo>
                    <a:pt x="376" y="0"/>
                    <a:pt x="333" y="9"/>
                    <a:pt x="302" y="29"/>
                  </a:cubicBezTo>
                  <a:cubicBezTo>
                    <a:pt x="48" y="190"/>
                    <a:pt x="296" y="453"/>
                    <a:pt x="189" y="628"/>
                  </a:cubicBezTo>
                  <a:cubicBezTo>
                    <a:pt x="81" y="801"/>
                    <a:pt x="0" y="973"/>
                    <a:pt x="178" y="1092"/>
                  </a:cubicBezTo>
                  <a:cubicBezTo>
                    <a:pt x="232" y="1129"/>
                    <a:pt x="291" y="1143"/>
                    <a:pt x="347" y="1143"/>
                  </a:cubicBezTo>
                  <a:cubicBezTo>
                    <a:pt x="472" y="1143"/>
                    <a:pt x="579" y="1077"/>
                    <a:pt x="579" y="1077"/>
                  </a:cubicBezTo>
                  <a:cubicBezTo>
                    <a:pt x="1385" y="461"/>
                    <a:pt x="766" y="0"/>
                    <a:pt x="427" y="0"/>
                  </a:cubicBezTo>
                  <a:lnTo>
                    <a:pt x="316" y="102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8" name="Freeform 123"/>
            <p:cNvSpPr>
              <a:spLocks noChangeArrowheads="1"/>
            </p:cNvSpPr>
            <p:nvPr/>
          </p:nvSpPr>
          <p:spPr bwMode="auto">
            <a:xfrm>
              <a:off x="5232" y="686"/>
              <a:ext cx="53" cy="49"/>
            </a:xfrm>
            <a:custGeom>
              <a:avLst/>
              <a:gdLst>
                <a:gd name="T0" fmla="*/ 122 w 239"/>
                <a:gd name="T1" fmla="*/ 0 h 222"/>
                <a:gd name="T2" fmla="*/ 122 w 239"/>
                <a:gd name="T3" fmla="*/ 0 h 222"/>
                <a:gd name="T4" fmla="*/ 99 w 239"/>
                <a:gd name="T5" fmla="*/ 3 h 222"/>
                <a:gd name="T6" fmla="*/ 108 w 239"/>
                <a:gd name="T7" fmla="*/ 20 h 222"/>
                <a:gd name="T8" fmla="*/ 99 w 239"/>
                <a:gd name="T9" fmla="*/ 48 h 222"/>
                <a:gd name="T10" fmla="*/ 91 w 239"/>
                <a:gd name="T11" fmla="*/ 51 h 222"/>
                <a:gd name="T12" fmla="*/ 74 w 239"/>
                <a:gd name="T13" fmla="*/ 40 h 222"/>
                <a:gd name="T14" fmla="*/ 62 w 239"/>
                <a:gd name="T15" fmla="*/ 20 h 222"/>
                <a:gd name="T16" fmla="*/ 26 w 239"/>
                <a:gd name="T17" fmla="*/ 161 h 222"/>
                <a:gd name="T18" fmla="*/ 105 w 239"/>
                <a:gd name="T19" fmla="*/ 221 h 222"/>
                <a:gd name="T20" fmla="*/ 105 w 239"/>
                <a:gd name="T21" fmla="*/ 178 h 222"/>
                <a:gd name="T22" fmla="*/ 144 w 239"/>
                <a:gd name="T23" fmla="*/ 173 h 222"/>
                <a:gd name="T24" fmla="*/ 184 w 239"/>
                <a:gd name="T25" fmla="*/ 139 h 222"/>
                <a:gd name="T26" fmla="*/ 218 w 239"/>
                <a:gd name="T27" fmla="*/ 167 h 222"/>
                <a:gd name="T28" fmla="*/ 221 w 239"/>
                <a:gd name="T29" fmla="*/ 62 h 222"/>
                <a:gd name="T30" fmla="*/ 122 w 239"/>
                <a:gd name="T3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222">
                  <a:moveTo>
                    <a:pt x="122" y="0"/>
                  </a:moveTo>
                  <a:lnTo>
                    <a:pt x="122" y="0"/>
                  </a:lnTo>
                  <a:cubicBezTo>
                    <a:pt x="116" y="0"/>
                    <a:pt x="108" y="3"/>
                    <a:pt x="99" y="3"/>
                  </a:cubicBezTo>
                  <a:cubicBezTo>
                    <a:pt x="108" y="20"/>
                    <a:pt x="108" y="20"/>
                    <a:pt x="108" y="20"/>
                  </a:cubicBezTo>
                  <a:cubicBezTo>
                    <a:pt x="114" y="31"/>
                    <a:pt x="111" y="43"/>
                    <a:pt x="99" y="48"/>
                  </a:cubicBezTo>
                  <a:cubicBezTo>
                    <a:pt x="96" y="48"/>
                    <a:pt x="94" y="51"/>
                    <a:pt x="91" y="51"/>
                  </a:cubicBezTo>
                  <a:cubicBezTo>
                    <a:pt x="85" y="51"/>
                    <a:pt x="77" y="45"/>
                    <a:pt x="74" y="40"/>
                  </a:cubicBezTo>
                  <a:cubicBezTo>
                    <a:pt x="62" y="20"/>
                    <a:pt x="62" y="20"/>
                    <a:pt x="62" y="20"/>
                  </a:cubicBezTo>
                  <a:cubicBezTo>
                    <a:pt x="17" y="48"/>
                    <a:pt x="0" y="111"/>
                    <a:pt x="26" y="161"/>
                  </a:cubicBezTo>
                  <a:cubicBezTo>
                    <a:pt x="43" y="192"/>
                    <a:pt x="71" y="215"/>
                    <a:pt x="105" y="221"/>
                  </a:cubicBezTo>
                  <a:cubicBezTo>
                    <a:pt x="105" y="178"/>
                    <a:pt x="105" y="178"/>
                    <a:pt x="105" y="178"/>
                  </a:cubicBezTo>
                  <a:cubicBezTo>
                    <a:pt x="144" y="173"/>
                    <a:pt x="144" y="173"/>
                    <a:pt x="144" y="173"/>
                  </a:cubicBezTo>
                  <a:cubicBezTo>
                    <a:pt x="184" y="139"/>
                    <a:pt x="184" y="139"/>
                    <a:pt x="184" y="139"/>
                  </a:cubicBezTo>
                  <a:cubicBezTo>
                    <a:pt x="184" y="139"/>
                    <a:pt x="198" y="150"/>
                    <a:pt x="218" y="167"/>
                  </a:cubicBezTo>
                  <a:cubicBezTo>
                    <a:pt x="235" y="136"/>
                    <a:pt x="238" y="96"/>
                    <a:pt x="221" y="62"/>
                  </a:cubicBezTo>
                  <a:cubicBezTo>
                    <a:pt x="201" y="23"/>
                    <a:pt x="164" y="0"/>
                    <a:pt x="12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29" name="Freeform 124"/>
            <p:cNvSpPr>
              <a:spLocks noChangeArrowheads="1"/>
            </p:cNvSpPr>
            <p:nvPr/>
          </p:nvSpPr>
          <p:spPr bwMode="auto">
            <a:xfrm>
              <a:off x="5265" y="718"/>
              <a:ext cx="136" cy="118"/>
            </a:xfrm>
            <a:custGeom>
              <a:avLst/>
              <a:gdLst>
                <a:gd name="T0" fmla="*/ 40 w 606"/>
                <a:gd name="T1" fmla="*/ 0 h 524"/>
                <a:gd name="T2" fmla="*/ 40 w 606"/>
                <a:gd name="T3" fmla="*/ 0 h 524"/>
                <a:gd name="T4" fmla="*/ 0 w 606"/>
                <a:gd name="T5" fmla="*/ 34 h 524"/>
                <a:gd name="T6" fmla="*/ 45 w 606"/>
                <a:gd name="T7" fmla="*/ 25 h 524"/>
                <a:gd name="T8" fmla="*/ 45 w 606"/>
                <a:gd name="T9" fmla="*/ 34 h 524"/>
                <a:gd name="T10" fmla="*/ 48 w 606"/>
                <a:gd name="T11" fmla="*/ 110 h 524"/>
                <a:gd name="T12" fmla="*/ 458 w 606"/>
                <a:gd name="T13" fmla="*/ 483 h 524"/>
                <a:gd name="T14" fmla="*/ 597 w 606"/>
                <a:gd name="T15" fmla="*/ 523 h 524"/>
                <a:gd name="T16" fmla="*/ 597 w 606"/>
                <a:gd name="T17" fmla="*/ 523 h 524"/>
                <a:gd name="T18" fmla="*/ 74 w 606"/>
                <a:gd name="T19" fmla="*/ 28 h 524"/>
                <a:gd name="T20" fmla="*/ 40 w 606"/>
                <a:gd name="T2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6" h="524">
                  <a:moveTo>
                    <a:pt x="40" y="0"/>
                  </a:moveTo>
                  <a:lnTo>
                    <a:pt x="40" y="0"/>
                  </a:lnTo>
                  <a:cubicBezTo>
                    <a:pt x="0" y="34"/>
                    <a:pt x="0" y="34"/>
                    <a:pt x="0" y="34"/>
                  </a:cubicBezTo>
                  <a:cubicBezTo>
                    <a:pt x="45" y="25"/>
                    <a:pt x="45" y="25"/>
                    <a:pt x="45" y="25"/>
                  </a:cubicBezTo>
                  <a:cubicBezTo>
                    <a:pt x="45" y="34"/>
                    <a:pt x="45" y="34"/>
                    <a:pt x="45" y="34"/>
                  </a:cubicBezTo>
                  <a:cubicBezTo>
                    <a:pt x="48" y="110"/>
                    <a:pt x="48" y="110"/>
                    <a:pt x="48" y="110"/>
                  </a:cubicBezTo>
                  <a:cubicBezTo>
                    <a:pt x="179" y="229"/>
                    <a:pt x="458" y="483"/>
                    <a:pt x="458" y="483"/>
                  </a:cubicBezTo>
                  <a:cubicBezTo>
                    <a:pt x="458" y="483"/>
                    <a:pt x="577" y="523"/>
                    <a:pt x="597" y="523"/>
                  </a:cubicBezTo>
                  <a:lnTo>
                    <a:pt x="597" y="523"/>
                  </a:lnTo>
                  <a:cubicBezTo>
                    <a:pt x="605" y="520"/>
                    <a:pt x="193" y="138"/>
                    <a:pt x="74" y="28"/>
                  </a:cubicBezTo>
                  <a:cubicBezTo>
                    <a:pt x="54" y="11"/>
                    <a:pt x="40" y="0"/>
                    <a:pt x="4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0" name="Freeform 125"/>
            <p:cNvSpPr>
              <a:spLocks noChangeArrowheads="1"/>
            </p:cNvSpPr>
            <p:nvPr/>
          </p:nvSpPr>
          <p:spPr bwMode="auto">
            <a:xfrm>
              <a:off x="5256" y="724"/>
              <a:ext cx="23" cy="175"/>
            </a:xfrm>
            <a:custGeom>
              <a:avLst/>
              <a:gdLst>
                <a:gd name="T0" fmla="*/ 84 w 108"/>
                <a:gd name="T1" fmla="*/ 0 h 776"/>
                <a:gd name="T2" fmla="*/ 39 w 108"/>
                <a:gd name="T3" fmla="*/ 9 h 776"/>
                <a:gd name="T4" fmla="*/ 0 w 108"/>
                <a:gd name="T5" fmla="*/ 14 h 776"/>
                <a:gd name="T6" fmla="*/ 0 w 108"/>
                <a:gd name="T7" fmla="*/ 57 h 776"/>
                <a:gd name="T8" fmla="*/ 28 w 108"/>
                <a:gd name="T9" fmla="*/ 645 h 776"/>
                <a:gd name="T10" fmla="*/ 62 w 108"/>
                <a:gd name="T11" fmla="*/ 775 h 776"/>
                <a:gd name="T12" fmla="*/ 107 w 108"/>
                <a:gd name="T13" fmla="*/ 645 h 776"/>
                <a:gd name="T14" fmla="*/ 87 w 108"/>
                <a:gd name="T15" fmla="*/ 85 h 776"/>
                <a:gd name="T16" fmla="*/ 84 w 108"/>
                <a:gd name="T17" fmla="*/ 9 h 776"/>
                <a:gd name="T18" fmla="*/ 84 w 108"/>
                <a:gd name="T19"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76">
                  <a:moveTo>
                    <a:pt x="84" y="0"/>
                  </a:moveTo>
                  <a:lnTo>
                    <a:pt x="39" y="9"/>
                  </a:lnTo>
                  <a:lnTo>
                    <a:pt x="0" y="14"/>
                  </a:lnTo>
                  <a:lnTo>
                    <a:pt x="0" y="57"/>
                  </a:lnTo>
                  <a:lnTo>
                    <a:pt x="28" y="645"/>
                  </a:lnTo>
                  <a:lnTo>
                    <a:pt x="62" y="775"/>
                  </a:lnTo>
                  <a:lnTo>
                    <a:pt x="107" y="645"/>
                  </a:lnTo>
                  <a:lnTo>
                    <a:pt x="87" y="85"/>
                  </a:lnTo>
                  <a:lnTo>
                    <a:pt x="84" y="9"/>
                  </a:lnTo>
                  <a:lnTo>
                    <a:pt x="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1" name="Freeform 126"/>
            <p:cNvSpPr>
              <a:spLocks noChangeArrowheads="1"/>
            </p:cNvSpPr>
            <p:nvPr/>
          </p:nvSpPr>
          <p:spPr bwMode="auto">
            <a:xfrm>
              <a:off x="5256" y="724"/>
              <a:ext cx="23" cy="175"/>
            </a:xfrm>
            <a:custGeom>
              <a:avLst/>
              <a:gdLst>
                <a:gd name="T0" fmla="*/ 84 w 108"/>
                <a:gd name="T1" fmla="*/ 0 h 776"/>
                <a:gd name="T2" fmla="*/ 39 w 108"/>
                <a:gd name="T3" fmla="*/ 9 h 776"/>
                <a:gd name="T4" fmla="*/ 0 w 108"/>
                <a:gd name="T5" fmla="*/ 14 h 776"/>
                <a:gd name="T6" fmla="*/ 0 w 108"/>
                <a:gd name="T7" fmla="*/ 57 h 776"/>
                <a:gd name="T8" fmla="*/ 28 w 108"/>
                <a:gd name="T9" fmla="*/ 645 h 776"/>
                <a:gd name="T10" fmla="*/ 62 w 108"/>
                <a:gd name="T11" fmla="*/ 775 h 776"/>
                <a:gd name="T12" fmla="*/ 107 w 108"/>
                <a:gd name="T13" fmla="*/ 645 h 776"/>
                <a:gd name="T14" fmla="*/ 87 w 108"/>
                <a:gd name="T15" fmla="*/ 85 h 776"/>
                <a:gd name="T16" fmla="*/ 84 w 108"/>
                <a:gd name="T17" fmla="*/ 9 h 776"/>
                <a:gd name="T18" fmla="*/ 84 w 108"/>
                <a:gd name="T19"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76">
                  <a:moveTo>
                    <a:pt x="84" y="0"/>
                  </a:moveTo>
                  <a:lnTo>
                    <a:pt x="39" y="9"/>
                  </a:lnTo>
                  <a:lnTo>
                    <a:pt x="0" y="14"/>
                  </a:lnTo>
                  <a:lnTo>
                    <a:pt x="0" y="57"/>
                  </a:lnTo>
                  <a:lnTo>
                    <a:pt x="28" y="645"/>
                  </a:lnTo>
                  <a:lnTo>
                    <a:pt x="62" y="775"/>
                  </a:lnTo>
                  <a:lnTo>
                    <a:pt x="107" y="645"/>
                  </a:lnTo>
                  <a:lnTo>
                    <a:pt x="87" y="85"/>
                  </a:lnTo>
                  <a:lnTo>
                    <a:pt x="84" y="9"/>
                  </a:lnTo>
                  <a:lnTo>
                    <a:pt x="84"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2" name="Freeform 127"/>
            <p:cNvSpPr>
              <a:spLocks noChangeArrowheads="1"/>
            </p:cNvSpPr>
            <p:nvPr/>
          </p:nvSpPr>
          <p:spPr bwMode="auto">
            <a:xfrm>
              <a:off x="5239" y="672"/>
              <a:ext cx="18" cy="25"/>
            </a:xfrm>
            <a:custGeom>
              <a:avLst/>
              <a:gdLst>
                <a:gd name="T0" fmla="*/ 23 w 84"/>
                <a:gd name="T1" fmla="*/ 0 h 114"/>
                <a:gd name="T2" fmla="*/ 23 w 84"/>
                <a:gd name="T3" fmla="*/ 0 h 114"/>
                <a:gd name="T4" fmla="*/ 14 w 84"/>
                <a:gd name="T5" fmla="*/ 3 h 114"/>
                <a:gd name="T6" fmla="*/ 14 w 84"/>
                <a:gd name="T7" fmla="*/ 3 h 114"/>
                <a:gd name="T8" fmla="*/ 6 w 84"/>
                <a:gd name="T9" fmla="*/ 28 h 114"/>
                <a:gd name="T10" fmla="*/ 31 w 84"/>
                <a:gd name="T11" fmla="*/ 82 h 114"/>
                <a:gd name="T12" fmla="*/ 43 w 84"/>
                <a:gd name="T13" fmla="*/ 102 h 114"/>
                <a:gd name="T14" fmla="*/ 60 w 84"/>
                <a:gd name="T15" fmla="*/ 113 h 114"/>
                <a:gd name="T16" fmla="*/ 68 w 84"/>
                <a:gd name="T17" fmla="*/ 110 h 114"/>
                <a:gd name="T18" fmla="*/ 77 w 84"/>
                <a:gd name="T19" fmla="*/ 82 h 114"/>
                <a:gd name="T20" fmla="*/ 68 w 84"/>
                <a:gd name="T21" fmla="*/ 65 h 114"/>
                <a:gd name="T22" fmla="*/ 43 w 84"/>
                <a:gd name="T23" fmla="*/ 12 h 114"/>
                <a:gd name="T24" fmla="*/ 23 w 84"/>
                <a:gd name="T2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14">
                  <a:moveTo>
                    <a:pt x="23" y="0"/>
                  </a:moveTo>
                  <a:lnTo>
                    <a:pt x="23" y="0"/>
                  </a:lnTo>
                  <a:cubicBezTo>
                    <a:pt x="20" y="0"/>
                    <a:pt x="17" y="0"/>
                    <a:pt x="14" y="3"/>
                  </a:cubicBezTo>
                  <a:lnTo>
                    <a:pt x="14" y="3"/>
                  </a:lnTo>
                  <a:cubicBezTo>
                    <a:pt x="6" y="9"/>
                    <a:pt x="0" y="20"/>
                    <a:pt x="6" y="28"/>
                  </a:cubicBezTo>
                  <a:cubicBezTo>
                    <a:pt x="31" y="82"/>
                    <a:pt x="31" y="82"/>
                    <a:pt x="31" y="82"/>
                  </a:cubicBezTo>
                  <a:cubicBezTo>
                    <a:pt x="43" y="102"/>
                    <a:pt x="43" y="102"/>
                    <a:pt x="43" y="102"/>
                  </a:cubicBezTo>
                  <a:cubicBezTo>
                    <a:pt x="46" y="107"/>
                    <a:pt x="54" y="113"/>
                    <a:pt x="60" y="113"/>
                  </a:cubicBezTo>
                  <a:cubicBezTo>
                    <a:pt x="63" y="113"/>
                    <a:pt x="65" y="110"/>
                    <a:pt x="68" y="110"/>
                  </a:cubicBezTo>
                  <a:cubicBezTo>
                    <a:pt x="80" y="105"/>
                    <a:pt x="83" y="93"/>
                    <a:pt x="77" y="82"/>
                  </a:cubicBezTo>
                  <a:cubicBezTo>
                    <a:pt x="68" y="65"/>
                    <a:pt x="68" y="65"/>
                    <a:pt x="68" y="65"/>
                  </a:cubicBezTo>
                  <a:cubicBezTo>
                    <a:pt x="43" y="12"/>
                    <a:pt x="43" y="12"/>
                    <a:pt x="43" y="12"/>
                  </a:cubicBezTo>
                  <a:cubicBezTo>
                    <a:pt x="37" y="3"/>
                    <a:pt x="31" y="0"/>
                    <a:pt x="2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3" name="Freeform 128"/>
            <p:cNvSpPr>
              <a:spLocks noChangeArrowheads="1"/>
            </p:cNvSpPr>
            <p:nvPr/>
          </p:nvSpPr>
          <p:spPr bwMode="auto">
            <a:xfrm>
              <a:off x="5163" y="1607"/>
              <a:ext cx="53" cy="49"/>
            </a:xfrm>
            <a:custGeom>
              <a:avLst/>
              <a:gdLst>
                <a:gd name="T0" fmla="*/ 116 w 236"/>
                <a:gd name="T1" fmla="*/ 0 h 221"/>
                <a:gd name="T2" fmla="*/ 116 w 236"/>
                <a:gd name="T3" fmla="*/ 0 h 221"/>
                <a:gd name="T4" fmla="*/ 34 w 236"/>
                <a:gd name="T5" fmla="*/ 37 h 221"/>
                <a:gd name="T6" fmla="*/ 8 w 236"/>
                <a:gd name="T7" fmla="*/ 133 h 221"/>
                <a:gd name="T8" fmla="*/ 45 w 236"/>
                <a:gd name="T9" fmla="*/ 116 h 221"/>
                <a:gd name="T10" fmla="*/ 65 w 236"/>
                <a:gd name="T11" fmla="*/ 152 h 221"/>
                <a:gd name="T12" fmla="*/ 113 w 236"/>
                <a:gd name="T13" fmla="*/ 178 h 221"/>
                <a:gd name="T14" fmla="*/ 96 w 236"/>
                <a:gd name="T15" fmla="*/ 217 h 221"/>
                <a:gd name="T16" fmla="*/ 116 w 236"/>
                <a:gd name="T17" fmla="*/ 220 h 221"/>
                <a:gd name="T18" fmla="*/ 198 w 236"/>
                <a:gd name="T19" fmla="*/ 183 h 221"/>
                <a:gd name="T20" fmla="*/ 206 w 236"/>
                <a:gd name="T21" fmla="*/ 51 h 221"/>
                <a:gd name="T22" fmla="*/ 195 w 236"/>
                <a:gd name="T23" fmla="*/ 65 h 221"/>
                <a:gd name="T24" fmla="*/ 181 w 236"/>
                <a:gd name="T25" fmla="*/ 71 h 221"/>
                <a:gd name="T26" fmla="*/ 167 w 236"/>
                <a:gd name="T27" fmla="*/ 65 h 221"/>
                <a:gd name="T28" fmla="*/ 164 w 236"/>
                <a:gd name="T29" fmla="*/ 37 h 221"/>
                <a:gd name="T30" fmla="*/ 181 w 236"/>
                <a:gd name="T31" fmla="*/ 19 h 221"/>
                <a:gd name="T32" fmla="*/ 116 w 236"/>
                <a:gd name="T3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221">
                  <a:moveTo>
                    <a:pt x="116" y="0"/>
                  </a:moveTo>
                  <a:lnTo>
                    <a:pt x="116" y="0"/>
                  </a:lnTo>
                  <a:cubicBezTo>
                    <a:pt x="84" y="0"/>
                    <a:pt x="56" y="11"/>
                    <a:pt x="34" y="37"/>
                  </a:cubicBezTo>
                  <a:cubicBezTo>
                    <a:pt x="8" y="62"/>
                    <a:pt x="0" y="99"/>
                    <a:pt x="8" y="133"/>
                  </a:cubicBezTo>
                  <a:cubicBezTo>
                    <a:pt x="45" y="116"/>
                    <a:pt x="45" y="116"/>
                    <a:pt x="45" y="116"/>
                  </a:cubicBezTo>
                  <a:cubicBezTo>
                    <a:pt x="65" y="152"/>
                    <a:pt x="65" y="152"/>
                    <a:pt x="65" y="152"/>
                  </a:cubicBezTo>
                  <a:cubicBezTo>
                    <a:pt x="113" y="178"/>
                    <a:pt x="113" y="178"/>
                    <a:pt x="113" y="178"/>
                  </a:cubicBezTo>
                  <a:cubicBezTo>
                    <a:pt x="113" y="178"/>
                    <a:pt x="107" y="192"/>
                    <a:pt x="96" y="217"/>
                  </a:cubicBezTo>
                  <a:cubicBezTo>
                    <a:pt x="102" y="220"/>
                    <a:pt x="107" y="220"/>
                    <a:pt x="116" y="220"/>
                  </a:cubicBezTo>
                  <a:cubicBezTo>
                    <a:pt x="144" y="220"/>
                    <a:pt x="175" y="206"/>
                    <a:pt x="198" y="183"/>
                  </a:cubicBezTo>
                  <a:cubicBezTo>
                    <a:pt x="232" y="147"/>
                    <a:pt x="235" y="90"/>
                    <a:pt x="206" y="51"/>
                  </a:cubicBezTo>
                  <a:cubicBezTo>
                    <a:pt x="195" y="65"/>
                    <a:pt x="195" y="65"/>
                    <a:pt x="195" y="65"/>
                  </a:cubicBezTo>
                  <a:cubicBezTo>
                    <a:pt x="189" y="68"/>
                    <a:pt x="184" y="71"/>
                    <a:pt x="181" y="71"/>
                  </a:cubicBezTo>
                  <a:cubicBezTo>
                    <a:pt x="175" y="71"/>
                    <a:pt x="170" y="71"/>
                    <a:pt x="167" y="65"/>
                  </a:cubicBezTo>
                  <a:cubicBezTo>
                    <a:pt x="158" y="59"/>
                    <a:pt x="158" y="45"/>
                    <a:pt x="164" y="37"/>
                  </a:cubicBezTo>
                  <a:cubicBezTo>
                    <a:pt x="181" y="19"/>
                    <a:pt x="181" y="19"/>
                    <a:pt x="181" y="19"/>
                  </a:cubicBezTo>
                  <a:cubicBezTo>
                    <a:pt x="161" y="5"/>
                    <a:pt x="138" y="0"/>
                    <a:pt x="11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4" name="Freeform 129"/>
            <p:cNvSpPr>
              <a:spLocks noChangeArrowheads="1"/>
            </p:cNvSpPr>
            <p:nvPr/>
          </p:nvSpPr>
          <p:spPr bwMode="auto">
            <a:xfrm>
              <a:off x="5120" y="1641"/>
              <a:ext cx="68" cy="165"/>
            </a:xfrm>
            <a:custGeom>
              <a:avLst/>
              <a:gdLst>
                <a:gd name="T0" fmla="*/ 255 w 304"/>
                <a:gd name="T1" fmla="*/ 0 h 734"/>
                <a:gd name="T2" fmla="*/ 255 w 304"/>
                <a:gd name="T3" fmla="*/ 0 h 734"/>
                <a:gd name="T4" fmla="*/ 277 w 304"/>
                <a:gd name="T5" fmla="*/ 37 h 734"/>
                <a:gd name="T6" fmla="*/ 272 w 304"/>
                <a:gd name="T7" fmla="*/ 40 h 734"/>
                <a:gd name="T8" fmla="*/ 201 w 304"/>
                <a:gd name="T9" fmla="*/ 71 h 734"/>
                <a:gd name="T10" fmla="*/ 0 w 304"/>
                <a:gd name="T11" fmla="*/ 588 h 734"/>
                <a:gd name="T12" fmla="*/ 12 w 304"/>
                <a:gd name="T13" fmla="*/ 733 h 734"/>
                <a:gd name="T14" fmla="*/ 12 w 304"/>
                <a:gd name="T15" fmla="*/ 733 h 734"/>
                <a:gd name="T16" fmla="*/ 286 w 304"/>
                <a:gd name="T17" fmla="*/ 65 h 734"/>
                <a:gd name="T18" fmla="*/ 303 w 304"/>
                <a:gd name="T19" fmla="*/ 26 h 734"/>
                <a:gd name="T20" fmla="*/ 255 w 304"/>
                <a:gd name="T21" fmla="*/ 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734">
                  <a:moveTo>
                    <a:pt x="255" y="0"/>
                  </a:moveTo>
                  <a:lnTo>
                    <a:pt x="255" y="0"/>
                  </a:lnTo>
                  <a:cubicBezTo>
                    <a:pt x="277" y="37"/>
                    <a:pt x="277" y="37"/>
                    <a:pt x="277" y="37"/>
                  </a:cubicBezTo>
                  <a:cubicBezTo>
                    <a:pt x="272" y="40"/>
                    <a:pt x="272" y="40"/>
                    <a:pt x="272" y="40"/>
                  </a:cubicBezTo>
                  <a:cubicBezTo>
                    <a:pt x="201" y="71"/>
                    <a:pt x="201" y="71"/>
                    <a:pt x="201" y="71"/>
                  </a:cubicBezTo>
                  <a:cubicBezTo>
                    <a:pt x="136" y="235"/>
                    <a:pt x="0" y="588"/>
                    <a:pt x="0" y="588"/>
                  </a:cubicBezTo>
                  <a:cubicBezTo>
                    <a:pt x="0" y="588"/>
                    <a:pt x="3" y="727"/>
                    <a:pt x="12" y="733"/>
                  </a:cubicBezTo>
                  <a:lnTo>
                    <a:pt x="12" y="733"/>
                  </a:lnTo>
                  <a:cubicBezTo>
                    <a:pt x="20" y="733"/>
                    <a:pt x="227" y="215"/>
                    <a:pt x="286" y="65"/>
                  </a:cubicBezTo>
                  <a:cubicBezTo>
                    <a:pt x="297" y="40"/>
                    <a:pt x="303" y="26"/>
                    <a:pt x="303" y="26"/>
                  </a:cubicBezTo>
                  <a:cubicBezTo>
                    <a:pt x="255" y="0"/>
                    <a:pt x="255" y="0"/>
                    <a:pt x="25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5" name="Freeform 130"/>
            <p:cNvSpPr>
              <a:spLocks noChangeArrowheads="1"/>
            </p:cNvSpPr>
            <p:nvPr/>
          </p:nvSpPr>
          <p:spPr bwMode="auto">
            <a:xfrm>
              <a:off x="5016" y="1633"/>
              <a:ext cx="165" cy="74"/>
            </a:xfrm>
            <a:custGeom>
              <a:avLst/>
              <a:gdLst>
                <a:gd name="T0" fmla="*/ 690 w 733"/>
                <a:gd name="T1" fmla="*/ 0 h 332"/>
                <a:gd name="T2" fmla="*/ 653 w 733"/>
                <a:gd name="T3" fmla="*/ 17 h 332"/>
                <a:gd name="T4" fmla="*/ 113 w 733"/>
                <a:gd name="T5" fmla="*/ 251 h 332"/>
                <a:gd name="T6" fmla="*/ 0 w 733"/>
                <a:gd name="T7" fmla="*/ 331 h 332"/>
                <a:gd name="T8" fmla="*/ 138 w 733"/>
                <a:gd name="T9" fmla="*/ 325 h 332"/>
                <a:gd name="T10" fmla="*/ 656 w 733"/>
                <a:gd name="T11" fmla="*/ 107 h 332"/>
                <a:gd name="T12" fmla="*/ 727 w 733"/>
                <a:gd name="T13" fmla="*/ 76 h 332"/>
                <a:gd name="T14" fmla="*/ 732 w 733"/>
                <a:gd name="T15" fmla="*/ 73 h 332"/>
                <a:gd name="T16" fmla="*/ 710 w 733"/>
                <a:gd name="T17" fmla="*/ 36 h 332"/>
                <a:gd name="T18" fmla="*/ 690 w 733"/>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2">
                  <a:moveTo>
                    <a:pt x="690" y="0"/>
                  </a:moveTo>
                  <a:lnTo>
                    <a:pt x="653" y="17"/>
                  </a:lnTo>
                  <a:lnTo>
                    <a:pt x="113" y="251"/>
                  </a:lnTo>
                  <a:lnTo>
                    <a:pt x="0" y="331"/>
                  </a:lnTo>
                  <a:lnTo>
                    <a:pt x="138" y="325"/>
                  </a:lnTo>
                  <a:lnTo>
                    <a:pt x="656" y="107"/>
                  </a:lnTo>
                  <a:lnTo>
                    <a:pt x="727" y="76"/>
                  </a:lnTo>
                  <a:lnTo>
                    <a:pt x="732" y="73"/>
                  </a:lnTo>
                  <a:lnTo>
                    <a:pt x="710" y="36"/>
                  </a:lnTo>
                  <a:lnTo>
                    <a:pt x="69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6" name="Freeform 131"/>
            <p:cNvSpPr>
              <a:spLocks noChangeArrowheads="1"/>
            </p:cNvSpPr>
            <p:nvPr/>
          </p:nvSpPr>
          <p:spPr bwMode="auto">
            <a:xfrm>
              <a:off x="5016" y="1633"/>
              <a:ext cx="165" cy="74"/>
            </a:xfrm>
            <a:custGeom>
              <a:avLst/>
              <a:gdLst>
                <a:gd name="T0" fmla="*/ 690 w 733"/>
                <a:gd name="T1" fmla="*/ 0 h 332"/>
                <a:gd name="T2" fmla="*/ 653 w 733"/>
                <a:gd name="T3" fmla="*/ 17 h 332"/>
                <a:gd name="T4" fmla="*/ 113 w 733"/>
                <a:gd name="T5" fmla="*/ 251 h 332"/>
                <a:gd name="T6" fmla="*/ 0 w 733"/>
                <a:gd name="T7" fmla="*/ 331 h 332"/>
                <a:gd name="T8" fmla="*/ 138 w 733"/>
                <a:gd name="T9" fmla="*/ 325 h 332"/>
                <a:gd name="T10" fmla="*/ 656 w 733"/>
                <a:gd name="T11" fmla="*/ 107 h 332"/>
                <a:gd name="T12" fmla="*/ 727 w 733"/>
                <a:gd name="T13" fmla="*/ 76 h 332"/>
                <a:gd name="T14" fmla="*/ 732 w 733"/>
                <a:gd name="T15" fmla="*/ 73 h 332"/>
                <a:gd name="T16" fmla="*/ 710 w 733"/>
                <a:gd name="T17" fmla="*/ 36 h 332"/>
                <a:gd name="T18" fmla="*/ 690 w 733"/>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2">
                  <a:moveTo>
                    <a:pt x="690" y="0"/>
                  </a:moveTo>
                  <a:lnTo>
                    <a:pt x="653" y="17"/>
                  </a:lnTo>
                  <a:lnTo>
                    <a:pt x="113" y="251"/>
                  </a:lnTo>
                  <a:lnTo>
                    <a:pt x="0" y="331"/>
                  </a:lnTo>
                  <a:lnTo>
                    <a:pt x="138" y="325"/>
                  </a:lnTo>
                  <a:lnTo>
                    <a:pt x="656" y="107"/>
                  </a:lnTo>
                  <a:lnTo>
                    <a:pt x="727" y="76"/>
                  </a:lnTo>
                  <a:lnTo>
                    <a:pt x="732" y="73"/>
                  </a:lnTo>
                  <a:lnTo>
                    <a:pt x="710" y="36"/>
                  </a:lnTo>
                  <a:lnTo>
                    <a:pt x="69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7" name="Freeform 132"/>
            <p:cNvSpPr>
              <a:spLocks noChangeArrowheads="1"/>
            </p:cNvSpPr>
            <p:nvPr/>
          </p:nvSpPr>
          <p:spPr bwMode="auto">
            <a:xfrm>
              <a:off x="5199" y="1600"/>
              <a:ext cx="22" cy="22"/>
            </a:xfrm>
            <a:custGeom>
              <a:avLst/>
              <a:gdLst>
                <a:gd name="T0" fmla="*/ 77 w 100"/>
                <a:gd name="T1" fmla="*/ 0 h 101"/>
                <a:gd name="T2" fmla="*/ 77 w 100"/>
                <a:gd name="T3" fmla="*/ 0 h 101"/>
                <a:gd name="T4" fmla="*/ 60 w 100"/>
                <a:gd name="T5" fmla="*/ 6 h 101"/>
                <a:gd name="T6" fmla="*/ 23 w 100"/>
                <a:gd name="T7" fmla="*/ 48 h 101"/>
                <a:gd name="T8" fmla="*/ 6 w 100"/>
                <a:gd name="T9" fmla="*/ 66 h 101"/>
                <a:gd name="T10" fmla="*/ 9 w 100"/>
                <a:gd name="T11" fmla="*/ 94 h 101"/>
                <a:gd name="T12" fmla="*/ 23 w 100"/>
                <a:gd name="T13" fmla="*/ 100 h 101"/>
                <a:gd name="T14" fmla="*/ 37 w 100"/>
                <a:gd name="T15" fmla="*/ 94 h 101"/>
                <a:gd name="T16" fmla="*/ 48 w 100"/>
                <a:gd name="T17" fmla="*/ 80 h 101"/>
                <a:gd name="T18" fmla="*/ 91 w 100"/>
                <a:gd name="T19" fmla="*/ 34 h 101"/>
                <a:gd name="T20" fmla="*/ 88 w 100"/>
                <a:gd name="T21" fmla="*/ 6 h 101"/>
                <a:gd name="T22" fmla="*/ 77 w 100"/>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1">
                  <a:moveTo>
                    <a:pt x="77" y="0"/>
                  </a:moveTo>
                  <a:lnTo>
                    <a:pt x="77" y="0"/>
                  </a:lnTo>
                  <a:cubicBezTo>
                    <a:pt x="71" y="0"/>
                    <a:pt x="65" y="3"/>
                    <a:pt x="60" y="6"/>
                  </a:cubicBezTo>
                  <a:cubicBezTo>
                    <a:pt x="23" y="48"/>
                    <a:pt x="23" y="48"/>
                    <a:pt x="23" y="48"/>
                  </a:cubicBezTo>
                  <a:cubicBezTo>
                    <a:pt x="6" y="66"/>
                    <a:pt x="6" y="66"/>
                    <a:pt x="6" y="66"/>
                  </a:cubicBezTo>
                  <a:cubicBezTo>
                    <a:pt x="0" y="74"/>
                    <a:pt x="0" y="88"/>
                    <a:pt x="9" y="94"/>
                  </a:cubicBezTo>
                  <a:cubicBezTo>
                    <a:pt x="12" y="100"/>
                    <a:pt x="17" y="100"/>
                    <a:pt x="23" y="100"/>
                  </a:cubicBezTo>
                  <a:cubicBezTo>
                    <a:pt x="26" y="100"/>
                    <a:pt x="31" y="97"/>
                    <a:pt x="37" y="94"/>
                  </a:cubicBezTo>
                  <a:cubicBezTo>
                    <a:pt x="48" y="80"/>
                    <a:pt x="48" y="80"/>
                    <a:pt x="48" y="80"/>
                  </a:cubicBezTo>
                  <a:cubicBezTo>
                    <a:pt x="91" y="34"/>
                    <a:pt x="91" y="34"/>
                    <a:pt x="91" y="34"/>
                  </a:cubicBezTo>
                  <a:cubicBezTo>
                    <a:pt x="99" y="26"/>
                    <a:pt x="96" y="12"/>
                    <a:pt x="88" y="6"/>
                  </a:cubicBezTo>
                  <a:cubicBezTo>
                    <a:pt x="85" y="3"/>
                    <a:pt x="80" y="0"/>
                    <a:pt x="7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8" name="Freeform 133"/>
            <p:cNvSpPr>
              <a:spLocks noChangeArrowheads="1"/>
            </p:cNvSpPr>
            <p:nvPr/>
          </p:nvSpPr>
          <p:spPr bwMode="auto">
            <a:xfrm>
              <a:off x="6797" y="1277"/>
              <a:ext cx="52" cy="49"/>
            </a:xfrm>
            <a:custGeom>
              <a:avLst/>
              <a:gdLst>
                <a:gd name="T0" fmla="*/ 114 w 233"/>
                <a:gd name="T1" fmla="*/ 0 h 221"/>
                <a:gd name="T2" fmla="*/ 114 w 233"/>
                <a:gd name="T3" fmla="*/ 0 h 221"/>
                <a:gd name="T4" fmla="*/ 32 w 233"/>
                <a:gd name="T5" fmla="*/ 36 h 221"/>
                <a:gd name="T6" fmla="*/ 6 w 233"/>
                <a:gd name="T7" fmla="*/ 132 h 221"/>
                <a:gd name="T8" fmla="*/ 43 w 233"/>
                <a:gd name="T9" fmla="*/ 115 h 221"/>
                <a:gd name="T10" fmla="*/ 66 w 233"/>
                <a:gd name="T11" fmla="*/ 152 h 221"/>
                <a:gd name="T12" fmla="*/ 111 w 233"/>
                <a:gd name="T13" fmla="*/ 178 h 221"/>
                <a:gd name="T14" fmla="*/ 94 w 233"/>
                <a:gd name="T15" fmla="*/ 217 h 221"/>
                <a:gd name="T16" fmla="*/ 114 w 233"/>
                <a:gd name="T17" fmla="*/ 220 h 221"/>
                <a:gd name="T18" fmla="*/ 195 w 233"/>
                <a:gd name="T19" fmla="*/ 183 h 221"/>
                <a:gd name="T20" fmla="*/ 207 w 233"/>
                <a:gd name="T21" fmla="*/ 50 h 221"/>
                <a:gd name="T22" fmla="*/ 193 w 233"/>
                <a:gd name="T23" fmla="*/ 64 h 221"/>
                <a:gd name="T24" fmla="*/ 178 w 233"/>
                <a:gd name="T25" fmla="*/ 70 h 221"/>
                <a:gd name="T26" fmla="*/ 164 w 233"/>
                <a:gd name="T27" fmla="*/ 64 h 221"/>
                <a:gd name="T28" fmla="*/ 164 w 233"/>
                <a:gd name="T29" fmla="*/ 36 h 221"/>
                <a:gd name="T30" fmla="*/ 178 w 233"/>
                <a:gd name="T31" fmla="*/ 22 h 221"/>
                <a:gd name="T32" fmla="*/ 114 w 233"/>
                <a:gd name="T3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 h="221">
                  <a:moveTo>
                    <a:pt x="114" y="0"/>
                  </a:moveTo>
                  <a:lnTo>
                    <a:pt x="114" y="0"/>
                  </a:lnTo>
                  <a:cubicBezTo>
                    <a:pt x="85" y="0"/>
                    <a:pt x="54" y="11"/>
                    <a:pt x="32" y="36"/>
                  </a:cubicBezTo>
                  <a:cubicBezTo>
                    <a:pt x="9" y="62"/>
                    <a:pt x="0" y="98"/>
                    <a:pt x="6" y="132"/>
                  </a:cubicBezTo>
                  <a:cubicBezTo>
                    <a:pt x="43" y="115"/>
                    <a:pt x="43" y="115"/>
                    <a:pt x="43" y="115"/>
                  </a:cubicBezTo>
                  <a:cubicBezTo>
                    <a:pt x="66" y="152"/>
                    <a:pt x="66" y="152"/>
                    <a:pt x="66" y="152"/>
                  </a:cubicBezTo>
                  <a:cubicBezTo>
                    <a:pt x="111" y="178"/>
                    <a:pt x="111" y="178"/>
                    <a:pt x="111" y="178"/>
                  </a:cubicBezTo>
                  <a:cubicBezTo>
                    <a:pt x="111" y="178"/>
                    <a:pt x="105" y="192"/>
                    <a:pt x="94" y="217"/>
                  </a:cubicBezTo>
                  <a:cubicBezTo>
                    <a:pt x="102" y="220"/>
                    <a:pt x="108" y="220"/>
                    <a:pt x="114" y="220"/>
                  </a:cubicBezTo>
                  <a:cubicBezTo>
                    <a:pt x="145" y="220"/>
                    <a:pt x="173" y="209"/>
                    <a:pt x="195" y="183"/>
                  </a:cubicBezTo>
                  <a:cubicBezTo>
                    <a:pt x="229" y="146"/>
                    <a:pt x="232" y="90"/>
                    <a:pt x="207" y="50"/>
                  </a:cubicBezTo>
                  <a:cubicBezTo>
                    <a:pt x="193" y="64"/>
                    <a:pt x="193" y="64"/>
                    <a:pt x="193" y="64"/>
                  </a:cubicBezTo>
                  <a:cubicBezTo>
                    <a:pt x="190" y="70"/>
                    <a:pt x="184" y="70"/>
                    <a:pt x="178" y="70"/>
                  </a:cubicBezTo>
                  <a:cubicBezTo>
                    <a:pt x="173" y="70"/>
                    <a:pt x="170" y="70"/>
                    <a:pt x="164" y="64"/>
                  </a:cubicBezTo>
                  <a:cubicBezTo>
                    <a:pt x="156" y="59"/>
                    <a:pt x="156" y="45"/>
                    <a:pt x="164" y="36"/>
                  </a:cubicBezTo>
                  <a:cubicBezTo>
                    <a:pt x="178" y="22"/>
                    <a:pt x="178" y="22"/>
                    <a:pt x="178" y="22"/>
                  </a:cubicBezTo>
                  <a:cubicBezTo>
                    <a:pt x="159" y="8"/>
                    <a:pt x="136" y="0"/>
                    <a:pt x="11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39" name="Freeform 134"/>
            <p:cNvSpPr>
              <a:spLocks noChangeArrowheads="1"/>
            </p:cNvSpPr>
            <p:nvPr/>
          </p:nvSpPr>
          <p:spPr bwMode="auto">
            <a:xfrm>
              <a:off x="6753" y="1312"/>
              <a:ext cx="68" cy="165"/>
            </a:xfrm>
            <a:custGeom>
              <a:avLst/>
              <a:gdLst>
                <a:gd name="T0" fmla="*/ 258 w 304"/>
                <a:gd name="T1" fmla="*/ 0 h 733"/>
                <a:gd name="T2" fmla="*/ 258 w 304"/>
                <a:gd name="T3" fmla="*/ 0 h 733"/>
                <a:gd name="T4" fmla="*/ 280 w 304"/>
                <a:gd name="T5" fmla="*/ 40 h 733"/>
                <a:gd name="T6" fmla="*/ 272 w 304"/>
                <a:gd name="T7" fmla="*/ 43 h 733"/>
                <a:gd name="T8" fmla="*/ 201 w 304"/>
                <a:gd name="T9" fmla="*/ 71 h 733"/>
                <a:gd name="T10" fmla="*/ 0 w 304"/>
                <a:gd name="T11" fmla="*/ 588 h 733"/>
                <a:gd name="T12" fmla="*/ 11 w 304"/>
                <a:gd name="T13" fmla="*/ 732 h 733"/>
                <a:gd name="T14" fmla="*/ 11 w 304"/>
                <a:gd name="T15" fmla="*/ 732 h 733"/>
                <a:gd name="T16" fmla="*/ 286 w 304"/>
                <a:gd name="T17" fmla="*/ 65 h 733"/>
                <a:gd name="T18" fmla="*/ 303 w 304"/>
                <a:gd name="T19" fmla="*/ 26 h 733"/>
                <a:gd name="T20" fmla="*/ 258 w 304"/>
                <a:gd name="T21" fmla="*/ 0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733">
                  <a:moveTo>
                    <a:pt x="258" y="0"/>
                  </a:moveTo>
                  <a:lnTo>
                    <a:pt x="258" y="0"/>
                  </a:lnTo>
                  <a:cubicBezTo>
                    <a:pt x="280" y="40"/>
                    <a:pt x="280" y="40"/>
                    <a:pt x="280" y="40"/>
                  </a:cubicBezTo>
                  <a:cubicBezTo>
                    <a:pt x="272" y="43"/>
                    <a:pt x="272" y="43"/>
                    <a:pt x="272" y="43"/>
                  </a:cubicBezTo>
                  <a:cubicBezTo>
                    <a:pt x="201" y="71"/>
                    <a:pt x="201" y="71"/>
                    <a:pt x="201" y="71"/>
                  </a:cubicBezTo>
                  <a:cubicBezTo>
                    <a:pt x="136" y="235"/>
                    <a:pt x="0" y="588"/>
                    <a:pt x="0" y="588"/>
                  </a:cubicBezTo>
                  <a:cubicBezTo>
                    <a:pt x="0" y="588"/>
                    <a:pt x="3" y="727"/>
                    <a:pt x="11" y="732"/>
                  </a:cubicBezTo>
                  <a:lnTo>
                    <a:pt x="11" y="732"/>
                  </a:lnTo>
                  <a:cubicBezTo>
                    <a:pt x="20" y="732"/>
                    <a:pt x="226" y="218"/>
                    <a:pt x="286" y="65"/>
                  </a:cubicBezTo>
                  <a:cubicBezTo>
                    <a:pt x="297" y="40"/>
                    <a:pt x="303" y="26"/>
                    <a:pt x="303" y="26"/>
                  </a:cubicBezTo>
                  <a:cubicBezTo>
                    <a:pt x="258" y="0"/>
                    <a:pt x="258" y="0"/>
                    <a:pt x="25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0" name="Freeform 135"/>
            <p:cNvSpPr>
              <a:spLocks noChangeArrowheads="1"/>
            </p:cNvSpPr>
            <p:nvPr/>
          </p:nvSpPr>
          <p:spPr bwMode="auto">
            <a:xfrm>
              <a:off x="6651" y="1303"/>
              <a:ext cx="165" cy="75"/>
            </a:xfrm>
            <a:custGeom>
              <a:avLst/>
              <a:gdLst>
                <a:gd name="T0" fmla="*/ 687 w 733"/>
                <a:gd name="T1" fmla="*/ 0 h 335"/>
                <a:gd name="T2" fmla="*/ 650 w 733"/>
                <a:gd name="T3" fmla="*/ 17 h 335"/>
                <a:gd name="T4" fmla="*/ 110 w 733"/>
                <a:gd name="T5" fmla="*/ 252 h 335"/>
                <a:gd name="T6" fmla="*/ 0 w 733"/>
                <a:gd name="T7" fmla="*/ 334 h 335"/>
                <a:gd name="T8" fmla="*/ 138 w 733"/>
                <a:gd name="T9" fmla="*/ 326 h 335"/>
                <a:gd name="T10" fmla="*/ 653 w 733"/>
                <a:gd name="T11" fmla="*/ 108 h 335"/>
                <a:gd name="T12" fmla="*/ 724 w 733"/>
                <a:gd name="T13" fmla="*/ 80 h 335"/>
                <a:gd name="T14" fmla="*/ 732 w 733"/>
                <a:gd name="T15" fmla="*/ 77 h 335"/>
                <a:gd name="T16" fmla="*/ 710 w 733"/>
                <a:gd name="T17" fmla="*/ 37 h 335"/>
                <a:gd name="T18" fmla="*/ 687 w 733"/>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5">
                  <a:moveTo>
                    <a:pt x="687" y="0"/>
                  </a:moveTo>
                  <a:lnTo>
                    <a:pt x="650" y="17"/>
                  </a:lnTo>
                  <a:lnTo>
                    <a:pt x="110" y="252"/>
                  </a:lnTo>
                  <a:lnTo>
                    <a:pt x="0" y="334"/>
                  </a:lnTo>
                  <a:lnTo>
                    <a:pt x="138" y="326"/>
                  </a:lnTo>
                  <a:lnTo>
                    <a:pt x="653" y="108"/>
                  </a:lnTo>
                  <a:lnTo>
                    <a:pt x="724" y="80"/>
                  </a:lnTo>
                  <a:lnTo>
                    <a:pt x="732" y="77"/>
                  </a:lnTo>
                  <a:lnTo>
                    <a:pt x="710" y="37"/>
                  </a:lnTo>
                  <a:lnTo>
                    <a:pt x="687"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1" name="Freeform 136"/>
            <p:cNvSpPr>
              <a:spLocks noChangeArrowheads="1"/>
            </p:cNvSpPr>
            <p:nvPr/>
          </p:nvSpPr>
          <p:spPr bwMode="auto">
            <a:xfrm>
              <a:off x="6651" y="1303"/>
              <a:ext cx="165" cy="75"/>
            </a:xfrm>
            <a:custGeom>
              <a:avLst/>
              <a:gdLst>
                <a:gd name="T0" fmla="*/ 687 w 733"/>
                <a:gd name="T1" fmla="*/ 0 h 335"/>
                <a:gd name="T2" fmla="*/ 650 w 733"/>
                <a:gd name="T3" fmla="*/ 17 h 335"/>
                <a:gd name="T4" fmla="*/ 110 w 733"/>
                <a:gd name="T5" fmla="*/ 252 h 335"/>
                <a:gd name="T6" fmla="*/ 0 w 733"/>
                <a:gd name="T7" fmla="*/ 334 h 335"/>
                <a:gd name="T8" fmla="*/ 138 w 733"/>
                <a:gd name="T9" fmla="*/ 326 h 335"/>
                <a:gd name="T10" fmla="*/ 653 w 733"/>
                <a:gd name="T11" fmla="*/ 108 h 335"/>
                <a:gd name="T12" fmla="*/ 724 w 733"/>
                <a:gd name="T13" fmla="*/ 80 h 335"/>
                <a:gd name="T14" fmla="*/ 732 w 733"/>
                <a:gd name="T15" fmla="*/ 77 h 335"/>
                <a:gd name="T16" fmla="*/ 710 w 733"/>
                <a:gd name="T17" fmla="*/ 37 h 335"/>
                <a:gd name="T18" fmla="*/ 687 w 733"/>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5">
                  <a:moveTo>
                    <a:pt x="687" y="0"/>
                  </a:moveTo>
                  <a:lnTo>
                    <a:pt x="650" y="17"/>
                  </a:lnTo>
                  <a:lnTo>
                    <a:pt x="110" y="252"/>
                  </a:lnTo>
                  <a:lnTo>
                    <a:pt x="0" y="334"/>
                  </a:lnTo>
                  <a:lnTo>
                    <a:pt x="138" y="326"/>
                  </a:lnTo>
                  <a:lnTo>
                    <a:pt x="653" y="108"/>
                  </a:lnTo>
                  <a:lnTo>
                    <a:pt x="724" y="80"/>
                  </a:lnTo>
                  <a:lnTo>
                    <a:pt x="732" y="77"/>
                  </a:lnTo>
                  <a:lnTo>
                    <a:pt x="710" y="37"/>
                  </a:lnTo>
                  <a:lnTo>
                    <a:pt x="687"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2" name="Freeform 137"/>
            <p:cNvSpPr>
              <a:spLocks noChangeArrowheads="1"/>
            </p:cNvSpPr>
            <p:nvPr/>
          </p:nvSpPr>
          <p:spPr bwMode="auto">
            <a:xfrm>
              <a:off x="6832" y="1271"/>
              <a:ext cx="22" cy="22"/>
            </a:xfrm>
            <a:custGeom>
              <a:avLst/>
              <a:gdLst>
                <a:gd name="T0" fmla="*/ 76 w 100"/>
                <a:gd name="T1" fmla="*/ 0 h 100"/>
                <a:gd name="T2" fmla="*/ 76 w 100"/>
                <a:gd name="T3" fmla="*/ 0 h 100"/>
                <a:gd name="T4" fmla="*/ 62 w 100"/>
                <a:gd name="T5" fmla="*/ 6 h 100"/>
                <a:gd name="T6" fmla="*/ 22 w 100"/>
                <a:gd name="T7" fmla="*/ 51 h 100"/>
                <a:gd name="T8" fmla="*/ 8 w 100"/>
                <a:gd name="T9" fmla="*/ 65 h 100"/>
                <a:gd name="T10" fmla="*/ 8 w 100"/>
                <a:gd name="T11" fmla="*/ 93 h 100"/>
                <a:gd name="T12" fmla="*/ 22 w 100"/>
                <a:gd name="T13" fmla="*/ 99 h 100"/>
                <a:gd name="T14" fmla="*/ 37 w 100"/>
                <a:gd name="T15" fmla="*/ 93 h 100"/>
                <a:gd name="T16" fmla="*/ 51 w 100"/>
                <a:gd name="T17" fmla="*/ 79 h 100"/>
                <a:gd name="T18" fmla="*/ 90 w 100"/>
                <a:gd name="T19" fmla="*/ 34 h 100"/>
                <a:gd name="T20" fmla="*/ 90 w 100"/>
                <a:gd name="T21" fmla="*/ 6 h 100"/>
                <a:gd name="T22" fmla="*/ 76 w 100"/>
                <a:gd name="T2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0">
                  <a:moveTo>
                    <a:pt x="76" y="0"/>
                  </a:moveTo>
                  <a:lnTo>
                    <a:pt x="76" y="0"/>
                  </a:lnTo>
                  <a:cubicBezTo>
                    <a:pt x="71" y="0"/>
                    <a:pt x="65" y="3"/>
                    <a:pt x="62" y="6"/>
                  </a:cubicBezTo>
                  <a:cubicBezTo>
                    <a:pt x="22" y="51"/>
                    <a:pt x="22" y="51"/>
                    <a:pt x="22" y="51"/>
                  </a:cubicBezTo>
                  <a:cubicBezTo>
                    <a:pt x="8" y="65"/>
                    <a:pt x="8" y="65"/>
                    <a:pt x="8" y="65"/>
                  </a:cubicBezTo>
                  <a:cubicBezTo>
                    <a:pt x="0" y="74"/>
                    <a:pt x="0" y="88"/>
                    <a:pt x="8" y="93"/>
                  </a:cubicBezTo>
                  <a:cubicBezTo>
                    <a:pt x="14" y="99"/>
                    <a:pt x="17" y="99"/>
                    <a:pt x="22" y="99"/>
                  </a:cubicBezTo>
                  <a:cubicBezTo>
                    <a:pt x="28" y="99"/>
                    <a:pt x="34" y="99"/>
                    <a:pt x="37" y="93"/>
                  </a:cubicBezTo>
                  <a:cubicBezTo>
                    <a:pt x="51" y="79"/>
                    <a:pt x="51" y="79"/>
                    <a:pt x="51" y="79"/>
                  </a:cubicBezTo>
                  <a:cubicBezTo>
                    <a:pt x="90" y="34"/>
                    <a:pt x="90" y="34"/>
                    <a:pt x="90" y="34"/>
                  </a:cubicBezTo>
                  <a:cubicBezTo>
                    <a:pt x="99" y="26"/>
                    <a:pt x="99" y="14"/>
                    <a:pt x="90" y="6"/>
                  </a:cubicBezTo>
                  <a:cubicBezTo>
                    <a:pt x="88" y="3"/>
                    <a:pt x="82" y="0"/>
                    <a:pt x="7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3" name="Freeform 138"/>
            <p:cNvSpPr>
              <a:spLocks noChangeArrowheads="1"/>
            </p:cNvSpPr>
            <p:nvPr/>
          </p:nvSpPr>
          <p:spPr bwMode="auto">
            <a:xfrm>
              <a:off x="5699" y="1805"/>
              <a:ext cx="53" cy="49"/>
            </a:xfrm>
            <a:custGeom>
              <a:avLst/>
              <a:gdLst>
                <a:gd name="T0" fmla="*/ 121 w 238"/>
                <a:gd name="T1" fmla="*/ 0 h 219"/>
                <a:gd name="T2" fmla="*/ 121 w 238"/>
                <a:gd name="T3" fmla="*/ 0 h 219"/>
                <a:gd name="T4" fmla="*/ 87 w 238"/>
                <a:gd name="T5" fmla="*/ 6 h 219"/>
                <a:gd name="T6" fmla="*/ 99 w 238"/>
                <a:gd name="T7" fmla="*/ 20 h 219"/>
                <a:gd name="T8" fmla="*/ 93 w 238"/>
                <a:gd name="T9" fmla="*/ 48 h 219"/>
                <a:gd name="T10" fmla="*/ 82 w 238"/>
                <a:gd name="T11" fmla="*/ 51 h 219"/>
                <a:gd name="T12" fmla="*/ 65 w 238"/>
                <a:gd name="T13" fmla="*/ 43 h 219"/>
                <a:gd name="T14" fmla="*/ 53 w 238"/>
                <a:gd name="T15" fmla="*/ 26 h 219"/>
                <a:gd name="T16" fmla="*/ 31 w 238"/>
                <a:gd name="T17" fmla="*/ 170 h 219"/>
                <a:gd name="T18" fmla="*/ 119 w 238"/>
                <a:gd name="T19" fmla="*/ 218 h 219"/>
                <a:gd name="T20" fmla="*/ 110 w 238"/>
                <a:gd name="T21" fmla="*/ 179 h 219"/>
                <a:gd name="T22" fmla="*/ 153 w 238"/>
                <a:gd name="T23" fmla="*/ 167 h 219"/>
                <a:gd name="T24" fmla="*/ 186 w 238"/>
                <a:gd name="T25" fmla="*/ 130 h 219"/>
                <a:gd name="T26" fmla="*/ 223 w 238"/>
                <a:gd name="T27" fmla="*/ 156 h 219"/>
                <a:gd name="T28" fmla="*/ 214 w 238"/>
                <a:gd name="T29" fmla="*/ 48 h 219"/>
                <a:gd name="T30" fmla="*/ 121 w 238"/>
                <a:gd name="T3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8" h="219">
                  <a:moveTo>
                    <a:pt x="121" y="0"/>
                  </a:moveTo>
                  <a:lnTo>
                    <a:pt x="121" y="0"/>
                  </a:lnTo>
                  <a:cubicBezTo>
                    <a:pt x="110" y="0"/>
                    <a:pt x="99" y="0"/>
                    <a:pt x="87" y="6"/>
                  </a:cubicBezTo>
                  <a:cubicBezTo>
                    <a:pt x="99" y="20"/>
                    <a:pt x="99" y="20"/>
                    <a:pt x="99" y="20"/>
                  </a:cubicBezTo>
                  <a:cubicBezTo>
                    <a:pt x="104" y="31"/>
                    <a:pt x="102" y="43"/>
                    <a:pt x="93" y="48"/>
                  </a:cubicBezTo>
                  <a:cubicBezTo>
                    <a:pt x="90" y="51"/>
                    <a:pt x="85" y="51"/>
                    <a:pt x="82" y="51"/>
                  </a:cubicBezTo>
                  <a:cubicBezTo>
                    <a:pt x="76" y="51"/>
                    <a:pt x="70" y="48"/>
                    <a:pt x="65" y="43"/>
                  </a:cubicBezTo>
                  <a:cubicBezTo>
                    <a:pt x="53" y="26"/>
                    <a:pt x="53" y="26"/>
                    <a:pt x="53" y="26"/>
                  </a:cubicBezTo>
                  <a:cubicBezTo>
                    <a:pt x="11" y="59"/>
                    <a:pt x="0" y="122"/>
                    <a:pt x="31" y="170"/>
                  </a:cubicBezTo>
                  <a:cubicBezTo>
                    <a:pt x="50" y="201"/>
                    <a:pt x="85" y="218"/>
                    <a:pt x="119" y="218"/>
                  </a:cubicBezTo>
                  <a:cubicBezTo>
                    <a:pt x="110" y="179"/>
                    <a:pt x="110" y="179"/>
                    <a:pt x="110" y="179"/>
                  </a:cubicBezTo>
                  <a:cubicBezTo>
                    <a:pt x="153" y="167"/>
                    <a:pt x="153" y="167"/>
                    <a:pt x="153" y="167"/>
                  </a:cubicBezTo>
                  <a:cubicBezTo>
                    <a:pt x="186" y="130"/>
                    <a:pt x="186" y="130"/>
                    <a:pt x="186" y="130"/>
                  </a:cubicBezTo>
                  <a:cubicBezTo>
                    <a:pt x="186" y="130"/>
                    <a:pt x="200" y="139"/>
                    <a:pt x="223" y="156"/>
                  </a:cubicBezTo>
                  <a:cubicBezTo>
                    <a:pt x="237" y="122"/>
                    <a:pt x="237" y="82"/>
                    <a:pt x="214" y="48"/>
                  </a:cubicBezTo>
                  <a:cubicBezTo>
                    <a:pt x="195" y="18"/>
                    <a:pt x="158" y="0"/>
                    <a:pt x="12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4" name="Freeform 139"/>
            <p:cNvSpPr>
              <a:spLocks noChangeArrowheads="1"/>
            </p:cNvSpPr>
            <p:nvPr/>
          </p:nvSpPr>
          <p:spPr bwMode="auto">
            <a:xfrm>
              <a:off x="5733" y="1835"/>
              <a:ext cx="147" cy="104"/>
            </a:xfrm>
            <a:custGeom>
              <a:avLst/>
              <a:gdLst>
                <a:gd name="T0" fmla="*/ 33 w 653"/>
                <a:gd name="T1" fmla="*/ 0 h 462"/>
                <a:gd name="T2" fmla="*/ 33 w 653"/>
                <a:gd name="T3" fmla="*/ 0 h 462"/>
                <a:gd name="T4" fmla="*/ 0 w 653"/>
                <a:gd name="T5" fmla="*/ 37 h 462"/>
                <a:gd name="T6" fmla="*/ 42 w 653"/>
                <a:gd name="T7" fmla="*/ 26 h 462"/>
                <a:gd name="T8" fmla="*/ 42 w 653"/>
                <a:gd name="T9" fmla="*/ 34 h 462"/>
                <a:gd name="T10" fmla="*/ 53 w 653"/>
                <a:gd name="T11" fmla="*/ 110 h 462"/>
                <a:gd name="T12" fmla="*/ 503 w 653"/>
                <a:gd name="T13" fmla="*/ 433 h 462"/>
                <a:gd name="T14" fmla="*/ 641 w 653"/>
                <a:gd name="T15" fmla="*/ 461 h 462"/>
                <a:gd name="T16" fmla="*/ 647 w 653"/>
                <a:gd name="T17" fmla="*/ 459 h 462"/>
                <a:gd name="T18" fmla="*/ 70 w 653"/>
                <a:gd name="T19" fmla="*/ 26 h 462"/>
                <a:gd name="T20" fmla="*/ 33 w 653"/>
                <a:gd name="T2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3" h="462">
                  <a:moveTo>
                    <a:pt x="33" y="0"/>
                  </a:moveTo>
                  <a:lnTo>
                    <a:pt x="33" y="0"/>
                  </a:lnTo>
                  <a:cubicBezTo>
                    <a:pt x="0" y="37"/>
                    <a:pt x="0" y="37"/>
                    <a:pt x="0" y="37"/>
                  </a:cubicBezTo>
                  <a:cubicBezTo>
                    <a:pt x="42" y="26"/>
                    <a:pt x="42" y="26"/>
                    <a:pt x="42" y="26"/>
                  </a:cubicBezTo>
                  <a:cubicBezTo>
                    <a:pt x="42" y="34"/>
                    <a:pt x="42" y="34"/>
                    <a:pt x="42" y="34"/>
                  </a:cubicBezTo>
                  <a:cubicBezTo>
                    <a:pt x="53" y="110"/>
                    <a:pt x="53" y="110"/>
                    <a:pt x="53" y="110"/>
                  </a:cubicBezTo>
                  <a:cubicBezTo>
                    <a:pt x="198" y="212"/>
                    <a:pt x="503" y="433"/>
                    <a:pt x="503" y="433"/>
                  </a:cubicBezTo>
                  <a:cubicBezTo>
                    <a:pt x="503" y="433"/>
                    <a:pt x="616" y="461"/>
                    <a:pt x="641" y="461"/>
                  </a:cubicBezTo>
                  <a:cubicBezTo>
                    <a:pt x="644" y="461"/>
                    <a:pt x="644" y="459"/>
                    <a:pt x="647" y="459"/>
                  </a:cubicBezTo>
                  <a:cubicBezTo>
                    <a:pt x="652" y="456"/>
                    <a:pt x="200" y="122"/>
                    <a:pt x="70" y="26"/>
                  </a:cubicBezTo>
                  <a:cubicBezTo>
                    <a:pt x="47" y="9"/>
                    <a:pt x="33" y="0"/>
                    <a:pt x="3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5" name="Freeform 140"/>
            <p:cNvSpPr>
              <a:spLocks noChangeArrowheads="1"/>
            </p:cNvSpPr>
            <p:nvPr/>
          </p:nvSpPr>
          <p:spPr bwMode="auto">
            <a:xfrm>
              <a:off x="5724" y="1841"/>
              <a:ext cx="40" cy="174"/>
            </a:xfrm>
            <a:custGeom>
              <a:avLst/>
              <a:gdLst>
                <a:gd name="T0" fmla="*/ 85 w 179"/>
                <a:gd name="T1" fmla="*/ 0 h 773"/>
                <a:gd name="T2" fmla="*/ 43 w 179"/>
                <a:gd name="T3" fmla="*/ 11 h 773"/>
                <a:gd name="T4" fmla="*/ 0 w 179"/>
                <a:gd name="T5" fmla="*/ 23 h 773"/>
                <a:gd name="T6" fmla="*/ 9 w 179"/>
                <a:gd name="T7" fmla="*/ 62 h 773"/>
                <a:gd name="T8" fmla="*/ 99 w 179"/>
                <a:gd name="T9" fmla="*/ 645 h 773"/>
                <a:gd name="T10" fmla="*/ 150 w 179"/>
                <a:gd name="T11" fmla="*/ 772 h 773"/>
                <a:gd name="T12" fmla="*/ 178 w 179"/>
                <a:gd name="T13" fmla="*/ 636 h 773"/>
                <a:gd name="T14" fmla="*/ 96 w 179"/>
                <a:gd name="T15" fmla="*/ 84 h 773"/>
                <a:gd name="T16" fmla="*/ 85 w 179"/>
                <a:gd name="T17" fmla="*/ 8 h 773"/>
                <a:gd name="T18" fmla="*/ 85 w 179"/>
                <a:gd name="T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773">
                  <a:moveTo>
                    <a:pt x="85" y="0"/>
                  </a:moveTo>
                  <a:lnTo>
                    <a:pt x="43" y="11"/>
                  </a:lnTo>
                  <a:lnTo>
                    <a:pt x="0" y="23"/>
                  </a:lnTo>
                  <a:lnTo>
                    <a:pt x="9" y="62"/>
                  </a:lnTo>
                  <a:lnTo>
                    <a:pt x="99" y="645"/>
                  </a:lnTo>
                  <a:lnTo>
                    <a:pt x="150" y="772"/>
                  </a:lnTo>
                  <a:lnTo>
                    <a:pt x="178" y="636"/>
                  </a:lnTo>
                  <a:lnTo>
                    <a:pt x="96" y="84"/>
                  </a:lnTo>
                  <a:lnTo>
                    <a:pt x="85" y="8"/>
                  </a:lnTo>
                  <a:lnTo>
                    <a:pt x="8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6" name="Freeform 141"/>
            <p:cNvSpPr>
              <a:spLocks noChangeArrowheads="1"/>
            </p:cNvSpPr>
            <p:nvPr/>
          </p:nvSpPr>
          <p:spPr bwMode="auto">
            <a:xfrm>
              <a:off x="5724" y="1841"/>
              <a:ext cx="40" cy="174"/>
            </a:xfrm>
            <a:custGeom>
              <a:avLst/>
              <a:gdLst>
                <a:gd name="T0" fmla="*/ 85 w 179"/>
                <a:gd name="T1" fmla="*/ 0 h 773"/>
                <a:gd name="T2" fmla="*/ 43 w 179"/>
                <a:gd name="T3" fmla="*/ 11 h 773"/>
                <a:gd name="T4" fmla="*/ 0 w 179"/>
                <a:gd name="T5" fmla="*/ 23 h 773"/>
                <a:gd name="T6" fmla="*/ 9 w 179"/>
                <a:gd name="T7" fmla="*/ 62 h 773"/>
                <a:gd name="T8" fmla="*/ 99 w 179"/>
                <a:gd name="T9" fmla="*/ 645 h 773"/>
                <a:gd name="T10" fmla="*/ 150 w 179"/>
                <a:gd name="T11" fmla="*/ 772 h 773"/>
                <a:gd name="T12" fmla="*/ 178 w 179"/>
                <a:gd name="T13" fmla="*/ 636 h 773"/>
                <a:gd name="T14" fmla="*/ 96 w 179"/>
                <a:gd name="T15" fmla="*/ 84 h 773"/>
                <a:gd name="T16" fmla="*/ 85 w 179"/>
                <a:gd name="T17" fmla="*/ 8 h 773"/>
                <a:gd name="T18" fmla="*/ 85 w 179"/>
                <a:gd name="T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773">
                  <a:moveTo>
                    <a:pt x="85" y="0"/>
                  </a:moveTo>
                  <a:lnTo>
                    <a:pt x="43" y="11"/>
                  </a:lnTo>
                  <a:lnTo>
                    <a:pt x="0" y="23"/>
                  </a:lnTo>
                  <a:lnTo>
                    <a:pt x="9" y="62"/>
                  </a:lnTo>
                  <a:lnTo>
                    <a:pt x="99" y="645"/>
                  </a:lnTo>
                  <a:lnTo>
                    <a:pt x="150" y="772"/>
                  </a:lnTo>
                  <a:lnTo>
                    <a:pt x="178" y="636"/>
                  </a:lnTo>
                  <a:lnTo>
                    <a:pt x="96" y="84"/>
                  </a:lnTo>
                  <a:lnTo>
                    <a:pt x="85" y="8"/>
                  </a:lnTo>
                  <a:lnTo>
                    <a:pt x="85"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7" name="Freeform 142"/>
            <p:cNvSpPr>
              <a:spLocks noChangeArrowheads="1"/>
            </p:cNvSpPr>
            <p:nvPr/>
          </p:nvSpPr>
          <p:spPr bwMode="auto">
            <a:xfrm>
              <a:off x="5702" y="1793"/>
              <a:ext cx="20" cy="23"/>
            </a:xfrm>
            <a:custGeom>
              <a:avLst/>
              <a:gdLst>
                <a:gd name="T0" fmla="*/ 25 w 91"/>
                <a:gd name="T1" fmla="*/ 0 h 108"/>
                <a:gd name="T2" fmla="*/ 25 w 91"/>
                <a:gd name="T3" fmla="*/ 0 h 108"/>
                <a:gd name="T4" fmla="*/ 14 w 91"/>
                <a:gd name="T5" fmla="*/ 6 h 108"/>
                <a:gd name="T6" fmla="*/ 8 w 91"/>
                <a:gd name="T7" fmla="*/ 31 h 108"/>
                <a:gd name="T8" fmla="*/ 39 w 91"/>
                <a:gd name="T9" fmla="*/ 82 h 108"/>
                <a:gd name="T10" fmla="*/ 51 w 91"/>
                <a:gd name="T11" fmla="*/ 99 h 108"/>
                <a:gd name="T12" fmla="*/ 68 w 91"/>
                <a:gd name="T13" fmla="*/ 107 h 108"/>
                <a:gd name="T14" fmla="*/ 79 w 91"/>
                <a:gd name="T15" fmla="*/ 104 h 108"/>
                <a:gd name="T16" fmla="*/ 85 w 91"/>
                <a:gd name="T17" fmla="*/ 76 h 108"/>
                <a:gd name="T18" fmla="*/ 73 w 91"/>
                <a:gd name="T19" fmla="*/ 62 h 108"/>
                <a:gd name="T20" fmla="*/ 39 w 91"/>
                <a:gd name="T21" fmla="*/ 11 h 108"/>
                <a:gd name="T22" fmla="*/ 25 w 91"/>
                <a:gd name="T2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08">
                  <a:moveTo>
                    <a:pt x="25" y="0"/>
                  </a:moveTo>
                  <a:lnTo>
                    <a:pt x="25" y="0"/>
                  </a:lnTo>
                  <a:cubicBezTo>
                    <a:pt x="20" y="0"/>
                    <a:pt x="17" y="3"/>
                    <a:pt x="14" y="6"/>
                  </a:cubicBezTo>
                  <a:cubicBezTo>
                    <a:pt x="2" y="11"/>
                    <a:pt x="0" y="22"/>
                    <a:pt x="8" y="31"/>
                  </a:cubicBezTo>
                  <a:cubicBezTo>
                    <a:pt x="39" y="82"/>
                    <a:pt x="39" y="82"/>
                    <a:pt x="39" y="82"/>
                  </a:cubicBezTo>
                  <a:cubicBezTo>
                    <a:pt x="51" y="99"/>
                    <a:pt x="51" y="99"/>
                    <a:pt x="51" y="99"/>
                  </a:cubicBezTo>
                  <a:cubicBezTo>
                    <a:pt x="56" y="104"/>
                    <a:pt x="62" y="107"/>
                    <a:pt x="68" y="107"/>
                  </a:cubicBezTo>
                  <a:cubicBezTo>
                    <a:pt x="71" y="107"/>
                    <a:pt x="76" y="107"/>
                    <a:pt x="79" y="104"/>
                  </a:cubicBezTo>
                  <a:cubicBezTo>
                    <a:pt x="88" y="99"/>
                    <a:pt x="90" y="87"/>
                    <a:pt x="85" y="76"/>
                  </a:cubicBezTo>
                  <a:cubicBezTo>
                    <a:pt x="73" y="62"/>
                    <a:pt x="73" y="62"/>
                    <a:pt x="73" y="62"/>
                  </a:cubicBezTo>
                  <a:cubicBezTo>
                    <a:pt x="39" y="11"/>
                    <a:pt x="39" y="11"/>
                    <a:pt x="39" y="11"/>
                  </a:cubicBezTo>
                  <a:cubicBezTo>
                    <a:pt x="36" y="6"/>
                    <a:pt x="31" y="0"/>
                    <a:pt x="2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8" name="Freeform 143"/>
            <p:cNvSpPr>
              <a:spLocks noChangeArrowheads="1"/>
            </p:cNvSpPr>
            <p:nvPr/>
          </p:nvSpPr>
          <p:spPr bwMode="auto">
            <a:xfrm>
              <a:off x="5048" y="1267"/>
              <a:ext cx="90" cy="246"/>
            </a:xfrm>
            <a:custGeom>
              <a:avLst/>
              <a:gdLst>
                <a:gd name="T0" fmla="*/ 312 w 400"/>
                <a:gd name="T1" fmla="*/ 882 h 1087"/>
                <a:gd name="T2" fmla="*/ 88 w 400"/>
                <a:gd name="T3" fmla="*/ 882 h 1087"/>
                <a:gd name="T4" fmla="*/ 198 w 400"/>
                <a:gd name="T5" fmla="*/ 1086 h 1087"/>
                <a:gd name="T6" fmla="*/ 312 w 400"/>
                <a:gd name="T7" fmla="*/ 882 h 1087"/>
                <a:gd name="T8" fmla="*/ 388 w 400"/>
                <a:gd name="T9" fmla="*/ 729 h 1087"/>
                <a:gd name="T10" fmla="*/ 326 w 400"/>
                <a:gd name="T11" fmla="*/ 846 h 1087"/>
                <a:gd name="T12" fmla="*/ 388 w 400"/>
                <a:gd name="T13" fmla="*/ 729 h 1087"/>
                <a:gd name="T14" fmla="*/ 12 w 400"/>
                <a:gd name="T15" fmla="*/ 729 h 1087"/>
                <a:gd name="T16" fmla="*/ 74 w 400"/>
                <a:gd name="T17" fmla="*/ 846 h 1087"/>
                <a:gd name="T18" fmla="*/ 12 w 400"/>
                <a:gd name="T19" fmla="*/ 729 h 1087"/>
                <a:gd name="T20" fmla="*/ 396 w 400"/>
                <a:gd name="T21" fmla="*/ 625 h 1087"/>
                <a:gd name="T22" fmla="*/ 357 w 400"/>
                <a:gd name="T23" fmla="*/ 698 h 1087"/>
                <a:gd name="T24" fmla="*/ 396 w 400"/>
                <a:gd name="T25" fmla="*/ 625 h 1087"/>
                <a:gd name="T26" fmla="*/ 3 w 400"/>
                <a:gd name="T27" fmla="*/ 625 h 1087"/>
                <a:gd name="T28" fmla="*/ 43 w 400"/>
                <a:gd name="T29" fmla="*/ 698 h 1087"/>
                <a:gd name="T30" fmla="*/ 3 w 400"/>
                <a:gd name="T31" fmla="*/ 625 h 1087"/>
                <a:gd name="T32" fmla="*/ 365 w 400"/>
                <a:gd name="T33" fmla="*/ 475 h 1087"/>
                <a:gd name="T34" fmla="*/ 365 w 400"/>
                <a:gd name="T35" fmla="*/ 611 h 1087"/>
                <a:gd name="T36" fmla="*/ 399 w 400"/>
                <a:gd name="T37" fmla="*/ 543 h 1087"/>
                <a:gd name="T38" fmla="*/ 365 w 400"/>
                <a:gd name="T39" fmla="*/ 475 h 1087"/>
                <a:gd name="T40" fmla="*/ 34 w 400"/>
                <a:gd name="T41" fmla="*/ 475 h 1087"/>
                <a:gd name="T42" fmla="*/ 0 w 400"/>
                <a:gd name="T43" fmla="*/ 543 h 1087"/>
                <a:gd name="T44" fmla="*/ 34 w 400"/>
                <a:gd name="T45" fmla="*/ 611 h 1087"/>
                <a:gd name="T46" fmla="*/ 34 w 400"/>
                <a:gd name="T47" fmla="*/ 475 h 1087"/>
                <a:gd name="T48" fmla="*/ 357 w 400"/>
                <a:gd name="T49" fmla="*/ 385 h 1087"/>
                <a:gd name="T50" fmla="*/ 396 w 400"/>
                <a:gd name="T51" fmla="*/ 461 h 1087"/>
                <a:gd name="T52" fmla="*/ 357 w 400"/>
                <a:gd name="T53" fmla="*/ 385 h 1087"/>
                <a:gd name="T54" fmla="*/ 43 w 400"/>
                <a:gd name="T55" fmla="*/ 385 h 1087"/>
                <a:gd name="T56" fmla="*/ 3 w 400"/>
                <a:gd name="T57" fmla="*/ 461 h 1087"/>
                <a:gd name="T58" fmla="*/ 43 w 400"/>
                <a:gd name="T59" fmla="*/ 385 h 1087"/>
                <a:gd name="T60" fmla="*/ 363 w 400"/>
                <a:gd name="T61" fmla="*/ 223 h 1087"/>
                <a:gd name="T62" fmla="*/ 351 w 400"/>
                <a:gd name="T63" fmla="*/ 351 h 1087"/>
                <a:gd name="T64" fmla="*/ 363 w 400"/>
                <a:gd name="T65" fmla="*/ 223 h 1087"/>
                <a:gd name="T66" fmla="*/ 37 w 400"/>
                <a:gd name="T67" fmla="*/ 223 h 1087"/>
                <a:gd name="T68" fmla="*/ 48 w 400"/>
                <a:gd name="T69" fmla="*/ 351 h 1087"/>
                <a:gd name="T70" fmla="*/ 37 w 400"/>
                <a:gd name="T71" fmla="*/ 223 h 1087"/>
                <a:gd name="T72" fmla="*/ 198 w 400"/>
                <a:gd name="T73" fmla="*/ 0 h 1087"/>
                <a:gd name="T74" fmla="*/ 88 w 400"/>
                <a:gd name="T75" fmla="*/ 204 h 1087"/>
                <a:gd name="T76" fmla="*/ 312 w 400"/>
                <a:gd name="T77" fmla="*/ 204 h 1087"/>
                <a:gd name="T78" fmla="*/ 198 w 400"/>
                <a:gd name="T79" fmla="*/ 0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7">
                  <a:moveTo>
                    <a:pt x="312" y="882"/>
                  </a:moveTo>
                  <a:lnTo>
                    <a:pt x="312" y="882"/>
                  </a:lnTo>
                  <a:cubicBezTo>
                    <a:pt x="280" y="953"/>
                    <a:pt x="241" y="995"/>
                    <a:pt x="198" y="995"/>
                  </a:cubicBezTo>
                  <a:cubicBezTo>
                    <a:pt x="156" y="995"/>
                    <a:pt x="119" y="953"/>
                    <a:pt x="88" y="882"/>
                  </a:cubicBezTo>
                  <a:cubicBezTo>
                    <a:pt x="77" y="891"/>
                    <a:pt x="63" y="896"/>
                    <a:pt x="51" y="902"/>
                  </a:cubicBezTo>
                  <a:cubicBezTo>
                    <a:pt x="88" y="1015"/>
                    <a:pt x="139" y="1086"/>
                    <a:pt x="198" y="1086"/>
                  </a:cubicBezTo>
                  <a:cubicBezTo>
                    <a:pt x="258" y="1086"/>
                    <a:pt x="312" y="1015"/>
                    <a:pt x="348" y="902"/>
                  </a:cubicBezTo>
                  <a:cubicBezTo>
                    <a:pt x="337" y="896"/>
                    <a:pt x="323" y="891"/>
                    <a:pt x="312" y="882"/>
                  </a:cubicBezTo>
                  <a:lnTo>
                    <a:pt x="388" y="729"/>
                  </a:lnTo>
                  <a:lnTo>
                    <a:pt x="388" y="729"/>
                  </a:lnTo>
                  <a:cubicBezTo>
                    <a:pt x="376" y="732"/>
                    <a:pt x="363" y="732"/>
                    <a:pt x="351" y="735"/>
                  </a:cubicBezTo>
                  <a:cubicBezTo>
                    <a:pt x="346" y="775"/>
                    <a:pt x="334" y="812"/>
                    <a:pt x="326" y="846"/>
                  </a:cubicBezTo>
                  <a:cubicBezTo>
                    <a:pt x="337" y="851"/>
                    <a:pt x="348" y="857"/>
                    <a:pt x="363" y="862"/>
                  </a:cubicBezTo>
                  <a:cubicBezTo>
                    <a:pt x="371" y="820"/>
                    <a:pt x="379" y="778"/>
                    <a:pt x="388" y="729"/>
                  </a:cubicBezTo>
                  <a:lnTo>
                    <a:pt x="12" y="729"/>
                  </a:lnTo>
                  <a:lnTo>
                    <a:pt x="12" y="729"/>
                  </a:lnTo>
                  <a:cubicBezTo>
                    <a:pt x="17" y="778"/>
                    <a:pt x="26" y="820"/>
                    <a:pt x="37" y="862"/>
                  </a:cubicBezTo>
                  <a:cubicBezTo>
                    <a:pt x="48" y="857"/>
                    <a:pt x="63" y="851"/>
                    <a:pt x="74" y="846"/>
                  </a:cubicBezTo>
                  <a:cubicBezTo>
                    <a:pt x="63" y="812"/>
                    <a:pt x="54" y="775"/>
                    <a:pt x="48" y="735"/>
                  </a:cubicBezTo>
                  <a:cubicBezTo>
                    <a:pt x="34" y="732"/>
                    <a:pt x="23" y="732"/>
                    <a:pt x="12" y="729"/>
                  </a:cubicBezTo>
                  <a:lnTo>
                    <a:pt x="396" y="625"/>
                  </a:lnTo>
                  <a:lnTo>
                    <a:pt x="396" y="625"/>
                  </a:lnTo>
                  <a:cubicBezTo>
                    <a:pt x="385" y="636"/>
                    <a:pt x="374" y="651"/>
                    <a:pt x="360" y="665"/>
                  </a:cubicBezTo>
                  <a:cubicBezTo>
                    <a:pt x="360" y="676"/>
                    <a:pt x="357" y="687"/>
                    <a:pt x="357" y="698"/>
                  </a:cubicBezTo>
                  <a:cubicBezTo>
                    <a:pt x="368" y="698"/>
                    <a:pt x="379" y="695"/>
                    <a:pt x="391" y="695"/>
                  </a:cubicBezTo>
                  <a:cubicBezTo>
                    <a:pt x="393" y="673"/>
                    <a:pt x="396" y="648"/>
                    <a:pt x="396" y="625"/>
                  </a:cubicBezTo>
                  <a:lnTo>
                    <a:pt x="3" y="625"/>
                  </a:lnTo>
                  <a:lnTo>
                    <a:pt x="3" y="625"/>
                  </a:lnTo>
                  <a:cubicBezTo>
                    <a:pt x="3" y="648"/>
                    <a:pt x="6" y="673"/>
                    <a:pt x="9" y="695"/>
                  </a:cubicBezTo>
                  <a:cubicBezTo>
                    <a:pt x="20" y="695"/>
                    <a:pt x="31" y="698"/>
                    <a:pt x="43" y="698"/>
                  </a:cubicBezTo>
                  <a:cubicBezTo>
                    <a:pt x="40" y="687"/>
                    <a:pt x="40" y="676"/>
                    <a:pt x="37" y="665"/>
                  </a:cubicBezTo>
                  <a:cubicBezTo>
                    <a:pt x="26" y="651"/>
                    <a:pt x="14" y="636"/>
                    <a:pt x="3" y="625"/>
                  </a:cubicBezTo>
                  <a:lnTo>
                    <a:pt x="365" y="475"/>
                  </a:lnTo>
                  <a:lnTo>
                    <a:pt x="365" y="475"/>
                  </a:lnTo>
                  <a:cubicBezTo>
                    <a:pt x="365" y="497"/>
                    <a:pt x="368" y="520"/>
                    <a:pt x="368" y="543"/>
                  </a:cubicBezTo>
                  <a:cubicBezTo>
                    <a:pt x="368" y="565"/>
                    <a:pt x="365" y="588"/>
                    <a:pt x="365" y="611"/>
                  </a:cubicBezTo>
                  <a:cubicBezTo>
                    <a:pt x="376" y="597"/>
                    <a:pt x="388" y="585"/>
                    <a:pt x="399" y="571"/>
                  </a:cubicBezTo>
                  <a:cubicBezTo>
                    <a:pt x="399" y="563"/>
                    <a:pt x="399" y="551"/>
                    <a:pt x="399" y="543"/>
                  </a:cubicBezTo>
                  <a:cubicBezTo>
                    <a:pt x="399" y="534"/>
                    <a:pt x="399" y="523"/>
                    <a:pt x="399" y="514"/>
                  </a:cubicBezTo>
                  <a:cubicBezTo>
                    <a:pt x="388" y="500"/>
                    <a:pt x="376" y="486"/>
                    <a:pt x="365" y="475"/>
                  </a:cubicBezTo>
                  <a:lnTo>
                    <a:pt x="34" y="475"/>
                  </a:lnTo>
                  <a:lnTo>
                    <a:pt x="34" y="475"/>
                  </a:lnTo>
                  <a:cubicBezTo>
                    <a:pt x="23" y="486"/>
                    <a:pt x="12" y="500"/>
                    <a:pt x="0" y="514"/>
                  </a:cubicBezTo>
                  <a:cubicBezTo>
                    <a:pt x="0" y="523"/>
                    <a:pt x="0" y="534"/>
                    <a:pt x="0" y="543"/>
                  </a:cubicBezTo>
                  <a:cubicBezTo>
                    <a:pt x="0" y="551"/>
                    <a:pt x="0" y="563"/>
                    <a:pt x="0" y="571"/>
                  </a:cubicBezTo>
                  <a:cubicBezTo>
                    <a:pt x="12" y="585"/>
                    <a:pt x="23" y="597"/>
                    <a:pt x="34" y="611"/>
                  </a:cubicBezTo>
                  <a:cubicBezTo>
                    <a:pt x="31" y="588"/>
                    <a:pt x="31" y="565"/>
                    <a:pt x="31" y="543"/>
                  </a:cubicBezTo>
                  <a:cubicBezTo>
                    <a:pt x="31" y="520"/>
                    <a:pt x="31" y="497"/>
                    <a:pt x="34" y="475"/>
                  </a:cubicBezTo>
                  <a:lnTo>
                    <a:pt x="357" y="385"/>
                  </a:lnTo>
                  <a:lnTo>
                    <a:pt x="357" y="385"/>
                  </a:lnTo>
                  <a:cubicBezTo>
                    <a:pt x="357" y="399"/>
                    <a:pt x="360" y="410"/>
                    <a:pt x="360" y="421"/>
                  </a:cubicBezTo>
                  <a:cubicBezTo>
                    <a:pt x="374" y="436"/>
                    <a:pt x="385" y="447"/>
                    <a:pt x="396" y="461"/>
                  </a:cubicBezTo>
                  <a:cubicBezTo>
                    <a:pt x="396" y="438"/>
                    <a:pt x="393" y="413"/>
                    <a:pt x="391" y="390"/>
                  </a:cubicBezTo>
                  <a:cubicBezTo>
                    <a:pt x="379" y="390"/>
                    <a:pt x="368" y="387"/>
                    <a:pt x="357" y="385"/>
                  </a:cubicBezTo>
                  <a:lnTo>
                    <a:pt x="43" y="385"/>
                  </a:lnTo>
                  <a:lnTo>
                    <a:pt x="43" y="385"/>
                  </a:lnTo>
                  <a:cubicBezTo>
                    <a:pt x="31" y="387"/>
                    <a:pt x="20" y="390"/>
                    <a:pt x="9" y="390"/>
                  </a:cubicBezTo>
                  <a:cubicBezTo>
                    <a:pt x="6" y="413"/>
                    <a:pt x="3" y="438"/>
                    <a:pt x="3" y="461"/>
                  </a:cubicBezTo>
                  <a:cubicBezTo>
                    <a:pt x="14" y="447"/>
                    <a:pt x="26" y="436"/>
                    <a:pt x="37" y="421"/>
                  </a:cubicBezTo>
                  <a:cubicBezTo>
                    <a:pt x="40" y="410"/>
                    <a:pt x="40" y="399"/>
                    <a:pt x="43" y="385"/>
                  </a:cubicBezTo>
                  <a:lnTo>
                    <a:pt x="363" y="223"/>
                  </a:lnTo>
                  <a:lnTo>
                    <a:pt x="363" y="223"/>
                  </a:lnTo>
                  <a:cubicBezTo>
                    <a:pt x="348" y="229"/>
                    <a:pt x="337" y="235"/>
                    <a:pt x="326" y="241"/>
                  </a:cubicBezTo>
                  <a:cubicBezTo>
                    <a:pt x="334" y="275"/>
                    <a:pt x="346" y="311"/>
                    <a:pt x="351" y="351"/>
                  </a:cubicBezTo>
                  <a:cubicBezTo>
                    <a:pt x="363" y="353"/>
                    <a:pt x="376" y="353"/>
                    <a:pt x="388" y="356"/>
                  </a:cubicBezTo>
                  <a:cubicBezTo>
                    <a:pt x="379" y="308"/>
                    <a:pt x="371" y="263"/>
                    <a:pt x="363" y="223"/>
                  </a:cubicBezTo>
                  <a:lnTo>
                    <a:pt x="37" y="223"/>
                  </a:lnTo>
                  <a:lnTo>
                    <a:pt x="37" y="223"/>
                  </a:lnTo>
                  <a:cubicBezTo>
                    <a:pt x="26" y="263"/>
                    <a:pt x="17" y="308"/>
                    <a:pt x="12" y="356"/>
                  </a:cubicBezTo>
                  <a:cubicBezTo>
                    <a:pt x="23" y="353"/>
                    <a:pt x="34" y="353"/>
                    <a:pt x="48" y="351"/>
                  </a:cubicBezTo>
                  <a:cubicBezTo>
                    <a:pt x="54" y="311"/>
                    <a:pt x="63" y="275"/>
                    <a:pt x="74" y="241"/>
                  </a:cubicBezTo>
                  <a:cubicBezTo>
                    <a:pt x="63" y="235"/>
                    <a:pt x="48" y="229"/>
                    <a:pt x="37" y="223"/>
                  </a:cubicBezTo>
                  <a:lnTo>
                    <a:pt x="198" y="0"/>
                  </a:lnTo>
                  <a:lnTo>
                    <a:pt x="198" y="0"/>
                  </a:lnTo>
                  <a:cubicBezTo>
                    <a:pt x="139" y="0"/>
                    <a:pt x="88" y="71"/>
                    <a:pt x="51" y="184"/>
                  </a:cubicBezTo>
                  <a:cubicBezTo>
                    <a:pt x="63" y="189"/>
                    <a:pt x="77" y="195"/>
                    <a:pt x="88" y="204"/>
                  </a:cubicBezTo>
                  <a:cubicBezTo>
                    <a:pt x="119" y="133"/>
                    <a:pt x="156" y="88"/>
                    <a:pt x="198" y="88"/>
                  </a:cubicBezTo>
                  <a:cubicBezTo>
                    <a:pt x="241" y="88"/>
                    <a:pt x="280" y="133"/>
                    <a:pt x="312" y="204"/>
                  </a:cubicBezTo>
                  <a:cubicBezTo>
                    <a:pt x="323" y="195"/>
                    <a:pt x="337" y="189"/>
                    <a:pt x="348" y="184"/>
                  </a:cubicBezTo>
                  <a:cubicBezTo>
                    <a:pt x="312" y="71"/>
                    <a:pt x="258" y="0"/>
                    <a:pt x="198" y="0"/>
                  </a:cubicBezTo>
                  <a:lnTo>
                    <a:pt x="312"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49" name="Freeform 144"/>
            <p:cNvSpPr>
              <a:spLocks noChangeArrowheads="1"/>
            </p:cNvSpPr>
            <p:nvPr/>
          </p:nvSpPr>
          <p:spPr bwMode="auto">
            <a:xfrm>
              <a:off x="4971" y="1345"/>
              <a:ext cx="245" cy="90"/>
            </a:xfrm>
            <a:custGeom>
              <a:avLst/>
              <a:gdLst>
                <a:gd name="T0" fmla="*/ 611 w 1085"/>
                <a:gd name="T1" fmla="*/ 365 h 403"/>
                <a:gd name="T2" fmla="*/ 473 w 1085"/>
                <a:gd name="T3" fmla="*/ 365 h 403"/>
                <a:gd name="T4" fmla="*/ 540 w 1085"/>
                <a:gd name="T5" fmla="*/ 402 h 403"/>
                <a:gd name="T6" fmla="*/ 611 w 1085"/>
                <a:gd name="T7" fmla="*/ 365 h 403"/>
                <a:gd name="T8" fmla="*/ 241 w 1085"/>
                <a:gd name="T9" fmla="*/ 325 h 403"/>
                <a:gd name="T10" fmla="*/ 354 w 1085"/>
                <a:gd name="T11" fmla="*/ 387 h 403"/>
                <a:gd name="T12" fmla="*/ 458 w 1085"/>
                <a:gd name="T13" fmla="*/ 399 h 403"/>
                <a:gd name="T14" fmla="*/ 385 w 1085"/>
                <a:gd name="T15" fmla="*/ 356 h 403"/>
                <a:gd name="T16" fmla="*/ 241 w 1085"/>
                <a:gd name="T17" fmla="*/ 325 h 403"/>
                <a:gd name="T18" fmla="*/ 843 w 1085"/>
                <a:gd name="T19" fmla="*/ 325 h 403"/>
                <a:gd name="T20" fmla="*/ 699 w 1085"/>
                <a:gd name="T21" fmla="*/ 356 h 403"/>
                <a:gd name="T22" fmla="*/ 622 w 1085"/>
                <a:gd name="T23" fmla="*/ 399 h 403"/>
                <a:gd name="T24" fmla="*/ 730 w 1085"/>
                <a:gd name="T25" fmla="*/ 387 h 403"/>
                <a:gd name="T26" fmla="*/ 843 w 1085"/>
                <a:gd name="T27" fmla="*/ 325 h 403"/>
                <a:gd name="T28" fmla="*/ 902 w 1085"/>
                <a:gd name="T29" fmla="*/ 51 h 403"/>
                <a:gd name="T30" fmla="*/ 996 w 1085"/>
                <a:gd name="T31" fmla="*/ 201 h 403"/>
                <a:gd name="T32" fmla="*/ 902 w 1085"/>
                <a:gd name="T33" fmla="*/ 351 h 403"/>
                <a:gd name="T34" fmla="*/ 902 w 1085"/>
                <a:gd name="T35" fmla="*/ 51 h 403"/>
                <a:gd name="T36" fmla="*/ 181 w 1085"/>
                <a:gd name="T37" fmla="*/ 51 h 403"/>
                <a:gd name="T38" fmla="*/ 181 w 1085"/>
                <a:gd name="T39" fmla="*/ 351 h 403"/>
                <a:gd name="T40" fmla="*/ 88 w 1085"/>
                <a:gd name="T41" fmla="*/ 201 h 403"/>
                <a:gd name="T42" fmla="*/ 181 w 1085"/>
                <a:gd name="T43" fmla="*/ 51 h 403"/>
                <a:gd name="T44" fmla="*/ 622 w 1085"/>
                <a:gd name="T45" fmla="*/ 3 h 403"/>
                <a:gd name="T46" fmla="*/ 699 w 1085"/>
                <a:gd name="T47" fmla="*/ 43 h 403"/>
                <a:gd name="T48" fmla="*/ 843 w 1085"/>
                <a:gd name="T49" fmla="*/ 77 h 403"/>
                <a:gd name="T50" fmla="*/ 730 w 1085"/>
                <a:gd name="T51" fmla="*/ 14 h 403"/>
                <a:gd name="T52" fmla="*/ 622 w 1085"/>
                <a:gd name="T53" fmla="*/ 3 h 403"/>
                <a:gd name="T54" fmla="*/ 458 w 1085"/>
                <a:gd name="T55" fmla="*/ 3 h 403"/>
                <a:gd name="T56" fmla="*/ 354 w 1085"/>
                <a:gd name="T57" fmla="*/ 14 h 403"/>
                <a:gd name="T58" fmla="*/ 241 w 1085"/>
                <a:gd name="T59" fmla="*/ 77 h 403"/>
                <a:gd name="T60" fmla="*/ 385 w 1085"/>
                <a:gd name="T61" fmla="*/ 43 h 403"/>
                <a:gd name="T62" fmla="*/ 458 w 1085"/>
                <a:gd name="T63" fmla="*/ 3 h 403"/>
                <a:gd name="T64" fmla="*/ 540 w 1085"/>
                <a:gd name="T65" fmla="*/ 0 h 403"/>
                <a:gd name="T66" fmla="*/ 473 w 1085"/>
                <a:gd name="T67" fmla="*/ 34 h 403"/>
                <a:gd name="T68" fmla="*/ 611 w 1085"/>
                <a:gd name="T69" fmla="*/ 34 h 403"/>
                <a:gd name="T70" fmla="*/ 540 w 1085"/>
                <a:gd name="T71"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5" h="403">
                  <a:moveTo>
                    <a:pt x="611" y="365"/>
                  </a:moveTo>
                  <a:lnTo>
                    <a:pt x="611" y="365"/>
                  </a:lnTo>
                  <a:cubicBezTo>
                    <a:pt x="588" y="368"/>
                    <a:pt x="566" y="368"/>
                    <a:pt x="540" y="368"/>
                  </a:cubicBezTo>
                  <a:cubicBezTo>
                    <a:pt x="518" y="368"/>
                    <a:pt x="495" y="368"/>
                    <a:pt x="473" y="365"/>
                  </a:cubicBezTo>
                  <a:cubicBezTo>
                    <a:pt x="487" y="379"/>
                    <a:pt x="501" y="390"/>
                    <a:pt x="512" y="399"/>
                  </a:cubicBezTo>
                  <a:cubicBezTo>
                    <a:pt x="523" y="402"/>
                    <a:pt x="532" y="402"/>
                    <a:pt x="540" y="402"/>
                  </a:cubicBezTo>
                  <a:cubicBezTo>
                    <a:pt x="552" y="402"/>
                    <a:pt x="560" y="402"/>
                    <a:pt x="571" y="399"/>
                  </a:cubicBezTo>
                  <a:cubicBezTo>
                    <a:pt x="583" y="390"/>
                    <a:pt x="597" y="379"/>
                    <a:pt x="611" y="365"/>
                  </a:cubicBezTo>
                  <a:lnTo>
                    <a:pt x="241" y="325"/>
                  </a:lnTo>
                  <a:lnTo>
                    <a:pt x="241" y="325"/>
                  </a:lnTo>
                  <a:cubicBezTo>
                    <a:pt x="232" y="339"/>
                    <a:pt x="227" y="351"/>
                    <a:pt x="224" y="362"/>
                  </a:cubicBezTo>
                  <a:cubicBezTo>
                    <a:pt x="263" y="373"/>
                    <a:pt x="306" y="382"/>
                    <a:pt x="354" y="387"/>
                  </a:cubicBezTo>
                  <a:cubicBezTo>
                    <a:pt x="365" y="390"/>
                    <a:pt x="376" y="390"/>
                    <a:pt x="390" y="393"/>
                  </a:cubicBezTo>
                  <a:cubicBezTo>
                    <a:pt x="413" y="396"/>
                    <a:pt x="436" y="396"/>
                    <a:pt x="458" y="399"/>
                  </a:cubicBezTo>
                  <a:cubicBezTo>
                    <a:pt x="447" y="387"/>
                    <a:pt x="433" y="373"/>
                    <a:pt x="422" y="362"/>
                  </a:cubicBezTo>
                  <a:cubicBezTo>
                    <a:pt x="407" y="362"/>
                    <a:pt x="396" y="359"/>
                    <a:pt x="385" y="356"/>
                  </a:cubicBezTo>
                  <a:cubicBezTo>
                    <a:pt x="373" y="356"/>
                    <a:pt x="362" y="353"/>
                    <a:pt x="351" y="353"/>
                  </a:cubicBezTo>
                  <a:cubicBezTo>
                    <a:pt x="309" y="345"/>
                    <a:pt x="272" y="337"/>
                    <a:pt x="241" y="325"/>
                  </a:cubicBezTo>
                  <a:lnTo>
                    <a:pt x="843" y="325"/>
                  </a:lnTo>
                  <a:lnTo>
                    <a:pt x="843" y="325"/>
                  </a:lnTo>
                  <a:cubicBezTo>
                    <a:pt x="812" y="337"/>
                    <a:pt x="772" y="345"/>
                    <a:pt x="733" y="353"/>
                  </a:cubicBezTo>
                  <a:cubicBezTo>
                    <a:pt x="721" y="353"/>
                    <a:pt x="710" y="356"/>
                    <a:pt x="699" y="356"/>
                  </a:cubicBezTo>
                  <a:cubicBezTo>
                    <a:pt x="688" y="359"/>
                    <a:pt x="673" y="362"/>
                    <a:pt x="662" y="362"/>
                  </a:cubicBezTo>
                  <a:cubicBezTo>
                    <a:pt x="651" y="373"/>
                    <a:pt x="637" y="387"/>
                    <a:pt x="622" y="399"/>
                  </a:cubicBezTo>
                  <a:cubicBezTo>
                    <a:pt x="648" y="396"/>
                    <a:pt x="671" y="396"/>
                    <a:pt x="693" y="393"/>
                  </a:cubicBezTo>
                  <a:cubicBezTo>
                    <a:pt x="705" y="390"/>
                    <a:pt x="718" y="390"/>
                    <a:pt x="730" y="387"/>
                  </a:cubicBezTo>
                  <a:cubicBezTo>
                    <a:pt x="775" y="382"/>
                    <a:pt x="820" y="373"/>
                    <a:pt x="860" y="362"/>
                  </a:cubicBezTo>
                  <a:cubicBezTo>
                    <a:pt x="854" y="351"/>
                    <a:pt x="849" y="339"/>
                    <a:pt x="843" y="325"/>
                  </a:cubicBezTo>
                  <a:lnTo>
                    <a:pt x="902" y="51"/>
                  </a:lnTo>
                  <a:lnTo>
                    <a:pt x="902" y="51"/>
                  </a:lnTo>
                  <a:cubicBezTo>
                    <a:pt x="897" y="65"/>
                    <a:pt x="888" y="77"/>
                    <a:pt x="880" y="91"/>
                  </a:cubicBezTo>
                  <a:cubicBezTo>
                    <a:pt x="953" y="119"/>
                    <a:pt x="996" y="158"/>
                    <a:pt x="996" y="201"/>
                  </a:cubicBezTo>
                  <a:cubicBezTo>
                    <a:pt x="996" y="243"/>
                    <a:pt x="953" y="283"/>
                    <a:pt x="880" y="311"/>
                  </a:cubicBezTo>
                  <a:cubicBezTo>
                    <a:pt x="888" y="325"/>
                    <a:pt x="897" y="337"/>
                    <a:pt x="902" y="351"/>
                  </a:cubicBezTo>
                  <a:cubicBezTo>
                    <a:pt x="1013" y="314"/>
                    <a:pt x="1084" y="260"/>
                    <a:pt x="1084" y="201"/>
                  </a:cubicBezTo>
                  <a:cubicBezTo>
                    <a:pt x="1084" y="142"/>
                    <a:pt x="1013" y="88"/>
                    <a:pt x="902" y="51"/>
                  </a:cubicBezTo>
                  <a:lnTo>
                    <a:pt x="181" y="51"/>
                  </a:lnTo>
                  <a:lnTo>
                    <a:pt x="181" y="51"/>
                  </a:lnTo>
                  <a:cubicBezTo>
                    <a:pt x="71" y="88"/>
                    <a:pt x="0" y="142"/>
                    <a:pt x="0" y="201"/>
                  </a:cubicBezTo>
                  <a:cubicBezTo>
                    <a:pt x="0" y="260"/>
                    <a:pt x="71" y="314"/>
                    <a:pt x="181" y="351"/>
                  </a:cubicBezTo>
                  <a:cubicBezTo>
                    <a:pt x="187" y="337"/>
                    <a:pt x="195" y="325"/>
                    <a:pt x="201" y="311"/>
                  </a:cubicBezTo>
                  <a:cubicBezTo>
                    <a:pt x="130" y="283"/>
                    <a:pt x="88" y="243"/>
                    <a:pt x="88" y="201"/>
                  </a:cubicBezTo>
                  <a:cubicBezTo>
                    <a:pt x="88" y="158"/>
                    <a:pt x="130" y="119"/>
                    <a:pt x="201" y="91"/>
                  </a:cubicBezTo>
                  <a:cubicBezTo>
                    <a:pt x="195" y="77"/>
                    <a:pt x="187" y="65"/>
                    <a:pt x="181" y="51"/>
                  </a:cubicBezTo>
                  <a:lnTo>
                    <a:pt x="622" y="3"/>
                  </a:lnTo>
                  <a:lnTo>
                    <a:pt x="622" y="3"/>
                  </a:lnTo>
                  <a:cubicBezTo>
                    <a:pt x="637" y="14"/>
                    <a:pt x="651" y="28"/>
                    <a:pt x="662" y="40"/>
                  </a:cubicBezTo>
                  <a:cubicBezTo>
                    <a:pt x="673" y="40"/>
                    <a:pt x="688" y="43"/>
                    <a:pt x="699" y="43"/>
                  </a:cubicBezTo>
                  <a:cubicBezTo>
                    <a:pt x="710" y="45"/>
                    <a:pt x="721" y="48"/>
                    <a:pt x="733" y="48"/>
                  </a:cubicBezTo>
                  <a:cubicBezTo>
                    <a:pt x="772" y="57"/>
                    <a:pt x="812" y="65"/>
                    <a:pt x="843" y="77"/>
                  </a:cubicBezTo>
                  <a:cubicBezTo>
                    <a:pt x="849" y="62"/>
                    <a:pt x="854" y="51"/>
                    <a:pt x="860" y="40"/>
                  </a:cubicBezTo>
                  <a:cubicBezTo>
                    <a:pt x="820" y="28"/>
                    <a:pt x="775" y="20"/>
                    <a:pt x="730" y="14"/>
                  </a:cubicBezTo>
                  <a:cubicBezTo>
                    <a:pt x="718" y="11"/>
                    <a:pt x="705" y="11"/>
                    <a:pt x="693" y="9"/>
                  </a:cubicBezTo>
                  <a:cubicBezTo>
                    <a:pt x="671" y="6"/>
                    <a:pt x="648" y="6"/>
                    <a:pt x="622" y="3"/>
                  </a:cubicBezTo>
                  <a:lnTo>
                    <a:pt x="458" y="3"/>
                  </a:lnTo>
                  <a:lnTo>
                    <a:pt x="458" y="3"/>
                  </a:lnTo>
                  <a:cubicBezTo>
                    <a:pt x="436" y="6"/>
                    <a:pt x="413" y="6"/>
                    <a:pt x="390" y="9"/>
                  </a:cubicBezTo>
                  <a:cubicBezTo>
                    <a:pt x="376" y="11"/>
                    <a:pt x="365" y="11"/>
                    <a:pt x="354" y="14"/>
                  </a:cubicBezTo>
                  <a:cubicBezTo>
                    <a:pt x="306" y="20"/>
                    <a:pt x="263" y="28"/>
                    <a:pt x="224" y="40"/>
                  </a:cubicBezTo>
                  <a:cubicBezTo>
                    <a:pt x="227" y="51"/>
                    <a:pt x="232" y="62"/>
                    <a:pt x="241" y="77"/>
                  </a:cubicBezTo>
                  <a:cubicBezTo>
                    <a:pt x="272" y="65"/>
                    <a:pt x="309" y="57"/>
                    <a:pt x="351" y="48"/>
                  </a:cubicBezTo>
                  <a:cubicBezTo>
                    <a:pt x="362" y="48"/>
                    <a:pt x="373" y="45"/>
                    <a:pt x="385" y="43"/>
                  </a:cubicBezTo>
                  <a:cubicBezTo>
                    <a:pt x="396" y="43"/>
                    <a:pt x="407" y="40"/>
                    <a:pt x="422" y="40"/>
                  </a:cubicBezTo>
                  <a:cubicBezTo>
                    <a:pt x="433" y="28"/>
                    <a:pt x="447" y="14"/>
                    <a:pt x="458" y="3"/>
                  </a:cubicBezTo>
                  <a:lnTo>
                    <a:pt x="540" y="0"/>
                  </a:lnTo>
                  <a:lnTo>
                    <a:pt x="540" y="0"/>
                  </a:lnTo>
                  <a:cubicBezTo>
                    <a:pt x="532" y="0"/>
                    <a:pt x="523" y="0"/>
                    <a:pt x="512" y="0"/>
                  </a:cubicBezTo>
                  <a:cubicBezTo>
                    <a:pt x="501" y="11"/>
                    <a:pt x="487" y="23"/>
                    <a:pt x="473" y="34"/>
                  </a:cubicBezTo>
                  <a:cubicBezTo>
                    <a:pt x="495" y="34"/>
                    <a:pt x="518" y="34"/>
                    <a:pt x="540" y="34"/>
                  </a:cubicBezTo>
                  <a:cubicBezTo>
                    <a:pt x="566" y="34"/>
                    <a:pt x="588" y="34"/>
                    <a:pt x="611" y="34"/>
                  </a:cubicBezTo>
                  <a:cubicBezTo>
                    <a:pt x="597" y="23"/>
                    <a:pt x="583" y="11"/>
                    <a:pt x="571" y="0"/>
                  </a:cubicBezTo>
                  <a:cubicBezTo>
                    <a:pt x="560" y="0"/>
                    <a:pt x="552" y="0"/>
                    <a:pt x="540"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0" name="Freeform 145"/>
            <p:cNvSpPr>
              <a:spLocks noChangeArrowheads="1"/>
            </p:cNvSpPr>
            <p:nvPr/>
          </p:nvSpPr>
          <p:spPr bwMode="auto">
            <a:xfrm>
              <a:off x="4997" y="1298"/>
              <a:ext cx="192" cy="184"/>
            </a:xfrm>
            <a:custGeom>
              <a:avLst/>
              <a:gdLst>
                <a:gd name="T0" fmla="*/ 162 w 852"/>
                <a:gd name="T1" fmla="*/ 410 h 818"/>
                <a:gd name="T2" fmla="*/ 65 w 852"/>
                <a:gd name="T3" fmla="*/ 560 h 818"/>
                <a:gd name="T4" fmla="*/ 113 w 852"/>
                <a:gd name="T5" fmla="*/ 817 h 818"/>
                <a:gd name="T6" fmla="*/ 314 w 852"/>
                <a:gd name="T7" fmla="*/ 749 h 818"/>
                <a:gd name="T8" fmla="*/ 396 w 852"/>
                <a:gd name="T9" fmla="*/ 653 h 818"/>
                <a:gd name="T10" fmla="*/ 263 w 852"/>
                <a:gd name="T11" fmla="*/ 729 h 818"/>
                <a:gd name="T12" fmla="*/ 105 w 852"/>
                <a:gd name="T13" fmla="*/ 729 h 818"/>
                <a:gd name="T14" fmla="*/ 125 w 852"/>
                <a:gd name="T15" fmla="*/ 534 h 818"/>
                <a:gd name="T16" fmla="*/ 162 w 852"/>
                <a:gd name="T17" fmla="*/ 410 h 818"/>
                <a:gd name="T18" fmla="*/ 648 w 852"/>
                <a:gd name="T19" fmla="*/ 410 h 818"/>
                <a:gd name="T20" fmla="*/ 591 w 852"/>
                <a:gd name="T21" fmla="*/ 478 h 818"/>
                <a:gd name="T22" fmla="*/ 495 w 852"/>
                <a:gd name="T23" fmla="*/ 574 h 818"/>
                <a:gd name="T24" fmla="*/ 424 w 852"/>
                <a:gd name="T25" fmla="*/ 630 h 818"/>
                <a:gd name="T26" fmla="*/ 506 w 852"/>
                <a:gd name="T27" fmla="*/ 608 h 818"/>
                <a:gd name="T28" fmla="*/ 566 w 852"/>
                <a:gd name="T29" fmla="*/ 551 h 818"/>
                <a:gd name="T30" fmla="*/ 622 w 852"/>
                <a:gd name="T31" fmla="*/ 492 h 818"/>
                <a:gd name="T32" fmla="*/ 648 w 852"/>
                <a:gd name="T33" fmla="*/ 410 h 818"/>
                <a:gd name="T34" fmla="*/ 396 w 852"/>
                <a:gd name="T35" fmla="*/ 167 h 818"/>
                <a:gd name="T36" fmla="*/ 306 w 852"/>
                <a:gd name="T37" fmla="*/ 249 h 818"/>
                <a:gd name="T38" fmla="*/ 263 w 852"/>
                <a:gd name="T39" fmla="*/ 288 h 818"/>
                <a:gd name="T40" fmla="*/ 184 w 852"/>
                <a:gd name="T41" fmla="*/ 381 h 818"/>
                <a:gd name="T42" fmla="*/ 226 w 852"/>
                <a:gd name="T43" fmla="*/ 381 h 818"/>
                <a:gd name="T44" fmla="*/ 308 w 852"/>
                <a:gd name="T45" fmla="*/ 291 h 818"/>
                <a:gd name="T46" fmla="*/ 396 w 852"/>
                <a:gd name="T47" fmla="*/ 209 h 818"/>
                <a:gd name="T48" fmla="*/ 396 w 852"/>
                <a:gd name="T49" fmla="*/ 167 h 818"/>
                <a:gd name="T50" fmla="*/ 736 w 852"/>
                <a:gd name="T51" fmla="*/ 0 h 818"/>
                <a:gd name="T52" fmla="*/ 538 w 852"/>
                <a:gd name="T53" fmla="*/ 71 h 818"/>
                <a:gd name="T54" fmla="*/ 453 w 852"/>
                <a:gd name="T55" fmla="*/ 167 h 818"/>
                <a:gd name="T56" fmla="*/ 589 w 852"/>
                <a:gd name="T57" fmla="*/ 90 h 818"/>
                <a:gd name="T58" fmla="*/ 747 w 852"/>
                <a:gd name="T59" fmla="*/ 88 h 818"/>
                <a:gd name="T60" fmla="*/ 727 w 852"/>
                <a:gd name="T61" fmla="*/ 286 h 818"/>
                <a:gd name="T62" fmla="*/ 690 w 852"/>
                <a:gd name="T63" fmla="*/ 410 h 818"/>
                <a:gd name="T64" fmla="*/ 786 w 852"/>
                <a:gd name="T65" fmla="*/ 260 h 818"/>
                <a:gd name="T66" fmla="*/ 736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2" y="410"/>
                  </a:moveTo>
                  <a:lnTo>
                    <a:pt x="162" y="410"/>
                  </a:lnTo>
                  <a:cubicBezTo>
                    <a:pt x="130" y="447"/>
                    <a:pt x="108" y="486"/>
                    <a:pt x="85" y="520"/>
                  </a:cubicBezTo>
                  <a:cubicBezTo>
                    <a:pt x="79" y="534"/>
                    <a:pt x="71" y="546"/>
                    <a:pt x="65" y="560"/>
                  </a:cubicBezTo>
                  <a:cubicBezTo>
                    <a:pt x="12" y="664"/>
                    <a:pt x="0" y="752"/>
                    <a:pt x="43" y="794"/>
                  </a:cubicBezTo>
                  <a:cubicBezTo>
                    <a:pt x="59" y="811"/>
                    <a:pt x="85" y="817"/>
                    <a:pt x="113" y="817"/>
                  </a:cubicBezTo>
                  <a:cubicBezTo>
                    <a:pt x="159" y="817"/>
                    <a:pt x="215" y="800"/>
                    <a:pt x="277" y="769"/>
                  </a:cubicBezTo>
                  <a:cubicBezTo>
                    <a:pt x="289" y="763"/>
                    <a:pt x="303" y="758"/>
                    <a:pt x="314" y="749"/>
                  </a:cubicBezTo>
                  <a:cubicBezTo>
                    <a:pt x="351" y="729"/>
                    <a:pt x="388" y="704"/>
                    <a:pt x="424" y="676"/>
                  </a:cubicBezTo>
                  <a:cubicBezTo>
                    <a:pt x="416" y="667"/>
                    <a:pt x="407" y="662"/>
                    <a:pt x="396" y="653"/>
                  </a:cubicBezTo>
                  <a:cubicBezTo>
                    <a:pt x="365" y="676"/>
                    <a:pt x="331" y="696"/>
                    <a:pt x="300" y="713"/>
                  </a:cubicBezTo>
                  <a:cubicBezTo>
                    <a:pt x="289" y="718"/>
                    <a:pt x="274" y="724"/>
                    <a:pt x="263" y="729"/>
                  </a:cubicBezTo>
                  <a:cubicBezTo>
                    <a:pt x="226" y="743"/>
                    <a:pt x="193" y="752"/>
                    <a:pt x="164" y="752"/>
                  </a:cubicBezTo>
                  <a:cubicBezTo>
                    <a:pt x="139" y="752"/>
                    <a:pt x="119" y="746"/>
                    <a:pt x="105" y="729"/>
                  </a:cubicBezTo>
                  <a:cubicBezTo>
                    <a:pt x="74" y="701"/>
                    <a:pt x="77" y="642"/>
                    <a:pt x="108" y="571"/>
                  </a:cubicBezTo>
                  <a:cubicBezTo>
                    <a:pt x="111" y="560"/>
                    <a:pt x="116" y="548"/>
                    <a:pt x="125" y="534"/>
                  </a:cubicBezTo>
                  <a:cubicBezTo>
                    <a:pt x="139" y="503"/>
                    <a:pt x="159" y="472"/>
                    <a:pt x="184" y="438"/>
                  </a:cubicBezTo>
                  <a:cubicBezTo>
                    <a:pt x="176" y="430"/>
                    <a:pt x="167" y="418"/>
                    <a:pt x="162" y="410"/>
                  </a:cubicBezTo>
                  <a:lnTo>
                    <a:pt x="648" y="410"/>
                  </a:lnTo>
                  <a:lnTo>
                    <a:pt x="648" y="410"/>
                  </a:lnTo>
                  <a:cubicBezTo>
                    <a:pt x="639" y="418"/>
                    <a:pt x="634" y="430"/>
                    <a:pt x="625" y="438"/>
                  </a:cubicBezTo>
                  <a:cubicBezTo>
                    <a:pt x="614" y="452"/>
                    <a:pt x="602" y="464"/>
                    <a:pt x="591" y="478"/>
                  </a:cubicBezTo>
                  <a:cubicBezTo>
                    <a:pt x="577" y="495"/>
                    <a:pt x="560" y="512"/>
                    <a:pt x="543" y="529"/>
                  </a:cubicBezTo>
                  <a:cubicBezTo>
                    <a:pt x="526" y="546"/>
                    <a:pt x="512" y="560"/>
                    <a:pt x="495" y="574"/>
                  </a:cubicBezTo>
                  <a:cubicBezTo>
                    <a:pt x="481" y="588"/>
                    <a:pt x="467" y="599"/>
                    <a:pt x="455" y="608"/>
                  </a:cubicBezTo>
                  <a:cubicBezTo>
                    <a:pt x="444" y="616"/>
                    <a:pt x="436" y="625"/>
                    <a:pt x="424" y="630"/>
                  </a:cubicBezTo>
                  <a:cubicBezTo>
                    <a:pt x="436" y="639"/>
                    <a:pt x="444" y="645"/>
                    <a:pt x="453" y="653"/>
                  </a:cubicBezTo>
                  <a:cubicBezTo>
                    <a:pt x="472" y="639"/>
                    <a:pt x="489" y="622"/>
                    <a:pt x="506" y="608"/>
                  </a:cubicBezTo>
                  <a:cubicBezTo>
                    <a:pt x="521" y="596"/>
                    <a:pt x="535" y="582"/>
                    <a:pt x="546" y="571"/>
                  </a:cubicBezTo>
                  <a:cubicBezTo>
                    <a:pt x="555" y="565"/>
                    <a:pt x="560" y="557"/>
                    <a:pt x="566" y="551"/>
                  </a:cubicBezTo>
                  <a:cubicBezTo>
                    <a:pt x="574" y="543"/>
                    <a:pt x="580" y="537"/>
                    <a:pt x="586" y="532"/>
                  </a:cubicBezTo>
                  <a:cubicBezTo>
                    <a:pt x="600" y="518"/>
                    <a:pt x="611" y="503"/>
                    <a:pt x="622" y="492"/>
                  </a:cubicBezTo>
                  <a:cubicBezTo>
                    <a:pt x="639" y="475"/>
                    <a:pt x="653" y="455"/>
                    <a:pt x="668" y="438"/>
                  </a:cubicBezTo>
                  <a:cubicBezTo>
                    <a:pt x="662" y="430"/>
                    <a:pt x="653" y="418"/>
                    <a:pt x="648" y="410"/>
                  </a:cubicBezTo>
                  <a:lnTo>
                    <a:pt x="396" y="167"/>
                  </a:lnTo>
                  <a:lnTo>
                    <a:pt x="396" y="167"/>
                  </a:lnTo>
                  <a:cubicBezTo>
                    <a:pt x="379" y="181"/>
                    <a:pt x="362" y="195"/>
                    <a:pt x="342" y="212"/>
                  </a:cubicBezTo>
                  <a:cubicBezTo>
                    <a:pt x="331" y="223"/>
                    <a:pt x="317" y="237"/>
                    <a:pt x="306" y="249"/>
                  </a:cubicBezTo>
                  <a:cubicBezTo>
                    <a:pt x="297" y="254"/>
                    <a:pt x="291" y="263"/>
                    <a:pt x="283" y="269"/>
                  </a:cubicBezTo>
                  <a:cubicBezTo>
                    <a:pt x="277" y="274"/>
                    <a:pt x="272" y="283"/>
                    <a:pt x="263" y="288"/>
                  </a:cubicBezTo>
                  <a:cubicBezTo>
                    <a:pt x="252" y="303"/>
                    <a:pt x="240" y="314"/>
                    <a:pt x="229" y="328"/>
                  </a:cubicBezTo>
                  <a:cubicBezTo>
                    <a:pt x="212" y="345"/>
                    <a:pt x="198" y="364"/>
                    <a:pt x="184" y="381"/>
                  </a:cubicBezTo>
                  <a:cubicBezTo>
                    <a:pt x="190" y="390"/>
                    <a:pt x="196" y="401"/>
                    <a:pt x="204" y="410"/>
                  </a:cubicBezTo>
                  <a:cubicBezTo>
                    <a:pt x="210" y="401"/>
                    <a:pt x="218" y="390"/>
                    <a:pt x="226" y="381"/>
                  </a:cubicBezTo>
                  <a:cubicBezTo>
                    <a:pt x="238" y="367"/>
                    <a:pt x="249" y="353"/>
                    <a:pt x="260" y="342"/>
                  </a:cubicBezTo>
                  <a:cubicBezTo>
                    <a:pt x="274" y="325"/>
                    <a:pt x="291" y="308"/>
                    <a:pt x="308" y="291"/>
                  </a:cubicBezTo>
                  <a:cubicBezTo>
                    <a:pt x="323" y="274"/>
                    <a:pt x="340" y="260"/>
                    <a:pt x="357" y="243"/>
                  </a:cubicBezTo>
                  <a:cubicBezTo>
                    <a:pt x="371" y="232"/>
                    <a:pt x="385" y="220"/>
                    <a:pt x="396" y="209"/>
                  </a:cubicBezTo>
                  <a:cubicBezTo>
                    <a:pt x="407" y="203"/>
                    <a:pt x="416" y="195"/>
                    <a:pt x="424" y="186"/>
                  </a:cubicBezTo>
                  <a:cubicBezTo>
                    <a:pt x="416" y="181"/>
                    <a:pt x="407" y="172"/>
                    <a:pt x="396" y="167"/>
                  </a:cubicBezTo>
                  <a:lnTo>
                    <a:pt x="736" y="0"/>
                  </a:lnTo>
                  <a:lnTo>
                    <a:pt x="736" y="0"/>
                  </a:lnTo>
                  <a:cubicBezTo>
                    <a:pt x="693" y="0"/>
                    <a:pt x="636" y="17"/>
                    <a:pt x="574" y="51"/>
                  </a:cubicBezTo>
                  <a:cubicBezTo>
                    <a:pt x="563" y="56"/>
                    <a:pt x="549" y="62"/>
                    <a:pt x="538" y="71"/>
                  </a:cubicBezTo>
                  <a:cubicBezTo>
                    <a:pt x="501" y="90"/>
                    <a:pt x="464" y="116"/>
                    <a:pt x="424" y="144"/>
                  </a:cubicBezTo>
                  <a:cubicBezTo>
                    <a:pt x="436" y="153"/>
                    <a:pt x="444" y="158"/>
                    <a:pt x="453" y="167"/>
                  </a:cubicBezTo>
                  <a:cubicBezTo>
                    <a:pt x="487" y="144"/>
                    <a:pt x="521" y="124"/>
                    <a:pt x="552" y="108"/>
                  </a:cubicBezTo>
                  <a:cubicBezTo>
                    <a:pt x="563" y="102"/>
                    <a:pt x="574" y="96"/>
                    <a:pt x="589" y="90"/>
                  </a:cubicBezTo>
                  <a:cubicBezTo>
                    <a:pt x="625" y="76"/>
                    <a:pt x="659" y="68"/>
                    <a:pt x="685" y="68"/>
                  </a:cubicBezTo>
                  <a:cubicBezTo>
                    <a:pt x="713" y="68"/>
                    <a:pt x="733" y="74"/>
                    <a:pt x="747" y="88"/>
                  </a:cubicBezTo>
                  <a:cubicBezTo>
                    <a:pt x="778" y="119"/>
                    <a:pt x="772" y="178"/>
                    <a:pt x="744" y="249"/>
                  </a:cubicBezTo>
                  <a:cubicBezTo>
                    <a:pt x="738" y="260"/>
                    <a:pt x="733" y="271"/>
                    <a:pt x="727" y="286"/>
                  </a:cubicBezTo>
                  <a:cubicBezTo>
                    <a:pt x="713" y="317"/>
                    <a:pt x="693" y="348"/>
                    <a:pt x="668" y="381"/>
                  </a:cubicBezTo>
                  <a:cubicBezTo>
                    <a:pt x="676" y="390"/>
                    <a:pt x="685" y="401"/>
                    <a:pt x="690" y="410"/>
                  </a:cubicBezTo>
                  <a:cubicBezTo>
                    <a:pt x="718" y="373"/>
                    <a:pt x="744" y="334"/>
                    <a:pt x="764" y="300"/>
                  </a:cubicBezTo>
                  <a:cubicBezTo>
                    <a:pt x="772" y="286"/>
                    <a:pt x="781" y="274"/>
                    <a:pt x="786" y="260"/>
                  </a:cubicBezTo>
                  <a:cubicBezTo>
                    <a:pt x="840" y="155"/>
                    <a:pt x="851" y="68"/>
                    <a:pt x="809" y="25"/>
                  </a:cubicBezTo>
                  <a:cubicBezTo>
                    <a:pt x="792" y="8"/>
                    <a:pt x="767" y="0"/>
                    <a:pt x="736" y="0"/>
                  </a:cubicBezTo>
                  <a:lnTo>
                    <a:pt x="162"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1" name="Freeform 146"/>
            <p:cNvSpPr>
              <a:spLocks noChangeArrowheads="1"/>
            </p:cNvSpPr>
            <p:nvPr/>
          </p:nvSpPr>
          <p:spPr bwMode="auto">
            <a:xfrm>
              <a:off x="4997" y="1298"/>
              <a:ext cx="192" cy="184"/>
            </a:xfrm>
            <a:custGeom>
              <a:avLst/>
              <a:gdLst>
                <a:gd name="T0" fmla="*/ 108 w 852"/>
                <a:gd name="T1" fmla="*/ 249 h 818"/>
                <a:gd name="T2" fmla="*/ 164 w 852"/>
                <a:gd name="T3" fmla="*/ 68 h 818"/>
                <a:gd name="T4" fmla="*/ 300 w 852"/>
                <a:gd name="T5" fmla="*/ 108 h 818"/>
                <a:gd name="T6" fmla="*/ 424 w 852"/>
                <a:gd name="T7" fmla="*/ 186 h 818"/>
                <a:gd name="T8" fmla="*/ 495 w 852"/>
                <a:gd name="T9" fmla="*/ 243 h 818"/>
                <a:gd name="T10" fmla="*/ 591 w 852"/>
                <a:gd name="T11" fmla="*/ 342 h 818"/>
                <a:gd name="T12" fmla="*/ 648 w 852"/>
                <a:gd name="T13" fmla="*/ 410 h 818"/>
                <a:gd name="T14" fmla="*/ 727 w 852"/>
                <a:gd name="T15" fmla="*/ 534 h 818"/>
                <a:gd name="T16" fmla="*/ 747 w 852"/>
                <a:gd name="T17" fmla="*/ 729 h 818"/>
                <a:gd name="T18" fmla="*/ 589 w 852"/>
                <a:gd name="T19" fmla="*/ 729 h 818"/>
                <a:gd name="T20" fmla="*/ 453 w 852"/>
                <a:gd name="T21" fmla="*/ 653 h 818"/>
                <a:gd name="T22" fmla="*/ 396 w 852"/>
                <a:gd name="T23" fmla="*/ 608 h 818"/>
                <a:gd name="T24" fmla="*/ 308 w 852"/>
                <a:gd name="T25" fmla="*/ 529 h 818"/>
                <a:gd name="T26" fmla="*/ 226 w 852"/>
                <a:gd name="T27" fmla="*/ 438 h 818"/>
                <a:gd name="T28" fmla="*/ 184 w 852"/>
                <a:gd name="T29" fmla="*/ 381 h 818"/>
                <a:gd name="T30" fmla="*/ 108 w 852"/>
                <a:gd name="T31" fmla="*/ 249 h 818"/>
                <a:gd name="T32" fmla="*/ 113 w 852"/>
                <a:gd name="T33" fmla="*/ 0 h 818"/>
                <a:gd name="T34" fmla="*/ 65 w 852"/>
                <a:gd name="T35" fmla="*/ 260 h 818"/>
                <a:gd name="T36" fmla="*/ 162 w 852"/>
                <a:gd name="T37" fmla="*/ 410 h 818"/>
                <a:gd name="T38" fmla="*/ 229 w 852"/>
                <a:gd name="T39" fmla="*/ 492 h 818"/>
                <a:gd name="T40" fmla="*/ 283 w 852"/>
                <a:gd name="T41" fmla="*/ 551 h 818"/>
                <a:gd name="T42" fmla="*/ 342 w 852"/>
                <a:gd name="T43" fmla="*/ 608 h 818"/>
                <a:gd name="T44" fmla="*/ 424 w 852"/>
                <a:gd name="T45" fmla="*/ 676 h 818"/>
                <a:gd name="T46" fmla="*/ 574 w 852"/>
                <a:gd name="T47" fmla="*/ 769 h 818"/>
                <a:gd name="T48" fmla="*/ 809 w 852"/>
                <a:gd name="T49" fmla="*/ 794 h 818"/>
                <a:gd name="T50" fmla="*/ 764 w 852"/>
                <a:gd name="T51" fmla="*/ 520 h 818"/>
                <a:gd name="T52" fmla="*/ 668 w 852"/>
                <a:gd name="T53" fmla="*/ 381 h 818"/>
                <a:gd name="T54" fmla="*/ 586 w 852"/>
                <a:gd name="T55" fmla="*/ 288 h 818"/>
                <a:gd name="T56" fmla="*/ 546 w 852"/>
                <a:gd name="T57" fmla="*/ 249 h 818"/>
                <a:gd name="T58" fmla="*/ 453 w 852"/>
                <a:gd name="T59" fmla="*/ 167 h 818"/>
                <a:gd name="T60" fmla="*/ 314 w 852"/>
                <a:gd name="T61" fmla="*/ 71 h 818"/>
                <a:gd name="T62" fmla="*/ 113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9"/>
                  </a:moveTo>
                  <a:lnTo>
                    <a:pt x="108" y="249"/>
                  </a:lnTo>
                  <a:cubicBezTo>
                    <a:pt x="77" y="178"/>
                    <a:pt x="74" y="119"/>
                    <a:pt x="105" y="88"/>
                  </a:cubicBezTo>
                  <a:cubicBezTo>
                    <a:pt x="119" y="74"/>
                    <a:pt x="139" y="68"/>
                    <a:pt x="164" y="68"/>
                  </a:cubicBezTo>
                  <a:cubicBezTo>
                    <a:pt x="193" y="68"/>
                    <a:pt x="226" y="76"/>
                    <a:pt x="263" y="90"/>
                  </a:cubicBezTo>
                  <a:cubicBezTo>
                    <a:pt x="274" y="96"/>
                    <a:pt x="289" y="102"/>
                    <a:pt x="300" y="108"/>
                  </a:cubicBezTo>
                  <a:cubicBezTo>
                    <a:pt x="331" y="124"/>
                    <a:pt x="365" y="144"/>
                    <a:pt x="396" y="167"/>
                  </a:cubicBezTo>
                  <a:cubicBezTo>
                    <a:pt x="407" y="172"/>
                    <a:pt x="416" y="181"/>
                    <a:pt x="424" y="186"/>
                  </a:cubicBezTo>
                  <a:cubicBezTo>
                    <a:pt x="436" y="195"/>
                    <a:pt x="444" y="203"/>
                    <a:pt x="455" y="209"/>
                  </a:cubicBezTo>
                  <a:cubicBezTo>
                    <a:pt x="467" y="220"/>
                    <a:pt x="481" y="232"/>
                    <a:pt x="495" y="243"/>
                  </a:cubicBezTo>
                  <a:cubicBezTo>
                    <a:pt x="512" y="260"/>
                    <a:pt x="526" y="274"/>
                    <a:pt x="543" y="291"/>
                  </a:cubicBezTo>
                  <a:cubicBezTo>
                    <a:pt x="560" y="308"/>
                    <a:pt x="577" y="325"/>
                    <a:pt x="591" y="342"/>
                  </a:cubicBezTo>
                  <a:cubicBezTo>
                    <a:pt x="602" y="353"/>
                    <a:pt x="614" y="367"/>
                    <a:pt x="625" y="381"/>
                  </a:cubicBezTo>
                  <a:cubicBezTo>
                    <a:pt x="634" y="390"/>
                    <a:pt x="639" y="401"/>
                    <a:pt x="648" y="410"/>
                  </a:cubicBezTo>
                  <a:cubicBezTo>
                    <a:pt x="653" y="418"/>
                    <a:pt x="662" y="430"/>
                    <a:pt x="668" y="438"/>
                  </a:cubicBezTo>
                  <a:cubicBezTo>
                    <a:pt x="693" y="472"/>
                    <a:pt x="713" y="503"/>
                    <a:pt x="727" y="534"/>
                  </a:cubicBezTo>
                  <a:cubicBezTo>
                    <a:pt x="733" y="548"/>
                    <a:pt x="738" y="560"/>
                    <a:pt x="744" y="571"/>
                  </a:cubicBezTo>
                  <a:cubicBezTo>
                    <a:pt x="772" y="642"/>
                    <a:pt x="778" y="701"/>
                    <a:pt x="747" y="729"/>
                  </a:cubicBezTo>
                  <a:cubicBezTo>
                    <a:pt x="733" y="746"/>
                    <a:pt x="713" y="752"/>
                    <a:pt x="685" y="752"/>
                  </a:cubicBezTo>
                  <a:cubicBezTo>
                    <a:pt x="659" y="752"/>
                    <a:pt x="625" y="743"/>
                    <a:pt x="589" y="729"/>
                  </a:cubicBezTo>
                  <a:cubicBezTo>
                    <a:pt x="574" y="724"/>
                    <a:pt x="563" y="718"/>
                    <a:pt x="552" y="713"/>
                  </a:cubicBezTo>
                  <a:cubicBezTo>
                    <a:pt x="521" y="696"/>
                    <a:pt x="487" y="676"/>
                    <a:pt x="453" y="653"/>
                  </a:cubicBezTo>
                  <a:cubicBezTo>
                    <a:pt x="444" y="645"/>
                    <a:pt x="436" y="639"/>
                    <a:pt x="424" y="630"/>
                  </a:cubicBezTo>
                  <a:cubicBezTo>
                    <a:pt x="416" y="625"/>
                    <a:pt x="407" y="616"/>
                    <a:pt x="396" y="608"/>
                  </a:cubicBezTo>
                  <a:cubicBezTo>
                    <a:pt x="385" y="599"/>
                    <a:pt x="371" y="588"/>
                    <a:pt x="357" y="574"/>
                  </a:cubicBezTo>
                  <a:cubicBezTo>
                    <a:pt x="340" y="560"/>
                    <a:pt x="323" y="546"/>
                    <a:pt x="308" y="529"/>
                  </a:cubicBezTo>
                  <a:cubicBezTo>
                    <a:pt x="291" y="512"/>
                    <a:pt x="274" y="495"/>
                    <a:pt x="260" y="478"/>
                  </a:cubicBezTo>
                  <a:cubicBezTo>
                    <a:pt x="249" y="464"/>
                    <a:pt x="238" y="452"/>
                    <a:pt x="226" y="438"/>
                  </a:cubicBezTo>
                  <a:cubicBezTo>
                    <a:pt x="218" y="430"/>
                    <a:pt x="210" y="418"/>
                    <a:pt x="204" y="410"/>
                  </a:cubicBezTo>
                  <a:cubicBezTo>
                    <a:pt x="196" y="401"/>
                    <a:pt x="190" y="390"/>
                    <a:pt x="184" y="381"/>
                  </a:cubicBezTo>
                  <a:cubicBezTo>
                    <a:pt x="159" y="348"/>
                    <a:pt x="139" y="317"/>
                    <a:pt x="125" y="286"/>
                  </a:cubicBezTo>
                  <a:cubicBezTo>
                    <a:pt x="116" y="271"/>
                    <a:pt x="111" y="260"/>
                    <a:pt x="108" y="249"/>
                  </a:cubicBezTo>
                  <a:lnTo>
                    <a:pt x="113" y="0"/>
                  </a:lnTo>
                  <a:lnTo>
                    <a:pt x="113" y="0"/>
                  </a:lnTo>
                  <a:cubicBezTo>
                    <a:pt x="85" y="0"/>
                    <a:pt x="59" y="8"/>
                    <a:pt x="43" y="25"/>
                  </a:cubicBezTo>
                  <a:cubicBezTo>
                    <a:pt x="0" y="68"/>
                    <a:pt x="12" y="155"/>
                    <a:pt x="65" y="260"/>
                  </a:cubicBezTo>
                  <a:cubicBezTo>
                    <a:pt x="71" y="274"/>
                    <a:pt x="79" y="286"/>
                    <a:pt x="85" y="300"/>
                  </a:cubicBezTo>
                  <a:cubicBezTo>
                    <a:pt x="108" y="334"/>
                    <a:pt x="130" y="373"/>
                    <a:pt x="162" y="410"/>
                  </a:cubicBezTo>
                  <a:cubicBezTo>
                    <a:pt x="167" y="418"/>
                    <a:pt x="176" y="430"/>
                    <a:pt x="184" y="438"/>
                  </a:cubicBezTo>
                  <a:cubicBezTo>
                    <a:pt x="198" y="455"/>
                    <a:pt x="212" y="475"/>
                    <a:pt x="229" y="492"/>
                  </a:cubicBezTo>
                  <a:cubicBezTo>
                    <a:pt x="240" y="503"/>
                    <a:pt x="252" y="518"/>
                    <a:pt x="263" y="532"/>
                  </a:cubicBezTo>
                  <a:cubicBezTo>
                    <a:pt x="272" y="537"/>
                    <a:pt x="277" y="543"/>
                    <a:pt x="283" y="551"/>
                  </a:cubicBezTo>
                  <a:cubicBezTo>
                    <a:pt x="291" y="557"/>
                    <a:pt x="297" y="565"/>
                    <a:pt x="306" y="571"/>
                  </a:cubicBezTo>
                  <a:cubicBezTo>
                    <a:pt x="317" y="582"/>
                    <a:pt x="331" y="596"/>
                    <a:pt x="342" y="608"/>
                  </a:cubicBezTo>
                  <a:cubicBezTo>
                    <a:pt x="362" y="622"/>
                    <a:pt x="379" y="639"/>
                    <a:pt x="396" y="653"/>
                  </a:cubicBezTo>
                  <a:cubicBezTo>
                    <a:pt x="407" y="662"/>
                    <a:pt x="416" y="667"/>
                    <a:pt x="424" y="676"/>
                  </a:cubicBezTo>
                  <a:cubicBezTo>
                    <a:pt x="464" y="704"/>
                    <a:pt x="501" y="729"/>
                    <a:pt x="538" y="749"/>
                  </a:cubicBezTo>
                  <a:cubicBezTo>
                    <a:pt x="549" y="758"/>
                    <a:pt x="563" y="763"/>
                    <a:pt x="574" y="769"/>
                  </a:cubicBezTo>
                  <a:cubicBezTo>
                    <a:pt x="636" y="800"/>
                    <a:pt x="693" y="817"/>
                    <a:pt x="736" y="817"/>
                  </a:cubicBezTo>
                  <a:cubicBezTo>
                    <a:pt x="767" y="817"/>
                    <a:pt x="792" y="811"/>
                    <a:pt x="809" y="794"/>
                  </a:cubicBezTo>
                  <a:cubicBezTo>
                    <a:pt x="851" y="752"/>
                    <a:pt x="840" y="664"/>
                    <a:pt x="786" y="560"/>
                  </a:cubicBezTo>
                  <a:cubicBezTo>
                    <a:pt x="781" y="546"/>
                    <a:pt x="772" y="534"/>
                    <a:pt x="764" y="520"/>
                  </a:cubicBezTo>
                  <a:cubicBezTo>
                    <a:pt x="744" y="486"/>
                    <a:pt x="718" y="447"/>
                    <a:pt x="690" y="410"/>
                  </a:cubicBezTo>
                  <a:cubicBezTo>
                    <a:pt x="685" y="401"/>
                    <a:pt x="676" y="390"/>
                    <a:pt x="668" y="381"/>
                  </a:cubicBezTo>
                  <a:cubicBezTo>
                    <a:pt x="653" y="364"/>
                    <a:pt x="639" y="345"/>
                    <a:pt x="622" y="328"/>
                  </a:cubicBezTo>
                  <a:cubicBezTo>
                    <a:pt x="611" y="314"/>
                    <a:pt x="600" y="303"/>
                    <a:pt x="586" y="288"/>
                  </a:cubicBezTo>
                  <a:cubicBezTo>
                    <a:pt x="580" y="283"/>
                    <a:pt x="574" y="274"/>
                    <a:pt x="566" y="269"/>
                  </a:cubicBezTo>
                  <a:cubicBezTo>
                    <a:pt x="560" y="263"/>
                    <a:pt x="555" y="254"/>
                    <a:pt x="546" y="249"/>
                  </a:cubicBezTo>
                  <a:cubicBezTo>
                    <a:pt x="535" y="237"/>
                    <a:pt x="521" y="223"/>
                    <a:pt x="506" y="212"/>
                  </a:cubicBezTo>
                  <a:cubicBezTo>
                    <a:pt x="489" y="195"/>
                    <a:pt x="472" y="181"/>
                    <a:pt x="453" y="167"/>
                  </a:cubicBezTo>
                  <a:cubicBezTo>
                    <a:pt x="444" y="158"/>
                    <a:pt x="436" y="153"/>
                    <a:pt x="424" y="144"/>
                  </a:cubicBezTo>
                  <a:cubicBezTo>
                    <a:pt x="388" y="116"/>
                    <a:pt x="351" y="90"/>
                    <a:pt x="314" y="71"/>
                  </a:cubicBezTo>
                  <a:cubicBezTo>
                    <a:pt x="303" y="62"/>
                    <a:pt x="289" y="56"/>
                    <a:pt x="277" y="51"/>
                  </a:cubicBezTo>
                  <a:cubicBezTo>
                    <a:pt x="215" y="17"/>
                    <a:pt x="159" y="0"/>
                    <a:pt x="113" y="0"/>
                  </a:cubicBezTo>
                  <a:lnTo>
                    <a:pt x="108" y="24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2" name="Freeform 147"/>
            <p:cNvSpPr>
              <a:spLocks noChangeArrowheads="1"/>
            </p:cNvSpPr>
            <p:nvPr/>
          </p:nvSpPr>
          <p:spPr bwMode="auto">
            <a:xfrm>
              <a:off x="5075" y="1371"/>
              <a:ext cx="37" cy="38"/>
            </a:xfrm>
            <a:custGeom>
              <a:avLst/>
              <a:gdLst>
                <a:gd name="T0" fmla="*/ 85 w 168"/>
                <a:gd name="T1" fmla="*/ 0 h 171"/>
                <a:gd name="T2" fmla="*/ 85 w 168"/>
                <a:gd name="T3" fmla="*/ 0 h 171"/>
                <a:gd name="T4" fmla="*/ 0 w 168"/>
                <a:gd name="T5" fmla="*/ 85 h 171"/>
                <a:gd name="T6" fmla="*/ 85 w 168"/>
                <a:gd name="T7" fmla="*/ 170 h 171"/>
                <a:gd name="T8" fmla="*/ 167 w 168"/>
                <a:gd name="T9" fmla="*/ 85 h 171"/>
                <a:gd name="T10" fmla="*/ 85 w 168"/>
                <a:gd name="T11" fmla="*/ 0 h 171"/>
              </a:gdLst>
              <a:ahLst/>
              <a:cxnLst>
                <a:cxn ang="0">
                  <a:pos x="T0" y="T1"/>
                </a:cxn>
                <a:cxn ang="0">
                  <a:pos x="T2" y="T3"/>
                </a:cxn>
                <a:cxn ang="0">
                  <a:pos x="T4" y="T5"/>
                </a:cxn>
                <a:cxn ang="0">
                  <a:pos x="T6" y="T7"/>
                </a:cxn>
                <a:cxn ang="0">
                  <a:pos x="T8" y="T9"/>
                </a:cxn>
                <a:cxn ang="0">
                  <a:pos x="T10" y="T11"/>
                </a:cxn>
              </a:cxnLst>
              <a:rect l="0" t="0" r="r" b="b"/>
              <a:pathLst>
                <a:path w="168" h="171">
                  <a:moveTo>
                    <a:pt x="85" y="0"/>
                  </a:moveTo>
                  <a:lnTo>
                    <a:pt x="85" y="0"/>
                  </a:lnTo>
                  <a:cubicBezTo>
                    <a:pt x="37" y="0"/>
                    <a:pt x="0" y="39"/>
                    <a:pt x="0" y="85"/>
                  </a:cubicBezTo>
                  <a:cubicBezTo>
                    <a:pt x="0" y="130"/>
                    <a:pt x="37" y="170"/>
                    <a:pt x="85" y="170"/>
                  </a:cubicBezTo>
                  <a:cubicBezTo>
                    <a:pt x="130" y="170"/>
                    <a:pt x="167" y="130"/>
                    <a:pt x="167" y="85"/>
                  </a:cubicBezTo>
                  <a:cubicBezTo>
                    <a:pt x="167" y="39"/>
                    <a:pt x="130" y="0"/>
                    <a:pt x="8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3" name="Freeform 148"/>
            <p:cNvSpPr>
              <a:spLocks noChangeArrowheads="1"/>
            </p:cNvSpPr>
            <p:nvPr/>
          </p:nvSpPr>
          <p:spPr bwMode="auto">
            <a:xfrm>
              <a:off x="6072" y="1965"/>
              <a:ext cx="90" cy="245"/>
            </a:xfrm>
            <a:custGeom>
              <a:avLst/>
              <a:gdLst>
                <a:gd name="T0" fmla="*/ 311 w 400"/>
                <a:gd name="T1" fmla="*/ 882 h 1084"/>
                <a:gd name="T2" fmla="*/ 91 w 400"/>
                <a:gd name="T3" fmla="*/ 882 h 1084"/>
                <a:gd name="T4" fmla="*/ 201 w 400"/>
                <a:gd name="T5" fmla="*/ 1083 h 1084"/>
                <a:gd name="T6" fmla="*/ 311 w 400"/>
                <a:gd name="T7" fmla="*/ 882 h 1084"/>
                <a:gd name="T8" fmla="*/ 14 w 400"/>
                <a:gd name="T9" fmla="*/ 730 h 1084"/>
                <a:gd name="T10" fmla="*/ 77 w 400"/>
                <a:gd name="T11" fmla="*/ 843 h 1084"/>
                <a:gd name="T12" fmla="*/ 14 w 400"/>
                <a:gd name="T13" fmla="*/ 730 h 1084"/>
                <a:gd name="T14" fmla="*/ 388 w 400"/>
                <a:gd name="T15" fmla="*/ 730 h 1084"/>
                <a:gd name="T16" fmla="*/ 325 w 400"/>
                <a:gd name="T17" fmla="*/ 843 h 1084"/>
                <a:gd name="T18" fmla="*/ 388 w 400"/>
                <a:gd name="T19" fmla="*/ 730 h 1084"/>
                <a:gd name="T20" fmla="*/ 3 w 400"/>
                <a:gd name="T21" fmla="*/ 623 h 1084"/>
                <a:gd name="T22" fmla="*/ 43 w 400"/>
                <a:gd name="T23" fmla="*/ 699 h 1084"/>
                <a:gd name="T24" fmla="*/ 3 w 400"/>
                <a:gd name="T25" fmla="*/ 623 h 1084"/>
                <a:gd name="T26" fmla="*/ 399 w 400"/>
                <a:gd name="T27" fmla="*/ 623 h 1084"/>
                <a:gd name="T28" fmla="*/ 357 w 400"/>
                <a:gd name="T29" fmla="*/ 699 h 1084"/>
                <a:gd name="T30" fmla="*/ 399 w 400"/>
                <a:gd name="T31" fmla="*/ 623 h 1084"/>
                <a:gd name="T32" fmla="*/ 34 w 400"/>
                <a:gd name="T33" fmla="*/ 473 h 1084"/>
                <a:gd name="T34" fmla="*/ 0 w 400"/>
                <a:gd name="T35" fmla="*/ 543 h 1084"/>
                <a:gd name="T36" fmla="*/ 34 w 400"/>
                <a:gd name="T37" fmla="*/ 611 h 1084"/>
                <a:gd name="T38" fmla="*/ 34 w 400"/>
                <a:gd name="T39" fmla="*/ 473 h 1084"/>
                <a:gd name="T40" fmla="*/ 365 w 400"/>
                <a:gd name="T41" fmla="*/ 473 h 1084"/>
                <a:gd name="T42" fmla="*/ 365 w 400"/>
                <a:gd name="T43" fmla="*/ 611 h 1084"/>
                <a:gd name="T44" fmla="*/ 399 w 400"/>
                <a:gd name="T45" fmla="*/ 543 h 1084"/>
                <a:gd name="T46" fmla="*/ 365 w 400"/>
                <a:gd name="T47" fmla="*/ 473 h 1084"/>
                <a:gd name="T48" fmla="*/ 357 w 400"/>
                <a:gd name="T49" fmla="*/ 385 h 1084"/>
                <a:gd name="T50" fmla="*/ 399 w 400"/>
                <a:gd name="T51" fmla="*/ 461 h 1084"/>
                <a:gd name="T52" fmla="*/ 357 w 400"/>
                <a:gd name="T53" fmla="*/ 385 h 1084"/>
                <a:gd name="T54" fmla="*/ 43 w 400"/>
                <a:gd name="T55" fmla="*/ 385 h 1084"/>
                <a:gd name="T56" fmla="*/ 3 w 400"/>
                <a:gd name="T57" fmla="*/ 461 h 1084"/>
                <a:gd name="T58" fmla="*/ 43 w 400"/>
                <a:gd name="T59" fmla="*/ 385 h 1084"/>
                <a:gd name="T60" fmla="*/ 362 w 400"/>
                <a:gd name="T61" fmla="*/ 224 h 1084"/>
                <a:gd name="T62" fmla="*/ 351 w 400"/>
                <a:gd name="T63" fmla="*/ 351 h 1084"/>
                <a:gd name="T64" fmla="*/ 362 w 400"/>
                <a:gd name="T65" fmla="*/ 224 h 1084"/>
                <a:gd name="T66" fmla="*/ 40 w 400"/>
                <a:gd name="T67" fmla="*/ 224 h 1084"/>
                <a:gd name="T68" fmla="*/ 49 w 400"/>
                <a:gd name="T69" fmla="*/ 351 h 1084"/>
                <a:gd name="T70" fmla="*/ 40 w 400"/>
                <a:gd name="T71" fmla="*/ 224 h 1084"/>
                <a:gd name="T72" fmla="*/ 201 w 400"/>
                <a:gd name="T73" fmla="*/ 0 h 1084"/>
                <a:gd name="T74" fmla="*/ 91 w 400"/>
                <a:gd name="T75" fmla="*/ 201 h 1084"/>
                <a:gd name="T76" fmla="*/ 311 w 400"/>
                <a:gd name="T77" fmla="*/ 201 h 1084"/>
                <a:gd name="T78" fmla="*/ 201 w 400"/>
                <a:gd name="T79" fmla="*/ 0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4">
                  <a:moveTo>
                    <a:pt x="311" y="882"/>
                  </a:moveTo>
                  <a:lnTo>
                    <a:pt x="311" y="882"/>
                  </a:lnTo>
                  <a:cubicBezTo>
                    <a:pt x="283" y="953"/>
                    <a:pt x="244" y="996"/>
                    <a:pt x="201" y="996"/>
                  </a:cubicBezTo>
                  <a:cubicBezTo>
                    <a:pt x="159" y="996"/>
                    <a:pt x="119" y="953"/>
                    <a:pt x="91" y="882"/>
                  </a:cubicBezTo>
                  <a:cubicBezTo>
                    <a:pt x="77" y="888"/>
                    <a:pt x="65" y="897"/>
                    <a:pt x="51" y="902"/>
                  </a:cubicBezTo>
                  <a:cubicBezTo>
                    <a:pt x="88" y="1013"/>
                    <a:pt x="142" y="1083"/>
                    <a:pt x="201" y="1083"/>
                  </a:cubicBezTo>
                  <a:cubicBezTo>
                    <a:pt x="261" y="1083"/>
                    <a:pt x="314" y="1013"/>
                    <a:pt x="351" y="902"/>
                  </a:cubicBezTo>
                  <a:cubicBezTo>
                    <a:pt x="337" y="897"/>
                    <a:pt x="325" y="888"/>
                    <a:pt x="311" y="882"/>
                  </a:cubicBezTo>
                  <a:lnTo>
                    <a:pt x="14" y="730"/>
                  </a:lnTo>
                  <a:lnTo>
                    <a:pt x="14" y="730"/>
                  </a:lnTo>
                  <a:cubicBezTo>
                    <a:pt x="20" y="778"/>
                    <a:pt x="29" y="821"/>
                    <a:pt x="40" y="860"/>
                  </a:cubicBezTo>
                  <a:cubicBezTo>
                    <a:pt x="51" y="855"/>
                    <a:pt x="63" y="849"/>
                    <a:pt x="77" y="843"/>
                  </a:cubicBezTo>
                  <a:cubicBezTo>
                    <a:pt x="65" y="812"/>
                    <a:pt x="57" y="775"/>
                    <a:pt x="49" y="733"/>
                  </a:cubicBezTo>
                  <a:cubicBezTo>
                    <a:pt x="37" y="733"/>
                    <a:pt x="26" y="730"/>
                    <a:pt x="14" y="730"/>
                  </a:cubicBezTo>
                  <a:lnTo>
                    <a:pt x="388" y="730"/>
                  </a:lnTo>
                  <a:lnTo>
                    <a:pt x="388" y="730"/>
                  </a:lnTo>
                  <a:cubicBezTo>
                    <a:pt x="376" y="730"/>
                    <a:pt x="365" y="733"/>
                    <a:pt x="351" y="733"/>
                  </a:cubicBezTo>
                  <a:cubicBezTo>
                    <a:pt x="345" y="775"/>
                    <a:pt x="337" y="812"/>
                    <a:pt x="325" y="843"/>
                  </a:cubicBezTo>
                  <a:cubicBezTo>
                    <a:pt x="337" y="849"/>
                    <a:pt x="351" y="855"/>
                    <a:pt x="362" y="860"/>
                  </a:cubicBezTo>
                  <a:cubicBezTo>
                    <a:pt x="373" y="821"/>
                    <a:pt x="382" y="778"/>
                    <a:pt x="388" y="730"/>
                  </a:cubicBezTo>
                  <a:lnTo>
                    <a:pt x="3" y="623"/>
                  </a:lnTo>
                  <a:lnTo>
                    <a:pt x="3" y="623"/>
                  </a:lnTo>
                  <a:cubicBezTo>
                    <a:pt x="3" y="648"/>
                    <a:pt x="6" y="671"/>
                    <a:pt x="9" y="693"/>
                  </a:cubicBezTo>
                  <a:cubicBezTo>
                    <a:pt x="20" y="696"/>
                    <a:pt x="31" y="696"/>
                    <a:pt x="43" y="699"/>
                  </a:cubicBezTo>
                  <a:cubicBezTo>
                    <a:pt x="43" y="687"/>
                    <a:pt x="40" y="676"/>
                    <a:pt x="40" y="662"/>
                  </a:cubicBezTo>
                  <a:cubicBezTo>
                    <a:pt x="26" y="651"/>
                    <a:pt x="14" y="637"/>
                    <a:pt x="3" y="623"/>
                  </a:cubicBezTo>
                  <a:lnTo>
                    <a:pt x="399" y="623"/>
                  </a:lnTo>
                  <a:lnTo>
                    <a:pt x="399" y="623"/>
                  </a:lnTo>
                  <a:cubicBezTo>
                    <a:pt x="388" y="637"/>
                    <a:pt x="373" y="651"/>
                    <a:pt x="362" y="662"/>
                  </a:cubicBezTo>
                  <a:cubicBezTo>
                    <a:pt x="359" y="676"/>
                    <a:pt x="359" y="687"/>
                    <a:pt x="357" y="699"/>
                  </a:cubicBezTo>
                  <a:cubicBezTo>
                    <a:pt x="371" y="696"/>
                    <a:pt x="382" y="696"/>
                    <a:pt x="393" y="693"/>
                  </a:cubicBezTo>
                  <a:cubicBezTo>
                    <a:pt x="396" y="671"/>
                    <a:pt x="396" y="648"/>
                    <a:pt x="399" y="623"/>
                  </a:cubicBezTo>
                  <a:lnTo>
                    <a:pt x="34" y="473"/>
                  </a:lnTo>
                  <a:lnTo>
                    <a:pt x="34" y="473"/>
                  </a:lnTo>
                  <a:cubicBezTo>
                    <a:pt x="23" y="487"/>
                    <a:pt x="12" y="501"/>
                    <a:pt x="0" y="512"/>
                  </a:cubicBezTo>
                  <a:cubicBezTo>
                    <a:pt x="0" y="523"/>
                    <a:pt x="0" y="532"/>
                    <a:pt x="0" y="543"/>
                  </a:cubicBezTo>
                  <a:cubicBezTo>
                    <a:pt x="0" y="552"/>
                    <a:pt x="0" y="560"/>
                    <a:pt x="0" y="572"/>
                  </a:cubicBezTo>
                  <a:cubicBezTo>
                    <a:pt x="12" y="583"/>
                    <a:pt x="23" y="597"/>
                    <a:pt x="34" y="611"/>
                  </a:cubicBezTo>
                  <a:cubicBezTo>
                    <a:pt x="34" y="589"/>
                    <a:pt x="34" y="566"/>
                    <a:pt x="34" y="543"/>
                  </a:cubicBezTo>
                  <a:cubicBezTo>
                    <a:pt x="34" y="518"/>
                    <a:pt x="34" y="495"/>
                    <a:pt x="34" y="473"/>
                  </a:cubicBezTo>
                  <a:lnTo>
                    <a:pt x="365" y="473"/>
                  </a:lnTo>
                  <a:lnTo>
                    <a:pt x="365" y="473"/>
                  </a:lnTo>
                  <a:cubicBezTo>
                    <a:pt x="368" y="495"/>
                    <a:pt x="368" y="518"/>
                    <a:pt x="368" y="543"/>
                  </a:cubicBezTo>
                  <a:cubicBezTo>
                    <a:pt x="368" y="566"/>
                    <a:pt x="368" y="589"/>
                    <a:pt x="365" y="611"/>
                  </a:cubicBezTo>
                  <a:cubicBezTo>
                    <a:pt x="379" y="597"/>
                    <a:pt x="391" y="583"/>
                    <a:pt x="399" y="572"/>
                  </a:cubicBezTo>
                  <a:cubicBezTo>
                    <a:pt x="399" y="560"/>
                    <a:pt x="399" y="552"/>
                    <a:pt x="399" y="543"/>
                  </a:cubicBezTo>
                  <a:cubicBezTo>
                    <a:pt x="399" y="532"/>
                    <a:pt x="399" y="523"/>
                    <a:pt x="399" y="512"/>
                  </a:cubicBezTo>
                  <a:cubicBezTo>
                    <a:pt x="391" y="501"/>
                    <a:pt x="379" y="487"/>
                    <a:pt x="365" y="473"/>
                  </a:cubicBezTo>
                  <a:lnTo>
                    <a:pt x="357" y="385"/>
                  </a:lnTo>
                  <a:lnTo>
                    <a:pt x="357" y="385"/>
                  </a:lnTo>
                  <a:cubicBezTo>
                    <a:pt x="359" y="396"/>
                    <a:pt x="359" y="408"/>
                    <a:pt x="362" y="422"/>
                  </a:cubicBezTo>
                  <a:cubicBezTo>
                    <a:pt x="373" y="433"/>
                    <a:pt x="388" y="447"/>
                    <a:pt x="399" y="461"/>
                  </a:cubicBezTo>
                  <a:cubicBezTo>
                    <a:pt x="396" y="436"/>
                    <a:pt x="396" y="413"/>
                    <a:pt x="393" y="391"/>
                  </a:cubicBezTo>
                  <a:cubicBezTo>
                    <a:pt x="382" y="388"/>
                    <a:pt x="371" y="388"/>
                    <a:pt x="357" y="385"/>
                  </a:cubicBezTo>
                  <a:lnTo>
                    <a:pt x="43" y="385"/>
                  </a:lnTo>
                  <a:lnTo>
                    <a:pt x="43" y="385"/>
                  </a:lnTo>
                  <a:cubicBezTo>
                    <a:pt x="31" y="388"/>
                    <a:pt x="20" y="388"/>
                    <a:pt x="9" y="391"/>
                  </a:cubicBezTo>
                  <a:cubicBezTo>
                    <a:pt x="6" y="413"/>
                    <a:pt x="3" y="436"/>
                    <a:pt x="3" y="461"/>
                  </a:cubicBezTo>
                  <a:cubicBezTo>
                    <a:pt x="14" y="447"/>
                    <a:pt x="26" y="433"/>
                    <a:pt x="40" y="422"/>
                  </a:cubicBezTo>
                  <a:cubicBezTo>
                    <a:pt x="40" y="408"/>
                    <a:pt x="43" y="396"/>
                    <a:pt x="43" y="385"/>
                  </a:cubicBezTo>
                  <a:lnTo>
                    <a:pt x="362" y="224"/>
                  </a:lnTo>
                  <a:lnTo>
                    <a:pt x="362" y="224"/>
                  </a:lnTo>
                  <a:cubicBezTo>
                    <a:pt x="351" y="230"/>
                    <a:pt x="337" y="235"/>
                    <a:pt x="325" y="241"/>
                  </a:cubicBezTo>
                  <a:cubicBezTo>
                    <a:pt x="337" y="272"/>
                    <a:pt x="345" y="311"/>
                    <a:pt x="351" y="351"/>
                  </a:cubicBezTo>
                  <a:cubicBezTo>
                    <a:pt x="365" y="351"/>
                    <a:pt x="376" y="354"/>
                    <a:pt x="388" y="354"/>
                  </a:cubicBezTo>
                  <a:cubicBezTo>
                    <a:pt x="382" y="308"/>
                    <a:pt x="373" y="264"/>
                    <a:pt x="362" y="224"/>
                  </a:cubicBezTo>
                  <a:lnTo>
                    <a:pt x="40" y="224"/>
                  </a:lnTo>
                  <a:lnTo>
                    <a:pt x="40" y="224"/>
                  </a:lnTo>
                  <a:cubicBezTo>
                    <a:pt x="29" y="264"/>
                    <a:pt x="20" y="308"/>
                    <a:pt x="14" y="354"/>
                  </a:cubicBezTo>
                  <a:cubicBezTo>
                    <a:pt x="26" y="354"/>
                    <a:pt x="37" y="351"/>
                    <a:pt x="49" y="351"/>
                  </a:cubicBezTo>
                  <a:cubicBezTo>
                    <a:pt x="57" y="311"/>
                    <a:pt x="65" y="272"/>
                    <a:pt x="77" y="241"/>
                  </a:cubicBezTo>
                  <a:cubicBezTo>
                    <a:pt x="63" y="235"/>
                    <a:pt x="51" y="230"/>
                    <a:pt x="40" y="224"/>
                  </a:cubicBezTo>
                  <a:lnTo>
                    <a:pt x="201" y="0"/>
                  </a:lnTo>
                  <a:lnTo>
                    <a:pt x="201" y="0"/>
                  </a:lnTo>
                  <a:cubicBezTo>
                    <a:pt x="142" y="0"/>
                    <a:pt x="88" y="71"/>
                    <a:pt x="51" y="181"/>
                  </a:cubicBezTo>
                  <a:cubicBezTo>
                    <a:pt x="65" y="187"/>
                    <a:pt x="77" y="196"/>
                    <a:pt x="91" y="201"/>
                  </a:cubicBezTo>
                  <a:cubicBezTo>
                    <a:pt x="119" y="130"/>
                    <a:pt x="159" y="88"/>
                    <a:pt x="201" y="88"/>
                  </a:cubicBezTo>
                  <a:cubicBezTo>
                    <a:pt x="244" y="88"/>
                    <a:pt x="283" y="130"/>
                    <a:pt x="311" y="201"/>
                  </a:cubicBezTo>
                  <a:cubicBezTo>
                    <a:pt x="325" y="196"/>
                    <a:pt x="337" y="187"/>
                    <a:pt x="351" y="181"/>
                  </a:cubicBezTo>
                  <a:cubicBezTo>
                    <a:pt x="314" y="71"/>
                    <a:pt x="261" y="0"/>
                    <a:pt x="201" y="0"/>
                  </a:cubicBezTo>
                  <a:lnTo>
                    <a:pt x="311"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4" name="Freeform 149"/>
            <p:cNvSpPr>
              <a:spLocks noChangeArrowheads="1"/>
            </p:cNvSpPr>
            <p:nvPr/>
          </p:nvSpPr>
          <p:spPr bwMode="auto">
            <a:xfrm>
              <a:off x="5995" y="2043"/>
              <a:ext cx="246" cy="90"/>
            </a:xfrm>
            <a:custGeom>
              <a:avLst/>
              <a:gdLst>
                <a:gd name="T0" fmla="*/ 611 w 1087"/>
                <a:gd name="T1" fmla="*/ 365 h 400"/>
                <a:gd name="T2" fmla="*/ 475 w 1087"/>
                <a:gd name="T3" fmla="*/ 365 h 400"/>
                <a:gd name="T4" fmla="*/ 543 w 1087"/>
                <a:gd name="T5" fmla="*/ 399 h 400"/>
                <a:gd name="T6" fmla="*/ 611 w 1087"/>
                <a:gd name="T7" fmla="*/ 365 h 400"/>
                <a:gd name="T8" fmla="*/ 240 w 1087"/>
                <a:gd name="T9" fmla="*/ 326 h 400"/>
                <a:gd name="T10" fmla="*/ 356 w 1087"/>
                <a:gd name="T11" fmla="*/ 388 h 400"/>
                <a:gd name="T12" fmla="*/ 461 w 1087"/>
                <a:gd name="T13" fmla="*/ 396 h 400"/>
                <a:gd name="T14" fmla="*/ 385 w 1087"/>
                <a:gd name="T15" fmla="*/ 357 h 400"/>
                <a:gd name="T16" fmla="*/ 240 w 1087"/>
                <a:gd name="T17" fmla="*/ 326 h 400"/>
                <a:gd name="T18" fmla="*/ 845 w 1087"/>
                <a:gd name="T19" fmla="*/ 326 h 400"/>
                <a:gd name="T20" fmla="*/ 699 w 1087"/>
                <a:gd name="T21" fmla="*/ 357 h 400"/>
                <a:gd name="T22" fmla="*/ 625 w 1087"/>
                <a:gd name="T23" fmla="*/ 396 h 400"/>
                <a:gd name="T24" fmla="*/ 730 w 1087"/>
                <a:gd name="T25" fmla="*/ 388 h 400"/>
                <a:gd name="T26" fmla="*/ 845 w 1087"/>
                <a:gd name="T27" fmla="*/ 326 h 400"/>
                <a:gd name="T28" fmla="*/ 902 w 1087"/>
                <a:gd name="T29" fmla="*/ 51 h 400"/>
                <a:gd name="T30" fmla="*/ 995 w 1087"/>
                <a:gd name="T31" fmla="*/ 201 h 400"/>
                <a:gd name="T32" fmla="*/ 902 w 1087"/>
                <a:gd name="T33" fmla="*/ 348 h 400"/>
                <a:gd name="T34" fmla="*/ 902 w 1087"/>
                <a:gd name="T35" fmla="*/ 51 h 400"/>
                <a:gd name="T36" fmla="*/ 181 w 1087"/>
                <a:gd name="T37" fmla="*/ 51 h 400"/>
                <a:gd name="T38" fmla="*/ 181 w 1087"/>
                <a:gd name="T39" fmla="*/ 348 h 400"/>
                <a:gd name="T40" fmla="*/ 88 w 1087"/>
                <a:gd name="T41" fmla="*/ 201 h 400"/>
                <a:gd name="T42" fmla="*/ 181 w 1087"/>
                <a:gd name="T43" fmla="*/ 51 h 400"/>
                <a:gd name="T44" fmla="*/ 625 w 1087"/>
                <a:gd name="T45" fmla="*/ 3 h 400"/>
                <a:gd name="T46" fmla="*/ 699 w 1087"/>
                <a:gd name="T47" fmla="*/ 43 h 400"/>
                <a:gd name="T48" fmla="*/ 845 w 1087"/>
                <a:gd name="T49" fmla="*/ 74 h 400"/>
                <a:gd name="T50" fmla="*/ 730 w 1087"/>
                <a:gd name="T51" fmla="*/ 12 h 400"/>
                <a:gd name="T52" fmla="*/ 625 w 1087"/>
                <a:gd name="T53" fmla="*/ 3 h 400"/>
                <a:gd name="T54" fmla="*/ 461 w 1087"/>
                <a:gd name="T55" fmla="*/ 3 h 400"/>
                <a:gd name="T56" fmla="*/ 356 w 1087"/>
                <a:gd name="T57" fmla="*/ 12 h 400"/>
                <a:gd name="T58" fmla="*/ 240 w 1087"/>
                <a:gd name="T59" fmla="*/ 74 h 400"/>
                <a:gd name="T60" fmla="*/ 385 w 1087"/>
                <a:gd name="T61" fmla="*/ 43 h 400"/>
                <a:gd name="T62" fmla="*/ 461 w 1087"/>
                <a:gd name="T63" fmla="*/ 3 h 400"/>
                <a:gd name="T64" fmla="*/ 543 w 1087"/>
                <a:gd name="T65" fmla="*/ 0 h 400"/>
                <a:gd name="T66" fmla="*/ 475 w 1087"/>
                <a:gd name="T67" fmla="*/ 34 h 400"/>
                <a:gd name="T68" fmla="*/ 611 w 1087"/>
                <a:gd name="T69" fmla="*/ 34 h 400"/>
                <a:gd name="T70" fmla="*/ 543 w 1087"/>
                <a:gd name="T7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7" h="400">
                  <a:moveTo>
                    <a:pt x="611" y="365"/>
                  </a:moveTo>
                  <a:lnTo>
                    <a:pt x="611" y="365"/>
                  </a:lnTo>
                  <a:cubicBezTo>
                    <a:pt x="588" y="365"/>
                    <a:pt x="566" y="368"/>
                    <a:pt x="543" y="368"/>
                  </a:cubicBezTo>
                  <a:cubicBezTo>
                    <a:pt x="520" y="368"/>
                    <a:pt x="498" y="365"/>
                    <a:pt x="475" y="365"/>
                  </a:cubicBezTo>
                  <a:cubicBezTo>
                    <a:pt x="486" y="376"/>
                    <a:pt x="501" y="388"/>
                    <a:pt x="515" y="399"/>
                  </a:cubicBezTo>
                  <a:cubicBezTo>
                    <a:pt x="523" y="399"/>
                    <a:pt x="532" y="399"/>
                    <a:pt x="543" y="399"/>
                  </a:cubicBezTo>
                  <a:cubicBezTo>
                    <a:pt x="552" y="399"/>
                    <a:pt x="563" y="399"/>
                    <a:pt x="571" y="399"/>
                  </a:cubicBezTo>
                  <a:cubicBezTo>
                    <a:pt x="586" y="388"/>
                    <a:pt x="597" y="376"/>
                    <a:pt x="611" y="365"/>
                  </a:cubicBezTo>
                  <a:lnTo>
                    <a:pt x="240" y="326"/>
                  </a:lnTo>
                  <a:lnTo>
                    <a:pt x="240" y="326"/>
                  </a:lnTo>
                  <a:cubicBezTo>
                    <a:pt x="235" y="337"/>
                    <a:pt x="229" y="351"/>
                    <a:pt x="224" y="362"/>
                  </a:cubicBezTo>
                  <a:cubicBezTo>
                    <a:pt x="263" y="371"/>
                    <a:pt x="308" y="382"/>
                    <a:pt x="356" y="388"/>
                  </a:cubicBezTo>
                  <a:cubicBezTo>
                    <a:pt x="368" y="388"/>
                    <a:pt x="379" y="391"/>
                    <a:pt x="391" y="391"/>
                  </a:cubicBezTo>
                  <a:cubicBezTo>
                    <a:pt x="413" y="393"/>
                    <a:pt x="438" y="396"/>
                    <a:pt x="461" y="396"/>
                  </a:cubicBezTo>
                  <a:cubicBezTo>
                    <a:pt x="447" y="385"/>
                    <a:pt x="435" y="374"/>
                    <a:pt x="421" y="362"/>
                  </a:cubicBezTo>
                  <a:cubicBezTo>
                    <a:pt x="410" y="359"/>
                    <a:pt x="399" y="359"/>
                    <a:pt x="385" y="357"/>
                  </a:cubicBezTo>
                  <a:cubicBezTo>
                    <a:pt x="373" y="354"/>
                    <a:pt x="362" y="354"/>
                    <a:pt x="351" y="351"/>
                  </a:cubicBezTo>
                  <a:cubicBezTo>
                    <a:pt x="311" y="345"/>
                    <a:pt x="274" y="337"/>
                    <a:pt x="240" y="326"/>
                  </a:cubicBezTo>
                  <a:lnTo>
                    <a:pt x="845" y="326"/>
                  </a:lnTo>
                  <a:lnTo>
                    <a:pt x="845" y="326"/>
                  </a:lnTo>
                  <a:cubicBezTo>
                    <a:pt x="812" y="337"/>
                    <a:pt x="775" y="345"/>
                    <a:pt x="735" y="351"/>
                  </a:cubicBezTo>
                  <a:cubicBezTo>
                    <a:pt x="724" y="354"/>
                    <a:pt x="713" y="354"/>
                    <a:pt x="699" y="357"/>
                  </a:cubicBezTo>
                  <a:cubicBezTo>
                    <a:pt x="687" y="359"/>
                    <a:pt x="676" y="359"/>
                    <a:pt x="664" y="362"/>
                  </a:cubicBezTo>
                  <a:cubicBezTo>
                    <a:pt x="650" y="374"/>
                    <a:pt x="636" y="385"/>
                    <a:pt x="625" y="396"/>
                  </a:cubicBezTo>
                  <a:cubicBezTo>
                    <a:pt x="647" y="396"/>
                    <a:pt x="670" y="393"/>
                    <a:pt x="693" y="391"/>
                  </a:cubicBezTo>
                  <a:cubicBezTo>
                    <a:pt x="707" y="391"/>
                    <a:pt x="718" y="388"/>
                    <a:pt x="730" y="388"/>
                  </a:cubicBezTo>
                  <a:cubicBezTo>
                    <a:pt x="778" y="382"/>
                    <a:pt x="820" y="371"/>
                    <a:pt x="862" y="362"/>
                  </a:cubicBezTo>
                  <a:cubicBezTo>
                    <a:pt x="857" y="351"/>
                    <a:pt x="851" y="337"/>
                    <a:pt x="845" y="326"/>
                  </a:cubicBezTo>
                  <a:lnTo>
                    <a:pt x="902" y="51"/>
                  </a:lnTo>
                  <a:lnTo>
                    <a:pt x="902" y="51"/>
                  </a:lnTo>
                  <a:cubicBezTo>
                    <a:pt x="896" y="63"/>
                    <a:pt x="891" y="77"/>
                    <a:pt x="882" y="88"/>
                  </a:cubicBezTo>
                  <a:cubicBezTo>
                    <a:pt x="953" y="119"/>
                    <a:pt x="995" y="156"/>
                    <a:pt x="995" y="201"/>
                  </a:cubicBezTo>
                  <a:cubicBezTo>
                    <a:pt x="995" y="244"/>
                    <a:pt x="953" y="281"/>
                    <a:pt x="882" y="312"/>
                  </a:cubicBezTo>
                  <a:cubicBezTo>
                    <a:pt x="891" y="323"/>
                    <a:pt x="896" y="337"/>
                    <a:pt x="902" y="348"/>
                  </a:cubicBezTo>
                  <a:cubicBezTo>
                    <a:pt x="1015" y="312"/>
                    <a:pt x="1086" y="261"/>
                    <a:pt x="1086" y="201"/>
                  </a:cubicBezTo>
                  <a:cubicBezTo>
                    <a:pt x="1086" y="142"/>
                    <a:pt x="1015" y="88"/>
                    <a:pt x="902" y="51"/>
                  </a:cubicBezTo>
                  <a:lnTo>
                    <a:pt x="181" y="51"/>
                  </a:lnTo>
                  <a:lnTo>
                    <a:pt x="181" y="51"/>
                  </a:lnTo>
                  <a:cubicBezTo>
                    <a:pt x="71" y="88"/>
                    <a:pt x="0" y="142"/>
                    <a:pt x="0" y="201"/>
                  </a:cubicBezTo>
                  <a:cubicBezTo>
                    <a:pt x="0" y="261"/>
                    <a:pt x="71" y="312"/>
                    <a:pt x="181" y="348"/>
                  </a:cubicBezTo>
                  <a:cubicBezTo>
                    <a:pt x="190" y="337"/>
                    <a:pt x="195" y="323"/>
                    <a:pt x="204" y="312"/>
                  </a:cubicBezTo>
                  <a:cubicBezTo>
                    <a:pt x="133" y="281"/>
                    <a:pt x="88" y="244"/>
                    <a:pt x="88" y="201"/>
                  </a:cubicBezTo>
                  <a:cubicBezTo>
                    <a:pt x="88" y="156"/>
                    <a:pt x="133" y="119"/>
                    <a:pt x="204" y="88"/>
                  </a:cubicBezTo>
                  <a:cubicBezTo>
                    <a:pt x="195" y="77"/>
                    <a:pt x="190" y="63"/>
                    <a:pt x="181" y="51"/>
                  </a:cubicBezTo>
                  <a:lnTo>
                    <a:pt x="625" y="3"/>
                  </a:lnTo>
                  <a:lnTo>
                    <a:pt x="625" y="3"/>
                  </a:lnTo>
                  <a:cubicBezTo>
                    <a:pt x="636" y="15"/>
                    <a:pt x="650" y="26"/>
                    <a:pt x="664" y="40"/>
                  </a:cubicBezTo>
                  <a:cubicBezTo>
                    <a:pt x="676" y="40"/>
                    <a:pt x="687" y="40"/>
                    <a:pt x="699" y="43"/>
                  </a:cubicBezTo>
                  <a:cubicBezTo>
                    <a:pt x="713" y="46"/>
                    <a:pt x="724" y="46"/>
                    <a:pt x="735" y="49"/>
                  </a:cubicBezTo>
                  <a:cubicBezTo>
                    <a:pt x="775" y="54"/>
                    <a:pt x="812" y="66"/>
                    <a:pt x="845" y="74"/>
                  </a:cubicBezTo>
                  <a:cubicBezTo>
                    <a:pt x="851" y="63"/>
                    <a:pt x="857" y="51"/>
                    <a:pt x="862" y="37"/>
                  </a:cubicBezTo>
                  <a:cubicBezTo>
                    <a:pt x="820" y="29"/>
                    <a:pt x="778" y="20"/>
                    <a:pt x="730" y="12"/>
                  </a:cubicBezTo>
                  <a:cubicBezTo>
                    <a:pt x="718" y="12"/>
                    <a:pt x="707" y="9"/>
                    <a:pt x="693" y="9"/>
                  </a:cubicBezTo>
                  <a:cubicBezTo>
                    <a:pt x="670" y="6"/>
                    <a:pt x="647" y="3"/>
                    <a:pt x="625" y="3"/>
                  </a:cubicBezTo>
                  <a:lnTo>
                    <a:pt x="461" y="3"/>
                  </a:lnTo>
                  <a:lnTo>
                    <a:pt x="461" y="3"/>
                  </a:lnTo>
                  <a:cubicBezTo>
                    <a:pt x="438" y="3"/>
                    <a:pt x="413" y="6"/>
                    <a:pt x="391" y="9"/>
                  </a:cubicBezTo>
                  <a:cubicBezTo>
                    <a:pt x="379" y="9"/>
                    <a:pt x="368" y="12"/>
                    <a:pt x="356" y="12"/>
                  </a:cubicBezTo>
                  <a:cubicBezTo>
                    <a:pt x="308" y="20"/>
                    <a:pt x="263" y="29"/>
                    <a:pt x="224" y="37"/>
                  </a:cubicBezTo>
                  <a:cubicBezTo>
                    <a:pt x="229" y="51"/>
                    <a:pt x="235" y="63"/>
                    <a:pt x="240" y="74"/>
                  </a:cubicBezTo>
                  <a:cubicBezTo>
                    <a:pt x="274" y="66"/>
                    <a:pt x="311" y="54"/>
                    <a:pt x="351" y="49"/>
                  </a:cubicBezTo>
                  <a:cubicBezTo>
                    <a:pt x="362" y="46"/>
                    <a:pt x="373" y="46"/>
                    <a:pt x="385" y="43"/>
                  </a:cubicBezTo>
                  <a:cubicBezTo>
                    <a:pt x="399" y="40"/>
                    <a:pt x="410" y="40"/>
                    <a:pt x="421" y="40"/>
                  </a:cubicBezTo>
                  <a:cubicBezTo>
                    <a:pt x="435" y="26"/>
                    <a:pt x="447" y="15"/>
                    <a:pt x="461" y="3"/>
                  </a:cubicBezTo>
                  <a:lnTo>
                    <a:pt x="543" y="0"/>
                  </a:lnTo>
                  <a:lnTo>
                    <a:pt x="543" y="0"/>
                  </a:lnTo>
                  <a:cubicBezTo>
                    <a:pt x="532" y="0"/>
                    <a:pt x="523" y="0"/>
                    <a:pt x="515" y="0"/>
                  </a:cubicBezTo>
                  <a:cubicBezTo>
                    <a:pt x="501" y="12"/>
                    <a:pt x="486" y="23"/>
                    <a:pt x="475" y="34"/>
                  </a:cubicBezTo>
                  <a:cubicBezTo>
                    <a:pt x="498" y="34"/>
                    <a:pt x="520" y="32"/>
                    <a:pt x="543" y="32"/>
                  </a:cubicBezTo>
                  <a:cubicBezTo>
                    <a:pt x="566" y="32"/>
                    <a:pt x="588" y="34"/>
                    <a:pt x="611" y="34"/>
                  </a:cubicBezTo>
                  <a:cubicBezTo>
                    <a:pt x="597" y="23"/>
                    <a:pt x="586" y="12"/>
                    <a:pt x="571" y="0"/>
                  </a:cubicBezTo>
                  <a:cubicBezTo>
                    <a:pt x="563" y="0"/>
                    <a:pt x="552" y="0"/>
                    <a:pt x="543"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5" name="Freeform 150"/>
            <p:cNvSpPr>
              <a:spLocks noChangeArrowheads="1"/>
            </p:cNvSpPr>
            <p:nvPr/>
          </p:nvSpPr>
          <p:spPr bwMode="auto">
            <a:xfrm>
              <a:off x="6021" y="1995"/>
              <a:ext cx="192" cy="184"/>
            </a:xfrm>
            <a:custGeom>
              <a:avLst/>
              <a:gdLst>
                <a:gd name="T0" fmla="*/ 161 w 852"/>
                <a:gd name="T1" fmla="*/ 410 h 818"/>
                <a:gd name="T2" fmla="*/ 65 w 852"/>
                <a:gd name="T3" fmla="*/ 557 h 818"/>
                <a:gd name="T4" fmla="*/ 116 w 852"/>
                <a:gd name="T5" fmla="*/ 817 h 818"/>
                <a:gd name="T6" fmla="*/ 317 w 852"/>
                <a:gd name="T7" fmla="*/ 749 h 818"/>
                <a:gd name="T8" fmla="*/ 399 w 852"/>
                <a:gd name="T9" fmla="*/ 651 h 818"/>
                <a:gd name="T10" fmla="*/ 266 w 852"/>
                <a:gd name="T11" fmla="*/ 727 h 818"/>
                <a:gd name="T12" fmla="*/ 105 w 852"/>
                <a:gd name="T13" fmla="*/ 730 h 818"/>
                <a:gd name="T14" fmla="*/ 124 w 852"/>
                <a:gd name="T15" fmla="*/ 535 h 818"/>
                <a:gd name="T16" fmla="*/ 161 w 852"/>
                <a:gd name="T17" fmla="*/ 410 h 818"/>
                <a:gd name="T18" fmla="*/ 648 w 852"/>
                <a:gd name="T19" fmla="*/ 410 h 818"/>
                <a:gd name="T20" fmla="*/ 591 w 852"/>
                <a:gd name="T21" fmla="*/ 478 h 818"/>
                <a:gd name="T22" fmla="*/ 495 w 852"/>
                <a:gd name="T23" fmla="*/ 574 h 818"/>
                <a:gd name="T24" fmla="*/ 427 w 852"/>
                <a:gd name="T25" fmla="*/ 631 h 818"/>
                <a:gd name="T26" fmla="*/ 509 w 852"/>
                <a:gd name="T27" fmla="*/ 605 h 818"/>
                <a:gd name="T28" fmla="*/ 568 w 852"/>
                <a:gd name="T29" fmla="*/ 552 h 818"/>
                <a:gd name="T30" fmla="*/ 625 w 852"/>
                <a:gd name="T31" fmla="*/ 490 h 818"/>
                <a:gd name="T32" fmla="*/ 648 w 852"/>
                <a:gd name="T33" fmla="*/ 410 h 818"/>
                <a:gd name="T34" fmla="*/ 399 w 852"/>
                <a:gd name="T35" fmla="*/ 167 h 818"/>
                <a:gd name="T36" fmla="*/ 305 w 852"/>
                <a:gd name="T37" fmla="*/ 249 h 818"/>
                <a:gd name="T38" fmla="*/ 266 w 852"/>
                <a:gd name="T39" fmla="*/ 289 h 818"/>
                <a:gd name="T40" fmla="*/ 184 w 852"/>
                <a:gd name="T41" fmla="*/ 379 h 818"/>
                <a:gd name="T42" fmla="*/ 226 w 852"/>
                <a:gd name="T43" fmla="*/ 379 h 818"/>
                <a:gd name="T44" fmla="*/ 308 w 852"/>
                <a:gd name="T45" fmla="*/ 292 h 818"/>
                <a:gd name="T46" fmla="*/ 399 w 852"/>
                <a:gd name="T47" fmla="*/ 209 h 818"/>
                <a:gd name="T48" fmla="*/ 399 w 852"/>
                <a:gd name="T49" fmla="*/ 167 h 818"/>
                <a:gd name="T50" fmla="*/ 738 w 852"/>
                <a:gd name="T51" fmla="*/ 0 h 818"/>
                <a:gd name="T52" fmla="*/ 537 w 852"/>
                <a:gd name="T53" fmla="*/ 68 h 818"/>
                <a:gd name="T54" fmla="*/ 455 w 852"/>
                <a:gd name="T55" fmla="*/ 167 h 818"/>
                <a:gd name="T56" fmla="*/ 588 w 852"/>
                <a:gd name="T57" fmla="*/ 91 h 818"/>
                <a:gd name="T58" fmla="*/ 746 w 852"/>
                <a:gd name="T59" fmla="*/ 88 h 818"/>
                <a:gd name="T60" fmla="*/ 729 w 852"/>
                <a:gd name="T61" fmla="*/ 283 h 818"/>
                <a:gd name="T62" fmla="*/ 693 w 852"/>
                <a:gd name="T63" fmla="*/ 410 h 818"/>
                <a:gd name="T64" fmla="*/ 786 w 852"/>
                <a:gd name="T65" fmla="*/ 260 h 818"/>
                <a:gd name="T66" fmla="*/ 738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1" y="410"/>
                  </a:moveTo>
                  <a:lnTo>
                    <a:pt x="161" y="410"/>
                  </a:lnTo>
                  <a:cubicBezTo>
                    <a:pt x="133" y="447"/>
                    <a:pt x="108" y="484"/>
                    <a:pt x="88" y="521"/>
                  </a:cubicBezTo>
                  <a:cubicBezTo>
                    <a:pt x="79" y="532"/>
                    <a:pt x="74" y="546"/>
                    <a:pt x="65" y="557"/>
                  </a:cubicBezTo>
                  <a:cubicBezTo>
                    <a:pt x="14" y="662"/>
                    <a:pt x="0" y="749"/>
                    <a:pt x="42" y="792"/>
                  </a:cubicBezTo>
                  <a:cubicBezTo>
                    <a:pt x="60" y="809"/>
                    <a:pt x="85" y="817"/>
                    <a:pt x="116" y="817"/>
                  </a:cubicBezTo>
                  <a:cubicBezTo>
                    <a:pt x="158" y="817"/>
                    <a:pt x="215" y="800"/>
                    <a:pt x="277" y="769"/>
                  </a:cubicBezTo>
                  <a:cubicBezTo>
                    <a:pt x="291" y="764"/>
                    <a:pt x="303" y="755"/>
                    <a:pt x="317" y="749"/>
                  </a:cubicBezTo>
                  <a:cubicBezTo>
                    <a:pt x="350" y="727"/>
                    <a:pt x="387" y="704"/>
                    <a:pt x="427" y="673"/>
                  </a:cubicBezTo>
                  <a:cubicBezTo>
                    <a:pt x="419" y="668"/>
                    <a:pt x="407" y="659"/>
                    <a:pt x="399" y="651"/>
                  </a:cubicBezTo>
                  <a:cubicBezTo>
                    <a:pt x="365" y="676"/>
                    <a:pt x="334" y="696"/>
                    <a:pt x="303" y="710"/>
                  </a:cubicBezTo>
                  <a:cubicBezTo>
                    <a:pt x="289" y="716"/>
                    <a:pt x="277" y="722"/>
                    <a:pt x="266" y="727"/>
                  </a:cubicBezTo>
                  <a:cubicBezTo>
                    <a:pt x="229" y="744"/>
                    <a:pt x="195" y="752"/>
                    <a:pt x="167" y="752"/>
                  </a:cubicBezTo>
                  <a:cubicBezTo>
                    <a:pt x="141" y="752"/>
                    <a:pt x="119" y="744"/>
                    <a:pt x="105" y="730"/>
                  </a:cubicBezTo>
                  <a:cubicBezTo>
                    <a:pt x="77" y="699"/>
                    <a:pt x="79" y="642"/>
                    <a:pt x="108" y="571"/>
                  </a:cubicBezTo>
                  <a:cubicBezTo>
                    <a:pt x="113" y="560"/>
                    <a:pt x="119" y="546"/>
                    <a:pt x="124" y="535"/>
                  </a:cubicBezTo>
                  <a:cubicBezTo>
                    <a:pt x="141" y="504"/>
                    <a:pt x="161" y="470"/>
                    <a:pt x="184" y="439"/>
                  </a:cubicBezTo>
                  <a:cubicBezTo>
                    <a:pt x="175" y="427"/>
                    <a:pt x="170" y="419"/>
                    <a:pt x="161" y="410"/>
                  </a:cubicBezTo>
                  <a:lnTo>
                    <a:pt x="648" y="410"/>
                  </a:lnTo>
                  <a:lnTo>
                    <a:pt x="648" y="410"/>
                  </a:lnTo>
                  <a:cubicBezTo>
                    <a:pt x="642" y="419"/>
                    <a:pt x="633" y="427"/>
                    <a:pt x="625" y="439"/>
                  </a:cubicBezTo>
                  <a:cubicBezTo>
                    <a:pt x="617" y="450"/>
                    <a:pt x="605" y="464"/>
                    <a:pt x="591" y="478"/>
                  </a:cubicBezTo>
                  <a:cubicBezTo>
                    <a:pt x="577" y="495"/>
                    <a:pt x="563" y="512"/>
                    <a:pt x="546" y="526"/>
                  </a:cubicBezTo>
                  <a:cubicBezTo>
                    <a:pt x="529" y="543"/>
                    <a:pt x="512" y="560"/>
                    <a:pt x="495" y="574"/>
                  </a:cubicBezTo>
                  <a:cubicBezTo>
                    <a:pt x="481" y="585"/>
                    <a:pt x="470" y="597"/>
                    <a:pt x="455" y="608"/>
                  </a:cubicBezTo>
                  <a:cubicBezTo>
                    <a:pt x="447" y="617"/>
                    <a:pt x="436" y="625"/>
                    <a:pt x="427" y="631"/>
                  </a:cubicBezTo>
                  <a:cubicBezTo>
                    <a:pt x="436" y="639"/>
                    <a:pt x="447" y="645"/>
                    <a:pt x="455" y="651"/>
                  </a:cubicBezTo>
                  <a:cubicBezTo>
                    <a:pt x="472" y="636"/>
                    <a:pt x="489" y="622"/>
                    <a:pt x="509" y="605"/>
                  </a:cubicBezTo>
                  <a:cubicBezTo>
                    <a:pt x="520" y="594"/>
                    <a:pt x="534" y="583"/>
                    <a:pt x="548" y="571"/>
                  </a:cubicBezTo>
                  <a:cubicBezTo>
                    <a:pt x="554" y="563"/>
                    <a:pt x="560" y="557"/>
                    <a:pt x="568" y="552"/>
                  </a:cubicBezTo>
                  <a:cubicBezTo>
                    <a:pt x="574" y="543"/>
                    <a:pt x="583" y="538"/>
                    <a:pt x="588" y="529"/>
                  </a:cubicBezTo>
                  <a:cubicBezTo>
                    <a:pt x="599" y="518"/>
                    <a:pt x="614" y="504"/>
                    <a:pt x="625" y="490"/>
                  </a:cubicBezTo>
                  <a:cubicBezTo>
                    <a:pt x="639" y="473"/>
                    <a:pt x="656" y="456"/>
                    <a:pt x="670" y="439"/>
                  </a:cubicBezTo>
                  <a:cubicBezTo>
                    <a:pt x="662" y="427"/>
                    <a:pt x="656" y="419"/>
                    <a:pt x="648" y="410"/>
                  </a:cubicBezTo>
                  <a:lnTo>
                    <a:pt x="399" y="167"/>
                  </a:lnTo>
                  <a:lnTo>
                    <a:pt x="399" y="167"/>
                  </a:lnTo>
                  <a:cubicBezTo>
                    <a:pt x="382" y="181"/>
                    <a:pt x="362" y="195"/>
                    <a:pt x="345" y="212"/>
                  </a:cubicBezTo>
                  <a:cubicBezTo>
                    <a:pt x="331" y="224"/>
                    <a:pt x="319" y="235"/>
                    <a:pt x="305" y="249"/>
                  </a:cubicBezTo>
                  <a:cubicBezTo>
                    <a:pt x="300" y="255"/>
                    <a:pt x="291" y="260"/>
                    <a:pt x="286" y="269"/>
                  </a:cubicBezTo>
                  <a:cubicBezTo>
                    <a:pt x="280" y="275"/>
                    <a:pt x="272" y="280"/>
                    <a:pt x="266" y="289"/>
                  </a:cubicBezTo>
                  <a:cubicBezTo>
                    <a:pt x="252" y="300"/>
                    <a:pt x="240" y="314"/>
                    <a:pt x="229" y="328"/>
                  </a:cubicBezTo>
                  <a:cubicBezTo>
                    <a:pt x="212" y="345"/>
                    <a:pt x="198" y="362"/>
                    <a:pt x="184" y="379"/>
                  </a:cubicBezTo>
                  <a:cubicBezTo>
                    <a:pt x="189" y="390"/>
                    <a:pt x="198" y="399"/>
                    <a:pt x="204" y="410"/>
                  </a:cubicBezTo>
                  <a:cubicBezTo>
                    <a:pt x="212" y="399"/>
                    <a:pt x="221" y="390"/>
                    <a:pt x="226" y="379"/>
                  </a:cubicBezTo>
                  <a:cubicBezTo>
                    <a:pt x="238" y="368"/>
                    <a:pt x="249" y="354"/>
                    <a:pt x="260" y="340"/>
                  </a:cubicBezTo>
                  <a:cubicBezTo>
                    <a:pt x="277" y="323"/>
                    <a:pt x="291" y="309"/>
                    <a:pt x="308" y="292"/>
                  </a:cubicBezTo>
                  <a:cubicBezTo>
                    <a:pt x="325" y="275"/>
                    <a:pt x="342" y="258"/>
                    <a:pt x="359" y="243"/>
                  </a:cubicBezTo>
                  <a:cubicBezTo>
                    <a:pt x="370" y="232"/>
                    <a:pt x="385" y="221"/>
                    <a:pt x="399" y="209"/>
                  </a:cubicBezTo>
                  <a:cubicBezTo>
                    <a:pt x="407" y="201"/>
                    <a:pt x="419" y="195"/>
                    <a:pt x="427" y="187"/>
                  </a:cubicBezTo>
                  <a:cubicBezTo>
                    <a:pt x="416" y="178"/>
                    <a:pt x="407" y="173"/>
                    <a:pt x="399" y="167"/>
                  </a:cubicBezTo>
                  <a:lnTo>
                    <a:pt x="738" y="0"/>
                  </a:lnTo>
                  <a:lnTo>
                    <a:pt x="738" y="0"/>
                  </a:lnTo>
                  <a:cubicBezTo>
                    <a:pt x="693" y="0"/>
                    <a:pt x="639" y="17"/>
                    <a:pt x="577" y="48"/>
                  </a:cubicBezTo>
                  <a:cubicBezTo>
                    <a:pt x="563" y="54"/>
                    <a:pt x="551" y="63"/>
                    <a:pt x="537" y="68"/>
                  </a:cubicBezTo>
                  <a:cubicBezTo>
                    <a:pt x="501" y="91"/>
                    <a:pt x="464" y="116"/>
                    <a:pt x="427" y="145"/>
                  </a:cubicBezTo>
                  <a:cubicBezTo>
                    <a:pt x="436" y="150"/>
                    <a:pt x="447" y="159"/>
                    <a:pt x="455" y="167"/>
                  </a:cubicBezTo>
                  <a:cubicBezTo>
                    <a:pt x="489" y="142"/>
                    <a:pt x="520" y="122"/>
                    <a:pt x="551" y="108"/>
                  </a:cubicBezTo>
                  <a:cubicBezTo>
                    <a:pt x="563" y="102"/>
                    <a:pt x="577" y="97"/>
                    <a:pt x="588" y="91"/>
                  </a:cubicBezTo>
                  <a:cubicBezTo>
                    <a:pt x="625" y="74"/>
                    <a:pt x="659" y="68"/>
                    <a:pt x="687" y="68"/>
                  </a:cubicBezTo>
                  <a:cubicBezTo>
                    <a:pt x="712" y="68"/>
                    <a:pt x="732" y="74"/>
                    <a:pt x="746" y="88"/>
                  </a:cubicBezTo>
                  <a:cubicBezTo>
                    <a:pt x="778" y="119"/>
                    <a:pt x="775" y="175"/>
                    <a:pt x="746" y="246"/>
                  </a:cubicBezTo>
                  <a:cubicBezTo>
                    <a:pt x="741" y="260"/>
                    <a:pt x="735" y="272"/>
                    <a:pt x="729" y="283"/>
                  </a:cubicBezTo>
                  <a:cubicBezTo>
                    <a:pt x="712" y="314"/>
                    <a:pt x="693" y="348"/>
                    <a:pt x="670" y="379"/>
                  </a:cubicBezTo>
                  <a:cubicBezTo>
                    <a:pt x="676" y="390"/>
                    <a:pt x="684" y="399"/>
                    <a:pt x="693" y="410"/>
                  </a:cubicBezTo>
                  <a:cubicBezTo>
                    <a:pt x="721" y="371"/>
                    <a:pt x="746" y="334"/>
                    <a:pt x="766" y="297"/>
                  </a:cubicBezTo>
                  <a:cubicBezTo>
                    <a:pt x="775" y="286"/>
                    <a:pt x="780" y="272"/>
                    <a:pt x="786" y="260"/>
                  </a:cubicBezTo>
                  <a:cubicBezTo>
                    <a:pt x="840" y="156"/>
                    <a:pt x="851" y="68"/>
                    <a:pt x="809" y="26"/>
                  </a:cubicBezTo>
                  <a:cubicBezTo>
                    <a:pt x="792" y="9"/>
                    <a:pt x="769" y="0"/>
                    <a:pt x="738" y="0"/>
                  </a:cubicBezTo>
                  <a:lnTo>
                    <a:pt x="161"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6" name="Freeform 151"/>
            <p:cNvSpPr>
              <a:spLocks noChangeArrowheads="1"/>
            </p:cNvSpPr>
            <p:nvPr/>
          </p:nvSpPr>
          <p:spPr bwMode="auto">
            <a:xfrm>
              <a:off x="6021" y="1995"/>
              <a:ext cx="192" cy="184"/>
            </a:xfrm>
            <a:custGeom>
              <a:avLst/>
              <a:gdLst>
                <a:gd name="T0" fmla="*/ 108 w 852"/>
                <a:gd name="T1" fmla="*/ 246 h 818"/>
                <a:gd name="T2" fmla="*/ 167 w 852"/>
                <a:gd name="T3" fmla="*/ 68 h 818"/>
                <a:gd name="T4" fmla="*/ 303 w 852"/>
                <a:gd name="T5" fmla="*/ 108 h 818"/>
                <a:gd name="T6" fmla="*/ 427 w 852"/>
                <a:gd name="T7" fmla="*/ 187 h 818"/>
                <a:gd name="T8" fmla="*/ 495 w 852"/>
                <a:gd name="T9" fmla="*/ 243 h 818"/>
                <a:gd name="T10" fmla="*/ 591 w 852"/>
                <a:gd name="T11" fmla="*/ 340 h 818"/>
                <a:gd name="T12" fmla="*/ 648 w 852"/>
                <a:gd name="T13" fmla="*/ 410 h 818"/>
                <a:gd name="T14" fmla="*/ 729 w 852"/>
                <a:gd name="T15" fmla="*/ 535 h 818"/>
                <a:gd name="T16" fmla="*/ 746 w 852"/>
                <a:gd name="T17" fmla="*/ 730 h 818"/>
                <a:gd name="T18" fmla="*/ 588 w 852"/>
                <a:gd name="T19" fmla="*/ 727 h 818"/>
                <a:gd name="T20" fmla="*/ 455 w 852"/>
                <a:gd name="T21" fmla="*/ 651 h 818"/>
                <a:gd name="T22" fmla="*/ 399 w 852"/>
                <a:gd name="T23" fmla="*/ 608 h 818"/>
                <a:gd name="T24" fmla="*/ 308 w 852"/>
                <a:gd name="T25" fmla="*/ 526 h 818"/>
                <a:gd name="T26" fmla="*/ 226 w 852"/>
                <a:gd name="T27" fmla="*/ 439 h 818"/>
                <a:gd name="T28" fmla="*/ 184 w 852"/>
                <a:gd name="T29" fmla="*/ 379 h 818"/>
                <a:gd name="T30" fmla="*/ 108 w 852"/>
                <a:gd name="T31" fmla="*/ 246 h 818"/>
                <a:gd name="T32" fmla="*/ 116 w 852"/>
                <a:gd name="T33" fmla="*/ 0 h 818"/>
                <a:gd name="T34" fmla="*/ 65 w 852"/>
                <a:gd name="T35" fmla="*/ 260 h 818"/>
                <a:gd name="T36" fmla="*/ 161 w 852"/>
                <a:gd name="T37" fmla="*/ 410 h 818"/>
                <a:gd name="T38" fmla="*/ 229 w 852"/>
                <a:gd name="T39" fmla="*/ 490 h 818"/>
                <a:gd name="T40" fmla="*/ 286 w 852"/>
                <a:gd name="T41" fmla="*/ 552 h 818"/>
                <a:gd name="T42" fmla="*/ 345 w 852"/>
                <a:gd name="T43" fmla="*/ 605 h 818"/>
                <a:gd name="T44" fmla="*/ 427 w 852"/>
                <a:gd name="T45" fmla="*/ 673 h 818"/>
                <a:gd name="T46" fmla="*/ 577 w 852"/>
                <a:gd name="T47" fmla="*/ 769 h 818"/>
                <a:gd name="T48" fmla="*/ 809 w 852"/>
                <a:gd name="T49" fmla="*/ 792 h 818"/>
                <a:gd name="T50" fmla="*/ 766 w 852"/>
                <a:gd name="T51" fmla="*/ 521 h 818"/>
                <a:gd name="T52" fmla="*/ 670 w 852"/>
                <a:gd name="T53" fmla="*/ 379 h 818"/>
                <a:gd name="T54" fmla="*/ 588 w 852"/>
                <a:gd name="T55" fmla="*/ 289 h 818"/>
                <a:gd name="T56" fmla="*/ 548 w 852"/>
                <a:gd name="T57" fmla="*/ 249 h 818"/>
                <a:gd name="T58" fmla="*/ 455 w 852"/>
                <a:gd name="T59" fmla="*/ 167 h 818"/>
                <a:gd name="T60" fmla="*/ 317 w 852"/>
                <a:gd name="T61" fmla="*/ 68 h 818"/>
                <a:gd name="T62" fmla="*/ 116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6"/>
                  </a:moveTo>
                  <a:lnTo>
                    <a:pt x="108" y="246"/>
                  </a:lnTo>
                  <a:cubicBezTo>
                    <a:pt x="79" y="175"/>
                    <a:pt x="77" y="119"/>
                    <a:pt x="105" y="88"/>
                  </a:cubicBezTo>
                  <a:cubicBezTo>
                    <a:pt x="119" y="74"/>
                    <a:pt x="141" y="68"/>
                    <a:pt x="167" y="68"/>
                  </a:cubicBezTo>
                  <a:cubicBezTo>
                    <a:pt x="195" y="68"/>
                    <a:pt x="229" y="74"/>
                    <a:pt x="266" y="91"/>
                  </a:cubicBezTo>
                  <a:cubicBezTo>
                    <a:pt x="277" y="97"/>
                    <a:pt x="289" y="102"/>
                    <a:pt x="303" y="108"/>
                  </a:cubicBezTo>
                  <a:cubicBezTo>
                    <a:pt x="334" y="122"/>
                    <a:pt x="365" y="142"/>
                    <a:pt x="399" y="167"/>
                  </a:cubicBezTo>
                  <a:cubicBezTo>
                    <a:pt x="407" y="173"/>
                    <a:pt x="416" y="178"/>
                    <a:pt x="427" y="187"/>
                  </a:cubicBezTo>
                  <a:cubicBezTo>
                    <a:pt x="436" y="195"/>
                    <a:pt x="447" y="201"/>
                    <a:pt x="455" y="209"/>
                  </a:cubicBezTo>
                  <a:cubicBezTo>
                    <a:pt x="470" y="221"/>
                    <a:pt x="481" y="232"/>
                    <a:pt x="495" y="243"/>
                  </a:cubicBezTo>
                  <a:cubicBezTo>
                    <a:pt x="512" y="258"/>
                    <a:pt x="529" y="275"/>
                    <a:pt x="546" y="292"/>
                  </a:cubicBezTo>
                  <a:cubicBezTo>
                    <a:pt x="563" y="309"/>
                    <a:pt x="577" y="323"/>
                    <a:pt x="591" y="340"/>
                  </a:cubicBezTo>
                  <a:cubicBezTo>
                    <a:pt x="605" y="354"/>
                    <a:pt x="617" y="368"/>
                    <a:pt x="625" y="379"/>
                  </a:cubicBezTo>
                  <a:cubicBezTo>
                    <a:pt x="633" y="390"/>
                    <a:pt x="642" y="399"/>
                    <a:pt x="648" y="410"/>
                  </a:cubicBezTo>
                  <a:cubicBezTo>
                    <a:pt x="656" y="419"/>
                    <a:pt x="662" y="427"/>
                    <a:pt x="670" y="439"/>
                  </a:cubicBezTo>
                  <a:cubicBezTo>
                    <a:pt x="693" y="470"/>
                    <a:pt x="712" y="504"/>
                    <a:pt x="729" y="535"/>
                  </a:cubicBezTo>
                  <a:cubicBezTo>
                    <a:pt x="735" y="546"/>
                    <a:pt x="741" y="560"/>
                    <a:pt x="746" y="571"/>
                  </a:cubicBezTo>
                  <a:cubicBezTo>
                    <a:pt x="775" y="642"/>
                    <a:pt x="778" y="699"/>
                    <a:pt x="746" y="730"/>
                  </a:cubicBezTo>
                  <a:cubicBezTo>
                    <a:pt x="732" y="744"/>
                    <a:pt x="712" y="752"/>
                    <a:pt x="687" y="752"/>
                  </a:cubicBezTo>
                  <a:cubicBezTo>
                    <a:pt x="659" y="752"/>
                    <a:pt x="625" y="744"/>
                    <a:pt x="588" y="727"/>
                  </a:cubicBezTo>
                  <a:cubicBezTo>
                    <a:pt x="577" y="722"/>
                    <a:pt x="563" y="716"/>
                    <a:pt x="551" y="710"/>
                  </a:cubicBezTo>
                  <a:cubicBezTo>
                    <a:pt x="520" y="696"/>
                    <a:pt x="489" y="676"/>
                    <a:pt x="455" y="651"/>
                  </a:cubicBezTo>
                  <a:cubicBezTo>
                    <a:pt x="447" y="645"/>
                    <a:pt x="436" y="639"/>
                    <a:pt x="427" y="631"/>
                  </a:cubicBezTo>
                  <a:cubicBezTo>
                    <a:pt x="419" y="625"/>
                    <a:pt x="407" y="617"/>
                    <a:pt x="399" y="608"/>
                  </a:cubicBezTo>
                  <a:cubicBezTo>
                    <a:pt x="385" y="597"/>
                    <a:pt x="370" y="585"/>
                    <a:pt x="359" y="574"/>
                  </a:cubicBezTo>
                  <a:cubicBezTo>
                    <a:pt x="342" y="560"/>
                    <a:pt x="325" y="543"/>
                    <a:pt x="308" y="526"/>
                  </a:cubicBezTo>
                  <a:cubicBezTo>
                    <a:pt x="291" y="512"/>
                    <a:pt x="277" y="495"/>
                    <a:pt x="260" y="478"/>
                  </a:cubicBezTo>
                  <a:cubicBezTo>
                    <a:pt x="249" y="464"/>
                    <a:pt x="238" y="450"/>
                    <a:pt x="226" y="439"/>
                  </a:cubicBezTo>
                  <a:cubicBezTo>
                    <a:pt x="221" y="427"/>
                    <a:pt x="212" y="419"/>
                    <a:pt x="204" y="410"/>
                  </a:cubicBezTo>
                  <a:cubicBezTo>
                    <a:pt x="198" y="399"/>
                    <a:pt x="189" y="390"/>
                    <a:pt x="184" y="379"/>
                  </a:cubicBezTo>
                  <a:cubicBezTo>
                    <a:pt x="161" y="348"/>
                    <a:pt x="141" y="314"/>
                    <a:pt x="124" y="283"/>
                  </a:cubicBezTo>
                  <a:cubicBezTo>
                    <a:pt x="119" y="272"/>
                    <a:pt x="113" y="260"/>
                    <a:pt x="108" y="246"/>
                  </a:cubicBezTo>
                  <a:lnTo>
                    <a:pt x="116" y="0"/>
                  </a:lnTo>
                  <a:lnTo>
                    <a:pt x="116" y="0"/>
                  </a:lnTo>
                  <a:cubicBezTo>
                    <a:pt x="85" y="0"/>
                    <a:pt x="60" y="9"/>
                    <a:pt x="42" y="26"/>
                  </a:cubicBezTo>
                  <a:cubicBezTo>
                    <a:pt x="0" y="68"/>
                    <a:pt x="14" y="156"/>
                    <a:pt x="65" y="260"/>
                  </a:cubicBezTo>
                  <a:cubicBezTo>
                    <a:pt x="74" y="272"/>
                    <a:pt x="79" y="286"/>
                    <a:pt x="88" y="297"/>
                  </a:cubicBezTo>
                  <a:cubicBezTo>
                    <a:pt x="108" y="334"/>
                    <a:pt x="133" y="371"/>
                    <a:pt x="161" y="410"/>
                  </a:cubicBezTo>
                  <a:cubicBezTo>
                    <a:pt x="170" y="419"/>
                    <a:pt x="175" y="427"/>
                    <a:pt x="184" y="439"/>
                  </a:cubicBezTo>
                  <a:cubicBezTo>
                    <a:pt x="198" y="456"/>
                    <a:pt x="212" y="473"/>
                    <a:pt x="229" y="490"/>
                  </a:cubicBezTo>
                  <a:cubicBezTo>
                    <a:pt x="240" y="504"/>
                    <a:pt x="252" y="518"/>
                    <a:pt x="266" y="529"/>
                  </a:cubicBezTo>
                  <a:cubicBezTo>
                    <a:pt x="272" y="538"/>
                    <a:pt x="280" y="543"/>
                    <a:pt x="286" y="552"/>
                  </a:cubicBezTo>
                  <a:cubicBezTo>
                    <a:pt x="291" y="557"/>
                    <a:pt x="300" y="563"/>
                    <a:pt x="305" y="571"/>
                  </a:cubicBezTo>
                  <a:cubicBezTo>
                    <a:pt x="319" y="583"/>
                    <a:pt x="331" y="594"/>
                    <a:pt x="345" y="605"/>
                  </a:cubicBezTo>
                  <a:cubicBezTo>
                    <a:pt x="362" y="622"/>
                    <a:pt x="382" y="636"/>
                    <a:pt x="399" y="651"/>
                  </a:cubicBezTo>
                  <a:cubicBezTo>
                    <a:pt x="407" y="659"/>
                    <a:pt x="419" y="668"/>
                    <a:pt x="427" y="673"/>
                  </a:cubicBezTo>
                  <a:cubicBezTo>
                    <a:pt x="464" y="702"/>
                    <a:pt x="501" y="727"/>
                    <a:pt x="537" y="749"/>
                  </a:cubicBezTo>
                  <a:cubicBezTo>
                    <a:pt x="551" y="755"/>
                    <a:pt x="563" y="764"/>
                    <a:pt x="577" y="769"/>
                  </a:cubicBezTo>
                  <a:cubicBezTo>
                    <a:pt x="639" y="800"/>
                    <a:pt x="693" y="817"/>
                    <a:pt x="738" y="817"/>
                  </a:cubicBezTo>
                  <a:cubicBezTo>
                    <a:pt x="769" y="817"/>
                    <a:pt x="792" y="809"/>
                    <a:pt x="809" y="792"/>
                  </a:cubicBezTo>
                  <a:cubicBezTo>
                    <a:pt x="851" y="749"/>
                    <a:pt x="840" y="662"/>
                    <a:pt x="786" y="557"/>
                  </a:cubicBezTo>
                  <a:cubicBezTo>
                    <a:pt x="780" y="546"/>
                    <a:pt x="775" y="532"/>
                    <a:pt x="766" y="521"/>
                  </a:cubicBezTo>
                  <a:cubicBezTo>
                    <a:pt x="746" y="484"/>
                    <a:pt x="721" y="447"/>
                    <a:pt x="693" y="410"/>
                  </a:cubicBezTo>
                  <a:cubicBezTo>
                    <a:pt x="684" y="399"/>
                    <a:pt x="676" y="390"/>
                    <a:pt x="670" y="379"/>
                  </a:cubicBezTo>
                  <a:cubicBezTo>
                    <a:pt x="656" y="362"/>
                    <a:pt x="639" y="345"/>
                    <a:pt x="625" y="328"/>
                  </a:cubicBezTo>
                  <a:cubicBezTo>
                    <a:pt x="614" y="314"/>
                    <a:pt x="599" y="300"/>
                    <a:pt x="588" y="289"/>
                  </a:cubicBezTo>
                  <a:cubicBezTo>
                    <a:pt x="583" y="280"/>
                    <a:pt x="574" y="275"/>
                    <a:pt x="568" y="269"/>
                  </a:cubicBezTo>
                  <a:cubicBezTo>
                    <a:pt x="560" y="260"/>
                    <a:pt x="554" y="255"/>
                    <a:pt x="548" y="249"/>
                  </a:cubicBezTo>
                  <a:cubicBezTo>
                    <a:pt x="534" y="235"/>
                    <a:pt x="520" y="224"/>
                    <a:pt x="509" y="212"/>
                  </a:cubicBezTo>
                  <a:cubicBezTo>
                    <a:pt x="492" y="195"/>
                    <a:pt x="472" y="181"/>
                    <a:pt x="455" y="167"/>
                  </a:cubicBezTo>
                  <a:cubicBezTo>
                    <a:pt x="447" y="159"/>
                    <a:pt x="436" y="150"/>
                    <a:pt x="427" y="145"/>
                  </a:cubicBezTo>
                  <a:cubicBezTo>
                    <a:pt x="387" y="116"/>
                    <a:pt x="350" y="91"/>
                    <a:pt x="317" y="68"/>
                  </a:cubicBezTo>
                  <a:cubicBezTo>
                    <a:pt x="303" y="63"/>
                    <a:pt x="291" y="54"/>
                    <a:pt x="277" y="48"/>
                  </a:cubicBezTo>
                  <a:cubicBezTo>
                    <a:pt x="215" y="17"/>
                    <a:pt x="158" y="0"/>
                    <a:pt x="116" y="0"/>
                  </a:cubicBezTo>
                  <a:lnTo>
                    <a:pt x="108" y="2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7" name="Freeform 152"/>
            <p:cNvSpPr>
              <a:spLocks noChangeArrowheads="1"/>
            </p:cNvSpPr>
            <p:nvPr/>
          </p:nvSpPr>
          <p:spPr bwMode="auto">
            <a:xfrm>
              <a:off x="6099" y="2069"/>
              <a:ext cx="37" cy="37"/>
            </a:xfrm>
            <a:custGeom>
              <a:avLst/>
              <a:gdLst>
                <a:gd name="T0" fmla="*/ 82 w 168"/>
                <a:gd name="T1" fmla="*/ 0 h 167"/>
                <a:gd name="T2" fmla="*/ 82 w 168"/>
                <a:gd name="T3" fmla="*/ 0 h 167"/>
                <a:gd name="T4" fmla="*/ 0 w 168"/>
                <a:gd name="T5" fmla="*/ 84 h 167"/>
                <a:gd name="T6" fmla="*/ 82 w 168"/>
                <a:gd name="T7" fmla="*/ 166 h 167"/>
                <a:gd name="T8" fmla="*/ 167 w 168"/>
                <a:gd name="T9" fmla="*/ 84 h 167"/>
                <a:gd name="T10" fmla="*/ 82 w 168"/>
                <a:gd name="T11" fmla="*/ 0 h 167"/>
              </a:gdLst>
              <a:ahLst/>
              <a:cxnLst>
                <a:cxn ang="0">
                  <a:pos x="T0" y="T1"/>
                </a:cxn>
                <a:cxn ang="0">
                  <a:pos x="T2" y="T3"/>
                </a:cxn>
                <a:cxn ang="0">
                  <a:pos x="T4" y="T5"/>
                </a:cxn>
                <a:cxn ang="0">
                  <a:pos x="T6" y="T7"/>
                </a:cxn>
                <a:cxn ang="0">
                  <a:pos x="T8" y="T9"/>
                </a:cxn>
                <a:cxn ang="0">
                  <a:pos x="T10" y="T11"/>
                </a:cxn>
              </a:cxnLst>
              <a:rect l="0" t="0" r="r" b="b"/>
              <a:pathLst>
                <a:path w="168" h="167">
                  <a:moveTo>
                    <a:pt x="82" y="0"/>
                  </a:moveTo>
                  <a:lnTo>
                    <a:pt x="82" y="0"/>
                  </a:lnTo>
                  <a:cubicBezTo>
                    <a:pt x="37" y="0"/>
                    <a:pt x="0" y="36"/>
                    <a:pt x="0" y="84"/>
                  </a:cubicBezTo>
                  <a:cubicBezTo>
                    <a:pt x="0" y="130"/>
                    <a:pt x="37" y="166"/>
                    <a:pt x="82" y="166"/>
                  </a:cubicBezTo>
                  <a:cubicBezTo>
                    <a:pt x="127" y="166"/>
                    <a:pt x="167" y="130"/>
                    <a:pt x="167" y="84"/>
                  </a:cubicBezTo>
                  <a:cubicBezTo>
                    <a:pt x="167" y="36"/>
                    <a:pt x="127" y="0"/>
                    <a:pt x="8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8" name="Freeform 153"/>
            <p:cNvSpPr>
              <a:spLocks noChangeArrowheads="1"/>
            </p:cNvSpPr>
            <p:nvPr/>
          </p:nvSpPr>
          <p:spPr bwMode="auto">
            <a:xfrm>
              <a:off x="6668" y="942"/>
              <a:ext cx="90" cy="245"/>
            </a:xfrm>
            <a:custGeom>
              <a:avLst/>
              <a:gdLst>
                <a:gd name="T0" fmla="*/ 312 w 400"/>
                <a:gd name="T1" fmla="*/ 882 h 1084"/>
                <a:gd name="T2" fmla="*/ 88 w 400"/>
                <a:gd name="T3" fmla="*/ 882 h 1084"/>
                <a:gd name="T4" fmla="*/ 201 w 400"/>
                <a:gd name="T5" fmla="*/ 1083 h 1084"/>
                <a:gd name="T6" fmla="*/ 312 w 400"/>
                <a:gd name="T7" fmla="*/ 882 h 1084"/>
                <a:gd name="T8" fmla="*/ 388 w 400"/>
                <a:gd name="T9" fmla="*/ 729 h 1084"/>
                <a:gd name="T10" fmla="*/ 326 w 400"/>
                <a:gd name="T11" fmla="*/ 842 h 1084"/>
                <a:gd name="T12" fmla="*/ 388 w 400"/>
                <a:gd name="T13" fmla="*/ 729 h 1084"/>
                <a:gd name="T14" fmla="*/ 11 w 400"/>
                <a:gd name="T15" fmla="*/ 729 h 1084"/>
                <a:gd name="T16" fmla="*/ 74 w 400"/>
                <a:gd name="T17" fmla="*/ 842 h 1084"/>
                <a:gd name="T18" fmla="*/ 11 w 400"/>
                <a:gd name="T19" fmla="*/ 729 h 1084"/>
                <a:gd name="T20" fmla="*/ 396 w 400"/>
                <a:gd name="T21" fmla="*/ 624 h 1084"/>
                <a:gd name="T22" fmla="*/ 356 w 400"/>
                <a:gd name="T23" fmla="*/ 698 h 1084"/>
                <a:gd name="T24" fmla="*/ 396 w 400"/>
                <a:gd name="T25" fmla="*/ 624 h 1084"/>
                <a:gd name="T26" fmla="*/ 3 w 400"/>
                <a:gd name="T27" fmla="*/ 624 h 1084"/>
                <a:gd name="T28" fmla="*/ 43 w 400"/>
                <a:gd name="T29" fmla="*/ 698 h 1084"/>
                <a:gd name="T30" fmla="*/ 3 w 400"/>
                <a:gd name="T31" fmla="*/ 624 h 1084"/>
                <a:gd name="T32" fmla="*/ 34 w 400"/>
                <a:gd name="T33" fmla="*/ 472 h 1084"/>
                <a:gd name="T34" fmla="*/ 0 w 400"/>
                <a:gd name="T35" fmla="*/ 543 h 1084"/>
                <a:gd name="T36" fmla="*/ 34 w 400"/>
                <a:gd name="T37" fmla="*/ 610 h 1084"/>
                <a:gd name="T38" fmla="*/ 34 w 400"/>
                <a:gd name="T39" fmla="*/ 472 h 1084"/>
                <a:gd name="T40" fmla="*/ 365 w 400"/>
                <a:gd name="T41" fmla="*/ 472 h 1084"/>
                <a:gd name="T42" fmla="*/ 365 w 400"/>
                <a:gd name="T43" fmla="*/ 610 h 1084"/>
                <a:gd name="T44" fmla="*/ 399 w 400"/>
                <a:gd name="T45" fmla="*/ 543 h 1084"/>
                <a:gd name="T46" fmla="*/ 365 w 400"/>
                <a:gd name="T47" fmla="*/ 472 h 1084"/>
                <a:gd name="T48" fmla="*/ 356 w 400"/>
                <a:gd name="T49" fmla="*/ 384 h 1084"/>
                <a:gd name="T50" fmla="*/ 396 w 400"/>
                <a:gd name="T51" fmla="*/ 460 h 1084"/>
                <a:gd name="T52" fmla="*/ 356 w 400"/>
                <a:gd name="T53" fmla="*/ 384 h 1084"/>
                <a:gd name="T54" fmla="*/ 43 w 400"/>
                <a:gd name="T55" fmla="*/ 384 h 1084"/>
                <a:gd name="T56" fmla="*/ 3 w 400"/>
                <a:gd name="T57" fmla="*/ 460 h 1084"/>
                <a:gd name="T58" fmla="*/ 43 w 400"/>
                <a:gd name="T59" fmla="*/ 384 h 1084"/>
                <a:gd name="T60" fmla="*/ 362 w 400"/>
                <a:gd name="T61" fmla="*/ 223 h 1084"/>
                <a:gd name="T62" fmla="*/ 351 w 400"/>
                <a:gd name="T63" fmla="*/ 350 h 1084"/>
                <a:gd name="T64" fmla="*/ 362 w 400"/>
                <a:gd name="T65" fmla="*/ 223 h 1084"/>
                <a:gd name="T66" fmla="*/ 37 w 400"/>
                <a:gd name="T67" fmla="*/ 223 h 1084"/>
                <a:gd name="T68" fmla="*/ 48 w 400"/>
                <a:gd name="T69" fmla="*/ 350 h 1084"/>
                <a:gd name="T70" fmla="*/ 37 w 400"/>
                <a:gd name="T71" fmla="*/ 223 h 1084"/>
                <a:gd name="T72" fmla="*/ 201 w 400"/>
                <a:gd name="T73" fmla="*/ 0 h 1084"/>
                <a:gd name="T74" fmla="*/ 88 w 400"/>
                <a:gd name="T75" fmla="*/ 200 h 1084"/>
                <a:gd name="T76" fmla="*/ 312 w 400"/>
                <a:gd name="T77" fmla="*/ 203 h 1084"/>
                <a:gd name="T78" fmla="*/ 201 w 400"/>
                <a:gd name="T79" fmla="*/ 0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4">
                  <a:moveTo>
                    <a:pt x="312" y="882"/>
                  </a:moveTo>
                  <a:lnTo>
                    <a:pt x="312" y="882"/>
                  </a:lnTo>
                  <a:cubicBezTo>
                    <a:pt x="280" y="953"/>
                    <a:pt x="243" y="995"/>
                    <a:pt x="201" y="995"/>
                  </a:cubicBezTo>
                  <a:cubicBezTo>
                    <a:pt x="158" y="995"/>
                    <a:pt x="119" y="953"/>
                    <a:pt x="88" y="882"/>
                  </a:cubicBezTo>
                  <a:cubicBezTo>
                    <a:pt x="77" y="888"/>
                    <a:pt x="63" y="896"/>
                    <a:pt x="51" y="902"/>
                  </a:cubicBezTo>
                  <a:cubicBezTo>
                    <a:pt x="88" y="1012"/>
                    <a:pt x="142" y="1083"/>
                    <a:pt x="201" y="1083"/>
                  </a:cubicBezTo>
                  <a:cubicBezTo>
                    <a:pt x="260" y="1083"/>
                    <a:pt x="312" y="1012"/>
                    <a:pt x="348" y="902"/>
                  </a:cubicBezTo>
                  <a:cubicBezTo>
                    <a:pt x="337" y="896"/>
                    <a:pt x="323" y="888"/>
                    <a:pt x="312" y="882"/>
                  </a:cubicBezTo>
                  <a:lnTo>
                    <a:pt x="388" y="729"/>
                  </a:lnTo>
                  <a:lnTo>
                    <a:pt x="388" y="729"/>
                  </a:lnTo>
                  <a:cubicBezTo>
                    <a:pt x="376" y="729"/>
                    <a:pt x="362" y="732"/>
                    <a:pt x="351" y="732"/>
                  </a:cubicBezTo>
                  <a:cubicBezTo>
                    <a:pt x="345" y="774"/>
                    <a:pt x="337" y="811"/>
                    <a:pt x="326" y="842"/>
                  </a:cubicBezTo>
                  <a:cubicBezTo>
                    <a:pt x="337" y="851"/>
                    <a:pt x="351" y="856"/>
                    <a:pt x="362" y="859"/>
                  </a:cubicBezTo>
                  <a:cubicBezTo>
                    <a:pt x="373" y="820"/>
                    <a:pt x="382" y="777"/>
                    <a:pt x="388" y="729"/>
                  </a:cubicBezTo>
                  <a:lnTo>
                    <a:pt x="11" y="729"/>
                  </a:lnTo>
                  <a:lnTo>
                    <a:pt x="11" y="729"/>
                  </a:lnTo>
                  <a:cubicBezTo>
                    <a:pt x="20" y="777"/>
                    <a:pt x="29" y="820"/>
                    <a:pt x="37" y="859"/>
                  </a:cubicBezTo>
                  <a:cubicBezTo>
                    <a:pt x="51" y="856"/>
                    <a:pt x="63" y="851"/>
                    <a:pt x="74" y="842"/>
                  </a:cubicBezTo>
                  <a:cubicBezTo>
                    <a:pt x="65" y="811"/>
                    <a:pt x="54" y="774"/>
                    <a:pt x="48" y="732"/>
                  </a:cubicBezTo>
                  <a:cubicBezTo>
                    <a:pt x="37" y="732"/>
                    <a:pt x="23" y="729"/>
                    <a:pt x="11" y="729"/>
                  </a:cubicBezTo>
                  <a:lnTo>
                    <a:pt x="396" y="624"/>
                  </a:lnTo>
                  <a:lnTo>
                    <a:pt x="396" y="624"/>
                  </a:lnTo>
                  <a:cubicBezTo>
                    <a:pt x="385" y="636"/>
                    <a:pt x="373" y="650"/>
                    <a:pt x="362" y="661"/>
                  </a:cubicBezTo>
                  <a:cubicBezTo>
                    <a:pt x="359" y="675"/>
                    <a:pt x="359" y="687"/>
                    <a:pt x="356" y="698"/>
                  </a:cubicBezTo>
                  <a:cubicBezTo>
                    <a:pt x="368" y="698"/>
                    <a:pt x="379" y="695"/>
                    <a:pt x="390" y="692"/>
                  </a:cubicBezTo>
                  <a:cubicBezTo>
                    <a:pt x="393" y="670"/>
                    <a:pt x="396" y="647"/>
                    <a:pt x="396" y="624"/>
                  </a:cubicBezTo>
                  <a:lnTo>
                    <a:pt x="3" y="624"/>
                  </a:lnTo>
                  <a:lnTo>
                    <a:pt x="3" y="624"/>
                  </a:lnTo>
                  <a:cubicBezTo>
                    <a:pt x="3" y="647"/>
                    <a:pt x="6" y="670"/>
                    <a:pt x="9" y="692"/>
                  </a:cubicBezTo>
                  <a:cubicBezTo>
                    <a:pt x="20" y="695"/>
                    <a:pt x="31" y="698"/>
                    <a:pt x="43" y="698"/>
                  </a:cubicBezTo>
                  <a:cubicBezTo>
                    <a:pt x="40" y="687"/>
                    <a:pt x="40" y="675"/>
                    <a:pt x="40" y="661"/>
                  </a:cubicBezTo>
                  <a:cubicBezTo>
                    <a:pt x="26" y="650"/>
                    <a:pt x="14" y="636"/>
                    <a:pt x="3" y="624"/>
                  </a:cubicBezTo>
                  <a:lnTo>
                    <a:pt x="34" y="472"/>
                  </a:lnTo>
                  <a:lnTo>
                    <a:pt x="34" y="472"/>
                  </a:lnTo>
                  <a:cubicBezTo>
                    <a:pt x="23" y="486"/>
                    <a:pt x="11" y="500"/>
                    <a:pt x="0" y="512"/>
                  </a:cubicBezTo>
                  <a:cubicBezTo>
                    <a:pt x="0" y="523"/>
                    <a:pt x="0" y="531"/>
                    <a:pt x="0" y="543"/>
                  </a:cubicBezTo>
                  <a:cubicBezTo>
                    <a:pt x="0" y="551"/>
                    <a:pt x="0" y="560"/>
                    <a:pt x="0" y="571"/>
                  </a:cubicBezTo>
                  <a:cubicBezTo>
                    <a:pt x="11" y="582"/>
                    <a:pt x="23" y="596"/>
                    <a:pt x="34" y="610"/>
                  </a:cubicBezTo>
                  <a:cubicBezTo>
                    <a:pt x="34" y="588"/>
                    <a:pt x="31" y="565"/>
                    <a:pt x="31" y="543"/>
                  </a:cubicBezTo>
                  <a:cubicBezTo>
                    <a:pt x="31" y="517"/>
                    <a:pt x="34" y="494"/>
                    <a:pt x="34" y="472"/>
                  </a:cubicBezTo>
                  <a:lnTo>
                    <a:pt x="365" y="472"/>
                  </a:lnTo>
                  <a:lnTo>
                    <a:pt x="365" y="472"/>
                  </a:lnTo>
                  <a:cubicBezTo>
                    <a:pt x="368" y="494"/>
                    <a:pt x="368" y="517"/>
                    <a:pt x="368" y="543"/>
                  </a:cubicBezTo>
                  <a:cubicBezTo>
                    <a:pt x="368" y="565"/>
                    <a:pt x="368" y="588"/>
                    <a:pt x="365" y="610"/>
                  </a:cubicBezTo>
                  <a:cubicBezTo>
                    <a:pt x="376" y="596"/>
                    <a:pt x="388" y="582"/>
                    <a:pt x="399" y="571"/>
                  </a:cubicBezTo>
                  <a:cubicBezTo>
                    <a:pt x="399" y="560"/>
                    <a:pt x="399" y="551"/>
                    <a:pt x="399" y="543"/>
                  </a:cubicBezTo>
                  <a:cubicBezTo>
                    <a:pt x="399" y="531"/>
                    <a:pt x="399" y="523"/>
                    <a:pt x="399" y="512"/>
                  </a:cubicBezTo>
                  <a:cubicBezTo>
                    <a:pt x="388" y="500"/>
                    <a:pt x="376" y="486"/>
                    <a:pt x="365" y="472"/>
                  </a:cubicBezTo>
                  <a:lnTo>
                    <a:pt x="356" y="384"/>
                  </a:lnTo>
                  <a:lnTo>
                    <a:pt x="356" y="384"/>
                  </a:lnTo>
                  <a:cubicBezTo>
                    <a:pt x="359" y="395"/>
                    <a:pt x="359" y="410"/>
                    <a:pt x="362" y="421"/>
                  </a:cubicBezTo>
                  <a:cubicBezTo>
                    <a:pt x="373" y="432"/>
                    <a:pt x="385" y="446"/>
                    <a:pt x="396" y="460"/>
                  </a:cubicBezTo>
                  <a:cubicBezTo>
                    <a:pt x="396" y="435"/>
                    <a:pt x="393" y="412"/>
                    <a:pt x="390" y="390"/>
                  </a:cubicBezTo>
                  <a:cubicBezTo>
                    <a:pt x="379" y="387"/>
                    <a:pt x="368" y="387"/>
                    <a:pt x="356" y="384"/>
                  </a:cubicBezTo>
                  <a:lnTo>
                    <a:pt x="43" y="384"/>
                  </a:lnTo>
                  <a:lnTo>
                    <a:pt x="43" y="384"/>
                  </a:lnTo>
                  <a:cubicBezTo>
                    <a:pt x="31" y="387"/>
                    <a:pt x="20" y="387"/>
                    <a:pt x="9" y="390"/>
                  </a:cubicBezTo>
                  <a:cubicBezTo>
                    <a:pt x="6" y="412"/>
                    <a:pt x="3" y="435"/>
                    <a:pt x="3" y="460"/>
                  </a:cubicBezTo>
                  <a:cubicBezTo>
                    <a:pt x="14" y="446"/>
                    <a:pt x="26" y="432"/>
                    <a:pt x="40" y="421"/>
                  </a:cubicBezTo>
                  <a:cubicBezTo>
                    <a:pt x="40" y="410"/>
                    <a:pt x="40" y="395"/>
                    <a:pt x="43" y="384"/>
                  </a:cubicBezTo>
                  <a:lnTo>
                    <a:pt x="362" y="223"/>
                  </a:lnTo>
                  <a:lnTo>
                    <a:pt x="362" y="223"/>
                  </a:lnTo>
                  <a:cubicBezTo>
                    <a:pt x="351" y="228"/>
                    <a:pt x="337" y="234"/>
                    <a:pt x="326" y="240"/>
                  </a:cubicBezTo>
                  <a:cubicBezTo>
                    <a:pt x="337" y="271"/>
                    <a:pt x="345" y="311"/>
                    <a:pt x="351" y="350"/>
                  </a:cubicBezTo>
                  <a:cubicBezTo>
                    <a:pt x="362" y="350"/>
                    <a:pt x="376" y="353"/>
                    <a:pt x="388" y="353"/>
                  </a:cubicBezTo>
                  <a:cubicBezTo>
                    <a:pt x="382" y="308"/>
                    <a:pt x="373" y="263"/>
                    <a:pt x="362" y="223"/>
                  </a:cubicBezTo>
                  <a:lnTo>
                    <a:pt x="37" y="223"/>
                  </a:lnTo>
                  <a:lnTo>
                    <a:pt x="37" y="223"/>
                  </a:lnTo>
                  <a:cubicBezTo>
                    <a:pt x="29" y="263"/>
                    <a:pt x="20" y="308"/>
                    <a:pt x="11" y="353"/>
                  </a:cubicBezTo>
                  <a:cubicBezTo>
                    <a:pt x="23" y="353"/>
                    <a:pt x="37" y="350"/>
                    <a:pt x="48" y="350"/>
                  </a:cubicBezTo>
                  <a:cubicBezTo>
                    <a:pt x="54" y="311"/>
                    <a:pt x="65" y="271"/>
                    <a:pt x="74" y="240"/>
                  </a:cubicBezTo>
                  <a:cubicBezTo>
                    <a:pt x="63" y="234"/>
                    <a:pt x="51" y="228"/>
                    <a:pt x="37" y="223"/>
                  </a:cubicBezTo>
                  <a:lnTo>
                    <a:pt x="201" y="0"/>
                  </a:lnTo>
                  <a:lnTo>
                    <a:pt x="201" y="0"/>
                  </a:lnTo>
                  <a:cubicBezTo>
                    <a:pt x="142" y="0"/>
                    <a:pt x="88" y="70"/>
                    <a:pt x="51" y="181"/>
                  </a:cubicBezTo>
                  <a:cubicBezTo>
                    <a:pt x="63" y="186"/>
                    <a:pt x="77" y="195"/>
                    <a:pt x="88" y="200"/>
                  </a:cubicBezTo>
                  <a:cubicBezTo>
                    <a:pt x="119" y="130"/>
                    <a:pt x="158" y="87"/>
                    <a:pt x="201" y="87"/>
                  </a:cubicBezTo>
                  <a:cubicBezTo>
                    <a:pt x="243" y="87"/>
                    <a:pt x="280" y="130"/>
                    <a:pt x="312" y="203"/>
                  </a:cubicBezTo>
                  <a:cubicBezTo>
                    <a:pt x="323" y="195"/>
                    <a:pt x="337" y="186"/>
                    <a:pt x="348" y="181"/>
                  </a:cubicBezTo>
                  <a:cubicBezTo>
                    <a:pt x="312" y="70"/>
                    <a:pt x="260" y="0"/>
                    <a:pt x="201" y="0"/>
                  </a:cubicBezTo>
                  <a:lnTo>
                    <a:pt x="312"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59" name="Freeform 154"/>
            <p:cNvSpPr>
              <a:spLocks noChangeArrowheads="1"/>
            </p:cNvSpPr>
            <p:nvPr/>
          </p:nvSpPr>
          <p:spPr bwMode="auto">
            <a:xfrm>
              <a:off x="6590" y="1019"/>
              <a:ext cx="245" cy="90"/>
            </a:xfrm>
            <a:custGeom>
              <a:avLst/>
              <a:gdLst>
                <a:gd name="T0" fmla="*/ 611 w 1084"/>
                <a:gd name="T1" fmla="*/ 365 h 400"/>
                <a:gd name="T2" fmla="*/ 473 w 1084"/>
                <a:gd name="T3" fmla="*/ 365 h 400"/>
                <a:gd name="T4" fmla="*/ 543 w 1084"/>
                <a:gd name="T5" fmla="*/ 399 h 400"/>
                <a:gd name="T6" fmla="*/ 611 w 1084"/>
                <a:gd name="T7" fmla="*/ 365 h 400"/>
                <a:gd name="T8" fmla="*/ 241 w 1084"/>
                <a:gd name="T9" fmla="*/ 325 h 400"/>
                <a:gd name="T10" fmla="*/ 353 w 1084"/>
                <a:gd name="T11" fmla="*/ 387 h 400"/>
                <a:gd name="T12" fmla="*/ 461 w 1084"/>
                <a:gd name="T13" fmla="*/ 396 h 400"/>
                <a:gd name="T14" fmla="*/ 385 w 1084"/>
                <a:gd name="T15" fmla="*/ 356 h 400"/>
                <a:gd name="T16" fmla="*/ 241 w 1084"/>
                <a:gd name="T17" fmla="*/ 325 h 400"/>
                <a:gd name="T18" fmla="*/ 843 w 1084"/>
                <a:gd name="T19" fmla="*/ 325 h 400"/>
                <a:gd name="T20" fmla="*/ 698 w 1084"/>
                <a:gd name="T21" fmla="*/ 356 h 400"/>
                <a:gd name="T22" fmla="*/ 625 w 1084"/>
                <a:gd name="T23" fmla="*/ 396 h 400"/>
                <a:gd name="T24" fmla="*/ 730 w 1084"/>
                <a:gd name="T25" fmla="*/ 387 h 400"/>
                <a:gd name="T26" fmla="*/ 843 w 1084"/>
                <a:gd name="T27" fmla="*/ 325 h 400"/>
                <a:gd name="T28" fmla="*/ 902 w 1084"/>
                <a:gd name="T29" fmla="*/ 50 h 400"/>
                <a:gd name="T30" fmla="*/ 996 w 1084"/>
                <a:gd name="T31" fmla="*/ 201 h 400"/>
                <a:gd name="T32" fmla="*/ 902 w 1084"/>
                <a:gd name="T33" fmla="*/ 348 h 400"/>
                <a:gd name="T34" fmla="*/ 902 w 1084"/>
                <a:gd name="T35" fmla="*/ 50 h 400"/>
                <a:gd name="T36" fmla="*/ 181 w 1084"/>
                <a:gd name="T37" fmla="*/ 50 h 400"/>
                <a:gd name="T38" fmla="*/ 181 w 1084"/>
                <a:gd name="T39" fmla="*/ 348 h 400"/>
                <a:gd name="T40" fmla="*/ 88 w 1084"/>
                <a:gd name="T41" fmla="*/ 201 h 400"/>
                <a:gd name="T42" fmla="*/ 181 w 1084"/>
                <a:gd name="T43" fmla="*/ 50 h 400"/>
                <a:gd name="T44" fmla="*/ 625 w 1084"/>
                <a:gd name="T45" fmla="*/ 3 h 400"/>
                <a:gd name="T46" fmla="*/ 698 w 1084"/>
                <a:gd name="T47" fmla="*/ 42 h 400"/>
                <a:gd name="T48" fmla="*/ 843 w 1084"/>
                <a:gd name="T49" fmla="*/ 73 h 400"/>
                <a:gd name="T50" fmla="*/ 730 w 1084"/>
                <a:gd name="T51" fmla="*/ 11 h 400"/>
                <a:gd name="T52" fmla="*/ 625 w 1084"/>
                <a:gd name="T53" fmla="*/ 3 h 400"/>
                <a:gd name="T54" fmla="*/ 461 w 1084"/>
                <a:gd name="T55" fmla="*/ 3 h 400"/>
                <a:gd name="T56" fmla="*/ 353 w 1084"/>
                <a:gd name="T57" fmla="*/ 11 h 400"/>
                <a:gd name="T58" fmla="*/ 241 w 1084"/>
                <a:gd name="T59" fmla="*/ 73 h 400"/>
                <a:gd name="T60" fmla="*/ 385 w 1084"/>
                <a:gd name="T61" fmla="*/ 42 h 400"/>
                <a:gd name="T62" fmla="*/ 461 w 1084"/>
                <a:gd name="T63" fmla="*/ 3 h 400"/>
                <a:gd name="T64" fmla="*/ 543 w 1084"/>
                <a:gd name="T65" fmla="*/ 0 h 400"/>
                <a:gd name="T66" fmla="*/ 473 w 1084"/>
                <a:gd name="T67" fmla="*/ 34 h 400"/>
                <a:gd name="T68" fmla="*/ 611 w 1084"/>
                <a:gd name="T69" fmla="*/ 34 h 400"/>
                <a:gd name="T70" fmla="*/ 543 w 1084"/>
                <a:gd name="T7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4" h="400">
                  <a:moveTo>
                    <a:pt x="611" y="365"/>
                  </a:moveTo>
                  <a:lnTo>
                    <a:pt x="611" y="365"/>
                  </a:lnTo>
                  <a:cubicBezTo>
                    <a:pt x="588" y="367"/>
                    <a:pt x="566" y="367"/>
                    <a:pt x="543" y="367"/>
                  </a:cubicBezTo>
                  <a:cubicBezTo>
                    <a:pt x="517" y="367"/>
                    <a:pt x="495" y="367"/>
                    <a:pt x="473" y="365"/>
                  </a:cubicBezTo>
                  <a:cubicBezTo>
                    <a:pt x="487" y="376"/>
                    <a:pt x="500" y="387"/>
                    <a:pt x="512" y="399"/>
                  </a:cubicBezTo>
                  <a:cubicBezTo>
                    <a:pt x="523" y="399"/>
                    <a:pt x="532" y="399"/>
                    <a:pt x="543" y="399"/>
                  </a:cubicBezTo>
                  <a:cubicBezTo>
                    <a:pt x="551" y="399"/>
                    <a:pt x="560" y="399"/>
                    <a:pt x="571" y="399"/>
                  </a:cubicBezTo>
                  <a:cubicBezTo>
                    <a:pt x="583" y="387"/>
                    <a:pt x="597" y="376"/>
                    <a:pt x="611" y="365"/>
                  </a:cubicBezTo>
                  <a:lnTo>
                    <a:pt x="241" y="325"/>
                  </a:lnTo>
                  <a:lnTo>
                    <a:pt x="241" y="325"/>
                  </a:lnTo>
                  <a:cubicBezTo>
                    <a:pt x="235" y="336"/>
                    <a:pt x="229" y="350"/>
                    <a:pt x="224" y="362"/>
                  </a:cubicBezTo>
                  <a:cubicBezTo>
                    <a:pt x="263" y="373"/>
                    <a:pt x="308" y="382"/>
                    <a:pt x="353" y="387"/>
                  </a:cubicBezTo>
                  <a:cubicBezTo>
                    <a:pt x="365" y="387"/>
                    <a:pt x="379" y="390"/>
                    <a:pt x="390" y="390"/>
                  </a:cubicBezTo>
                  <a:cubicBezTo>
                    <a:pt x="413" y="393"/>
                    <a:pt x="436" y="396"/>
                    <a:pt x="461" y="396"/>
                  </a:cubicBezTo>
                  <a:cubicBezTo>
                    <a:pt x="447" y="385"/>
                    <a:pt x="433" y="373"/>
                    <a:pt x="422" y="362"/>
                  </a:cubicBezTo>
                  <a:cubicBezTo>
                    <a:pt x="410" y="359"/>
                    <a:pt x="396" y="359"/>
                    <a:pt x="385" y="356"/>
                  </a:cubicBezTo>
                  <a:cubicBezTo>
                    <a:pt x="373" y="356"/>
                    <a:pt x="362" y="353"/>
                    <a:pt x="351" y="350"/>
                  </a:cubicBezTo>
                  <a:cubicBezTo>
                    <a:pt x="311" y="345"/>
                    <a:pt x="272" y="336"/>
                    <a:pt x="241" y="325"/>
                  </a:cubicBezTo>
                  <a:lnTo>
                    <a:pt x="843" y="325"/>
                  </a:lnTo>
                  <a:lnTo>
                    <a:pt x="843" y="325"/>
                  </a:lnTo>
                  <a:cubicBezTo>
                    <a:pt x="812" y="336"/>
                    <a:pt x="775" y="345"/>
                    <a:pt x="732" y="350"/>
                  </a:cubicBezTo>
                  <a:cubicBezTo>
                    <a:pt x="721" y="353"/>
                    <a:pt x="710" y="356"/>
                    <a:pt x="698" y="356"/>
                  </a:cubicBezTo>
                  <a:cubicBezTo>
                    <a:pt x="687" y="359"/>
                    <a:pt x="676" y="359"/>
                    <a:pt x="662" y="362"/>
                  </a:cubicBezTo>
                  <a:cubicBezTo>
                    <a:pt x="651" y="373"/>
                    <a:pt x="636" y="385"/>
                    <a:pt x="625" y="396"/>
                  </a:cubicBezTo>
                  <a:cubicBezTo>
                    <a:pt x="648" y="396"/>
                    <a:pt x="670" y="393"/>
                    <a:pt x="693" y="390"/>
                  </a:cubicBezTo>
                  <a:cubicBezTo>
                    <a:pt x="704" y="390"/>
                    <a:pt x="718" y="387"/>
                    <a:pt x="730" y="387"/>
                  </a:cubicBezTo>
                  <a:cubicBezTo>
                    <a:pt x="778" y="382"/>
                    <a:pt x="820" y="373"/>
                    <a:pt x="860" y="362"/>
                  </a:cubicBezTo>
                  <a:cubicBezTo>
                    <a:pt x="857" y="350"/>
                    <a:pt x="851" y="336"/>
                    <a:pt x="843" y="325"/>
                  </a:cubicBezTo>
                  <a:lnTo>
                    <a:pt x="902" y="50"/>
                  </a:lnTo>
                  <a:lnTo>
                    <a:pt x="902" y="50"/>
                  </a:lnTo>
                  <a:cubicBezTo>
                    <a:pt x="896" y="62"/>
                    <a:pt x="888" y="76"/>
                    <a:pt x="882" y="87"/>
                  </a:cubicBezTo>
                  <a:cubicBezTo>
                    <a:pt x="953" y="118"/>
                    <a:pt x="996" y="158"/>
                    <a:pt x="996" y="201"/>
                  </a:cubicBezTo>
                  <a:cubicBezTo>
                    <a:pt x="996" y="243"/>
                    <a:pt x="953" y="280"/>
                    <a:pt x="882" y="311"/>
                  </a:cubicBezTo>
                  <a:cubicBezTo>
                    <a:pt x="888" y="322"/>
                    <a:pt x="896" y="336"/>
                    <a:pt x="902" y="348"/>
                  </a:cubicBezTo>
                  <a:cubicBezTo>
                    <a:pt x="1013" y="311"/>
                    <a:pt x="1083" y="260"/>
                    <a:pt x="1083" y="201"/>
                  </a:cubicBezTo>
                  <a:cubicBezTo>
                    <a:pt x="1083" y="141"/>
                    <a:pt x="1013" y="87"/>
                    <a:pt x="902" y="50"/>
                  </a:cubicBezTo>
                  <a:lnTo>
                    <a:pt x="181" y="50"/>
                  </a:lnTo>
                  <a:lnTo>
                    <a:pt x="181" y="50"/>
                  </a:lnTo>
                  <a:cubicBezTo>
                    <a:pt x="71" y="87"/>
                    <a:pt x="0" y="141"/>
                    <a:pt x="0" y="201"/>
                  </a:cubicBezTo>
                  <a:cubicBezTo>
                    <a:pt x="0" y="260"/>
                    <a:pt x="71" y="311"/>
                    <a:pt x="181" y="348"/>
                  </a:cubicBezTo>
                  <a:cubicBezTo>
                    <a:pt x="187" y="336"/>
                    <a:pt x="195" y="322"/>
                    <a:pt x="201" y="311"/>
                  </a:cubicBezTo>
                  <a:cubicBezTo>
                    <a:pt x="130" y="280"/>
                    <a:pt x="88" y="243"/>
                    <a:pt x="88" y="201"/>
                  </a:cubicBezTo>
                  <a:cubicBezTo>
                    <a:pt x="88" y="158"/>
                    <a:pt x="130" y="118"/>
                    <a:pt x="201" y="87"/>
                  </a:cubicBezTo>
                  <a:cubicBezTo>
                    <a:pt x="195" y="76"/>
                    <a:pt x="187" y="62"/>
                    <a:pt x="181" y="50"/>
                  </a:cubicBezTo>
                  <a:lnTo>
                    <a:pt x="625" y="3"/>
                  </a:lnTo>
                  <a:lnTo>
                    <a:pt x="625" y="3"/>
                  </a:lnTo>
                  <a:cubicBezTo>
                    <a:pt x="636" y="14"/>
                    <a:pt x="651" y="25"/>
                    <a:pt x="662" y="39"/>
                  </a:cubicBezTo>
                  <a:cubicBezTo>
                    <a:pt x="676" y="39"/>
                    <a:pt x="687" y="42"/>
                    <a:pt x="698" y="42"/>
                  </a:cubicBezTo>
                  <a:cubicBezTo>
                    <a:pt x="710" y="45"/>
                    <a:pt x="721" y="45"/>
                    <a:pt x="732" y="48"/>
                  </a:cubicBezTo>
                  <a:cubicBezTo>
                    <a:pt x="775" y="53"/>
                    <a:pt x="812" y="65"/>
                    <a:pt x="843" y="73"/>
                  </a:cubicBezTo>
                  <a:cubicBezTo>
                    <a:pt x="851" y="62"/>
                    <a:pt x="857" y="50"/>
                    <a:pt x="860" y="37"/>
                  </a:cubicBezTo>
                  <a:cubicBezTo>
                    <a:pt x="820" y="28"/>
                    <a:pt x="778" y="20"/>
                    <a:pt x="730" y="11"/>
                  </a:cubicBezTo>
                  <a:cubicBezTo>
                    <a:pt x="718" y="11"/>
                    <a:pt x="704" y="8"/>
                    <a:pt x="693" y="8"/>
                  </a:cubicBezTo>
                  <a:cubicBezTo>
                    <a:pt x="670" y="6"/>
                    <a:pt x="648" y="3"/>
                    <a:pt x="625" y="3"/>
                  </a:cubicBezTo>
                  <a:lnTo>
                    <a:pt x="461" y="3"/>
                  </a:lnTo>
                  <a:lnTo>
                    <a:pt x="461" y="3"/>
                  </a:lnTo>
                  <a:cubicBezTo>
                    <a:pt x="436" y="3"/>
                    <a:pt x="413" y="6"/>
                    <a:pt x="390" y="8"/>
                  </a:cubicBezTo>
                  <a:cubicBezTo>
                    <a:pt x="379" y="8"/>
                    <a:pt x="365" y="11"/>
                    <a:pt x="353" y="11"/>
                  </a:cubicBezTo>
                  <a:cubicBezTo>
                    <a:pt x="308" y="20"/>
                    <a:pt x="263" y="28"/>
                    <a:pt x="224" y="37"/>
                  </a:cubicBezTo>
                  <a:cubicBezTo>
                    <a:pt x="229" y="50"/>
                    <a:pt x="235" y="62"/>
                    <a:pt x="241" y="73"/>
                  </a:cubicBezTo>
                  <a:cubicBezTo>
                    <a:pt x="272" y="65"/>
                    <a:pt x="311" y="53"/>
                    <a:pt x="351" y="48"/>
                  </a:cubicBezTo>
                  <a:cubicBezTo>
                    <a:pt x="362" y="45"/>
                    <a:pt x="373" y="45"/>
                    <a:pt x="385" y="42"/>
                  </a:cubicBezTo>
                  <a:cubicBezTo>
                    <a:pt x="396" y="42"/>
                    <a:pt x="410" y="39"/>
                    <a:pt x="422" y="39"/>
                  </a:cubicBezTo>
                  <a:cubicBezTo>
                    <a:pt x="433" y="25"/>
                    <a:pt x="447" y="14"/>
                    <a:pt x="461" y="3"/>
                  </a:cubicBezTo>
                  <a:lnTo>
                    <a:pt x="543" y="0"/>
                  </a:lnTo>
                  <a:lnTo>
                    <a:pt x="543" y="0"/>
                  </a:lnTo>
                  <a:cubicBezTo>
                    <a:pt x="532" y="0"/>
                    <a:pt x="523" y="0"/>
                    <a:pt x="512" y="0"/>
                  </a:cubicBezTo>
                  <a:cubicBezTo>
                    <a:pt x="500" y="11"/>
                    <a:pt x="487" y="23"/>
                    <a:pt x="473" y="34"/>
                  </a:cubicBezTo>
                  <a:cubicBezTo>
                    <a:pt x="495" y="34"/>
                    <a:pt x="517" y="31"/>
                    <a:pt x="543" y="31"/>
                  </a:cubicBezTo>
                  <a:cubicBezTo>
                    <a:pt x="566" y="31"/>
                    <a:pt x="588" y="34"/>
                    <a:pt x="611" y="34"/>
                  </a:cubicBezTo>
                  <a:cubicBezTo>
                    <a:pt x="597" y="23"/>
                    <a:pt x="583" y="11"/>
                    <a:pt x="571" y="0"/>
                  </a:cubicBezTo>
                  <a:cubicBezTo>
                    <a:pt x="560" y="0"/>
                    <a:pt x="551" y="0"/>
                    <a:pt x="543"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0" name="Freeform 155"/>
            <p:cNvSpPr>
              <a:spLocks noChangeArrowheads="1"/>
            </p:cNvSpPr>
            <p:nvPr/>
          </p:nvSpPr>
          <p:spPr bwMode="auto">
            <a:xfrm>
              <a:off x="6616" y="972"/>
              <a:ext cx="192" cy="184"/>
            </a:xfrm>
            <a:custGeom>
              <a:avLst/>
              <a:gdLst>
                <a:gd name="T0" fmla="*/ 162 w 852"/>
                <a:gd name="T1" fmla="*/ 410 h 818"/>
                <a:gd name="T2" fmla="*/ 65 w 852"/>
                <a:gd name="T3" fmla="*/ 557 h 818"/>
                <a:gd name="T4" fmla="*/ 116 w 852"/>
                <a:gd name="T5" fmla="*/ 817 h 818"/>
                <a:gd name="T6" fmla="*/ 314 w 852"/>
                <a:gd name="T7" fmla="*/ 749 h 818"/>
                <a:gd name="T8" fmla="*/ 399 w 852"/>
                <a:gd name="T9" fmla="*/ 650 h 818"/>
                <a:gd name="T10" fmla="*/ 263 w 852"/>
                <a:gd name="T11" fmla="*/ 726 h 818"/>
                <a:gd name="T12" fmla="*/ 105 w 852"/>
                <a:gd name="T13" fmla="*/ 729 h 818"/>
                <a:gd name="T14" fmla="*/ 125 w 852"/>
                <a:gd name="T15" fmla="*/ 534 h 818"/>
                <a:gd name="T16" fmla="*/ 162 w 852"/>
                <a:gd name="T17" fmla="*/ 410 h 818"/>
                <a:gd name="T18" fmla="*/ 648 w 852"/>
                <a:gd name="T19" fmla="*/ 410 h 818"/>
                <a:gd name="T20" fmla="*/ 591 w 852"/>
                <a:gd name="T21" fmla="*/ 477 h 818"/>
                <a:gd name="T22" fmla="*/ 495 w 852"/>
                <a:gd name="T23" fmla="*/ 574 h 818"/>
                <a:gd name="T24" fmla="*/ 427 w 852"/>
                <a:gd name="T25" fmla="*/ 630 h 818"/>
                <a:gd name="T26" fmla="*/ 509 w 852"/>
                <a:gd name="T27" fmla="*/ 605 h 818"/>
                <a:gd name="T28" fmla="*/ 568 w 852"/>
                <a:gd name="T29" fmla="*/ 551 h 818"/>
                <a:gd name="T30" fmla="*/ 622 w 852"/>
                <a:gd name="T31" fmla="*/ 491 h 818"/>
                <a:gd name="T32" fmla="*/ 648 w 852"/>
                <a:gd name="T33" fmla="*/ 410 h 818"/>
                <a:gd name="T34" fmla="*/ 399 w 852"/>
                <a:gd name="T35" fmla="*/ 166 h 818"/>
                <a:gd name="T36" fmla="*/ 306 w 852"/>
                <a:gd name="T37" fmla="*/ 248 h 818"/>
                <a:gd name="T38" fmla="*/ 266 w 852"/>
                <a:gd name="T39" fmla="*/ 288 h 818"/>
                <a:gd name="T40" fmla="*/ 184 w 852"/>
                <a:gd name="T41" fmla="*/ 381 h 818"/>
                <a:gd name="T42" fmla="*/ 226 w 852"/>
                <a:gd name="T43" fmla="*/ 379 h 818"/>
                <a:gd name="T44" fmla="*/ 308 w 852"/>
                <a:gd name="T45" fmla="*/ 291 h 818"/>
                <a:gd name="T46" fmla="*/ 396 w 852"/>
                <a:gd name="T47" fmla="*/ 209 h 818"/>
                <a:gd name="T48" fmla="*/ 399 w 852"/>
                <a:gd name="T49" fmla="*/ 166 h 818"/>
                <a:gd name="T50" fmla="*/ 738 w 852"/>
                <a:gd name="T51" fmla="*/ 0 h 818"/>
                <a:gd name="T52" fmla="*/ 538 w 852"/>
                <a:gd name="T53" fmla="*/ 70 h 818"/>
                <a:gd name="T54" fmla="*/ 455 w 852"/>
                <a:gd name="T55" fmla="*/ 166 h 818"/>
                <a:gd name="T56" fmla="*/ 588 w 852"/>
                <a:gd name="T57" fmla="*/ 90 h 818"/>
                <a:gd name="T58" fmla="*/ 747 w 852"/>
                <a:gd name="T59" fmla="*/ 87 h 818"/>
                <a:gd name="T60" fmla="*/ 727 w 852"/>
                <a:gd name="T61" fmla="*/ 282 h 818"/>
                <a:gd name="T62" fmla="*/ 690 w 852"/>
                <a:gd name="T63" fmla="*/ 410 h 818"/>
                <a:gd name="T64" fmla="*/ 786 w 852"/>
                <a:gd name="T65" fmla="*/ 259 h 818"/>
                <a:gd name="T66" fmla="*/ 738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2" y="410"/>
                  </a:moveTo>
                  <a:lnTo>
                    <a:pt x="162" y="410"/>
                  </a:lnTo>
                  <a:cubicBezTo>
                    <a:pt x="133" y="446"/>
                    <a:pt x="108" y="483"/>
                    <a:pt x="85" y="520"/>
                  </a:cubicBezTo>
                  <a:cubicBezTo>
                    <a:pt x="79" y="531"/>
                    <a:pt x="71" y="545"/>
                    <a:pt x="65" y="557"/>
                  </a:cubicBezTo>
                  <a:cubicBezTo>
                    <a:pt x="11" y="661"/>
                    <a:pt x="0" y="749"/>
                    <a:pt x="42" y="791"/>
                  </a:cubicBezTo>
                  <a:cubicBezTo>
                    <a:pt x="59" y="808"/>
                    <a:pt x="85" y="817"/>
                    <a:pt x="116" y="817"/>
                  </a:cubicBezTo>
                  <a:cubicBezTo>
                    <a:pt x="159" y="817"/>
                    <a:pt x="215" y="800"/>
                    <a:pt x="277" y="769"/>
                  </a:cubicBezTo>
                  <a:cubicBezTo>
                    <a:pt x="289" y="763"/>
                    <a:pt x="303" y="755"/>
                    <a:pt x="314" y="749"/>
                  </a:cubicBezTo>
                  <a:cubicBezTo>
                    <a:pt x="351" y="726"/>
                    <a:pt x="387" y="703"/>
                    <a:pt x="427" y="672"/>
                  </a:cubicBezTo>
                  <a:cubicBezTo>
                    <a:pt x="416" y="667"/>
                    <a:pt x="407" y="658"/>
                    <a:pt x="399" y="650"/>
                  </a:cubicBezTo>
                  <a:cubicBezTo>
                    <a:pt x="365" y="675"/>
                    <a:pt x="331" y="695"/>
                    <a:pt x="300" y="709"/>
                  </a:cubicBezTo>
                  <a:cubicBezTo>
                    <a:pt x="289" y="718"/>
                    <a:pt x="277" y="723"/>
                    <a:pt x="263" y="726"/>
                  </a:cubicBezTo>
                  <a:cubicBezTo>
                    <a:pt x="226" y="743"/>
                    <a:pt x="192" y="752"/>
                    <a:pt x="164" y="752"/>
                  </a:cubicBezTo>
                  <a:cubicBezTo>
                    <a:pt x="139" y="752"/>
                    <a:pt x="119" y="743"/>
                    <a:pt x="105" y="729"/>
                  </a:cubicBezTo>
                  <a:cubicBezTo>
                    <a:pt x="74" y="698"/>
                    <a:pt x="76" y="641"/>
                    <a:pt x="108" y="571"/>
                  </a:cubicBezTo>
                  <a:cubicBezTo>
                    <a:pt x="113" y="559"/>
                    <a:pt x="119" y="545"/>
                    <a:pt x="125" y="534"/>
                  </a:cubicBezTo>
                  <a:cubicBezTo>
                    <a:pt x="139" y="503"/>
                    <a:pt x="159" y="469"/>
                    <a:pt x="184" y="438"/>
                  </a:cubicBezTo>
                  <a:cubicBezTo>
                    <a:pt x="175" y="427"/>
                    <a:pt x="167" y="418"/>
                    <a:pt x="162" y="410"/>
                  </a:cubicBezTo>
                  <a:lnTo>
                    <a:pt x="648" y="410"/>
                  </a:lnTo>
                  <a:lnTo>
                    <a:pt x="648" y="410"/>
                  </a:lnTo>
                  <a:cubicBezTo>
                    <a:pt x="642" y="418"/>
                    <a:pt x="633" y="427"/>
                    <a:pt x="625" y="438"/>
                  </a:cubicBezTo>
                  <a:cubicBezTo>
                    <a:pt x="614" y="449"/>
                    <a:pt x="602" y="463"/>
                    <a:pt x="591" y="477"/>
                  </a:cubicBezTo>
                  <a:cubicBezTo>
                    <a:pt x="577" y="494"/>
                    <a:pt x="560" y="511"/>
                    <a:pt x="543" y="525"/>
                  </a:cubicBezTo>
                  <a:cubicBezTo>
                    <a:pt x="529" y="542"/>
                    <a:pt x="512" y="559"/>
                    <a:pt x="495" y="574"/>
                  </a:cubicBezTo>
                  <a:cubicBezTo>
                    <a:pt x="481" y="585"/>
                    <a:pt x="467" y="596"/>
                    <a:pt x="455" y="608"/>
                  </a:cubicBezTo>
                  <a:cubicBezTo>
                    <a:pt x="444" y="616"/>
                    <a:pt x="435" y="625"/>
                    <a:pt x="427" y="630"/>
                  </a:cubicBezTo>
                  <a:cubicBezTo>
                    <a:pt x="435" y="638"/>
                    <a:pt x="444" y="644"/>
                    <a:pt x="455" y="650"/>
                  </a:cubicBezTo>
                  <a:cubicBezTo>
                    <a:pt x="472" y="636"/>
                    <a:pt x="489" y="622"/>
                    <a:pt x="509" y="605"/>
                  </a:cubicBezTo>
                  <a:cubicBezTo>
                    <a:pt x="520" y="594"/>
                    <a:pt x="535" y="582"/>
                    <a:pt x="546" y="571"/>
                  </a:cubicBezTo>
                  <a:cubicBezTo>
                    <a:pt x="554" y="562"/>
                    <a:pt x="560" y="557"/>
                    <a:pt x="568" y="551"/>
                  </a:cubicBezTo>
                  <a:cubicBezTo>
                    <a:pt x="574" y="542"/>
                    <a:pt x="580" y="537"/>
                    <a:pt x="588" y="528"/>
                  </a:cubicBezTo>
                  <a:cubicBezTo>
                    <a:pt x="599" y="517"/>
                    <a:pt x="611" y="503"/>
                    <a:pt x="622" y="491"/>
                  </a:cubicBezTo>
                  <a:cubicBezTo>
                    <a:pt x="639" y="472"/>
                    <a:pt x="653" y="455"/>
                    <a:pt x="667" y="438"/>
                  </a:cubicBezTo>
                  <a:cubicBezTo>
                    <a:pt x="662" y="427"/>
                    <a:pt x="656" y="418"/>
                    <a:pt x="648" y="410"/>
                  </a:cubicBezTo>
                  <a:lnTo>
                    <a:pt x="399" y="166"/>
                  </a:lnTo>
                  <a:lnTo>
                    <a:pt x="399" y="166"/>
                  </a:lnTo>
                  <a:cubicBezTo>
                    <a:pt x="379" y="181"/>
                    <a:pt x="362" y="195"/>
                    <a:pt x="345" y="212"/>
                  </a:cubicBezTo>
                  <a:cubicBezTo>
                    <a:pt x="331" y="223"/>
                    <a:pt x="317" y="234"/>
                    <a:pt x="306" y="248"/>
                  </a:cubicBezTo>
                  <a:cubicBezTo>
                    <a:pt x="297" y="254"/>
                    <a:pt x="291" y="259"/>
                    <a:pt x="286" y="268"/>
                  </a:cubicBezTo>
                  <a:cubicBezTo>
                    <a:pt x="277" y="274"/>
                    <a:pt x="271" y="279"/>
                    <a:pt x="266" y="288"/>
                  </a:cubicBezTo>
                  <a:cubicBezTo>
                    <a:pt x="252" y="299"/>
                    <a:pt x="240" y="313"/>
                    <a:pt x="229" y="327"/>
                  </a:cubicBezTo>
                  <a:cubicBezTo>
                    <a:pt x="212" y="345"/>
                    <a:pt x="198" y="361"/>
                    <a:pt x="184" y="381"/>
                  </a:cubicBezTo>
                  <a:cubicBezTo>
                    <a:pt x="189" y="390"/>
                    <a:pt x="198" y="398"/>
                    <a:pt x="203" y="410"/>
                  </a:cubicBezTo>
                  <a:cubicBezTo>
                    <a:pt x="212" y="398"/>
                    <a:pt x="218" y="390"/>
                    <a:pt x="226" y="379"/>
                  </a:cubicBezTo>
                  <a:cubicBezTo>
                    <a:pt x="237" y="367"/>
                    <a:pt x="249" y="353"/>
                    <a:pt x="260" y="339"/>
                  </a:cubicBezTo>
                  <a:cubicBezTo>
                    <a:pt x="274" y="322"/>
                    <a:pt x="291" y="308"/>
                    <a:pt x="308" y="291"/>
                  </a:cubicBezTo>
                  <a:cubicBezTo>
                    <a:pt x="325" y="274"/>
                    <a:pt x="340" y="257"/>
                    <a:pt x="357" y="243"/>
                  </a:cubicBezTo>
                  <a:cubicBezTo>
                    <a:pt x="371" y="232"/>
                    <a:pt x="384" y="220"/>
                    <a:pt x="396" y="209"/>
                  </a:cubicBezTo>
                  <a:cubicBezTo>
                    <a:pt x="407" y="200"/>
                    <a:pt x="416" y="195"/>
                    <a:pt x="427" y="186"/>
                  </a:cubicBezTo>
                  <a:cubicBezTo>
                    <a:pt x="416" y="181"/>
                    <a:pt x="407" y="172"/>
                    <a:pt x="399" y="166"/>
                  </a:cubicBezTo>
                  <a:lnTo>
                    <a:pt x="738" y="0"/>
                  </a:lnTo>
                  <a:lnTo>
                    <a:pt x="738" y="0"/>
                  </a:lnTo>
                  <a:cubicBezTo>
                    <a:pt x="693" y="0"/>
                    <a:pt x="636" y="17"/>
                    <a:pt x="574" y="48"/>
                  </a:cubicBezTo>
                  <a:cubicBezTo>
                    <a:pt x="563" y="53"/>
                    <a:pt x="549" y="62"/>
                    <a:pt x="538" y="70"/>
                  </a:cubicBezTo>
                  <a:cubicBezTo>
                    <a:pt x="501" y="90"/>
                    <a:pt x="464" y="115"/>
                    <a:pt x="427" y="144"/>
                  </a:cubicBezTo>
                  <a:cubicBezTo>
                    <a:pt x="435" y="149"/>
                    <a:pt x="444" y="158"/>
                    <a:pt x="455" y="166"/>
                  </a:cubicBezTo>
                  <a:cubicBezTo>
                    <a:pt x="486" y="141"/>
                    <a:pt x="520" y="121"/>
                    <a:pt x="552" y="107"/>
                  </a:cubicBezTo>
                  <a:cubicBezTo>
                    <a:pt x="563" y="101"/>
                    <a:pt x="577" y="95"/>
                    <a:pt x="588" y="90"/>
                  </a:cubicBezTo>
                  <a:cubicBezTo>
                    <a:pt x="625" y="73"/>
                    <a:pt x="659" y="67"/>
                    <a:pt x="687" y="67"/>
                  </a:cubicBezTo>
                  <a:cubicBezTo>
                    <a:pt x="713" y="67"/>
                    <a:pt x="733" y="73"/>
                    <a:pt x="747" y="87"/>
                  </a:cubicBezTo>
                  <a:cubicBezTo>
                    <a:pt x="777" y="118"/>
                    <a:pt x="775" y="175"/>
                    <a:pt x="744" y="246"/>
                  </a:cubicBezTo>
                  <a:cubicBezTo>
                    <a:pt x="741" y="259"/>
                    <a:pt x="735" y="271"/>
                    <a:pt x="727" y="282"/>
                  </a:cubicBezTo>
                  <a:cubicBezTo>
                    <a:pt x="713" y="313"/>
                    <a:pt x="693" y="347"/>
                    <a:pt x="667" y="381"/>
                  </a:cubicBezTo>
                  <a:cubicBezTo>
                    <a:pt x="676" y="390"/>
                    <a:pt x="684" y="398"/>
                    <a:pt x="690" y="410"/>
                  </a:cubicBezTo>
                  <a:cubicBezTo>
                    <a:pt x="721" y="370"/>
                    <a:pt x="744" y="333"/>
                    <a:pt x="766" y="296"/>
                  </a:cubicBezTo>
                  <a:cubicBezTo>
                    <a:pt x="772" y="285"/>
                    <a:pt x="780" y="271"/>
                    <a:pt x="786" y="259"/>
                  </a:cubicBezTo>
                  <a:cubicBezTo>
                    <a:pt x="840" y="155"/>
                    <a:pt x="851" y="67"/>
                    <a:pt x="809" y="25"/>
                  </a:cubicBezTo>
                  <a:cubicBezTo>
                    <a:pt x="792" y="8"/>
                    <a:pt x="766" y="0"/>
                    <a:pt x="738" y="0"/>
                  </a:cubicBezTo>
                  <a:lnTo>
                    <a:pt x="162"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1" name="Freeform 156"/>
            <p:cNvSpPr>
              <a:spLocks noChangeArrowheads="1"/>
            </p:cNvSpPr>
            <p:nvPr/>
          </p:nvSpPr>
          <p:spPr bwMode="auto">
            <a:xfrm>
              <a:off x="6616" y="972"/>
              <a:ext cx="192" cy="184"/>
            </a:xfrm>
            <a:custGeom>
              <a:avLst/>
              <a:gdLst>
                <a:gd name="T0" fmla="*/ 108 w 852"/>
                <a:gd name="T1" fmla="*/ 246 h 818"/>
                <a:gd name="T2" fmla="*/ 164 w 852"/>
                <a:gd name="T3" fmla="*/ 67 h 818"/>
                <a:gd name="T4" fmla="*/ 300 w 852"/>
                <a:gd name="T5" fmla="*/ 107 h 818"/>
                <a:gd name="T6" fmla="*/ 427 w 852"/>
                <a:gd name="T7" fmla="*/ 186 h 818"/>
                <a:gd name="T8" fmla="*/ 495 w 852"/>
                <a:gd name="T9" fmla="*/ 243 h 818"/>
                <a:gd name="T10" fmla="*/ 591 w 852"/>
                <a:gd name="T11" fmla="*/ 339 h 818"/>
                <a:gd name="T12" fmla="*/ 648 w 852"/>
                <a:gd name="T13" fmla="*/ 410 h 818"/>
                <a:gd name="T14" fmla="*/ 727 w 852"/>
                <a:gd name="T15" fmla="*/ 534 h 818"/>
                <a:gd name="T16" fmla="*/ 747 w 852"/>
                <a:gd name="T17" fmla="*/ 729 h 818"/>
                <a:gd name="T18" fmla="*/ 588 w 852"/>
                <a:gd name="T19" fmla="*/ 726 h 818"/>
                <a:gd name="T20" fmla="*/ 455 w 852"/>
                <a:gd name="T21" fmla="*/ 650 h 818"/>
                <a:gd name="T22" fmla="*/ 396 w 852"/>
                <a:gd name="T23" fmla="*/ 608 h 818"/>
                <a:gd name="T24" fmla="*/ 308 w 852"/>
                <a:gd name="T25" fmla="*/ 525 h 818"/>
                <a:gd name="T26" fmla="*/ 226 w 852"/>
                <a:gd name="T27" fmla="*/ 438 h 818"/>
                <a:gd name="T28" fmla="*/ 184 w 852"/>
                <a:gd name="T29" fmla="*/ 381 h 818"/>
                <a:gd name="T30" fmla="*/ 108 w 852"/>
                <a:gd name="T31" fmla="*/ 246 h 818"/>
                <a:gd name="T32" fmla="*/ 116 w 852"/>
                <a:gd name="T33" fmla="*/ 0 h 818"/>
                <a:gd name="T34" fmla="*/ 65 w 852"/>
                <a:gd name="T35" fmla="*/ 259 h 818"/>
                <a:gd name="T36" fmla="*/ 162 w 852"/>
                <a:gd name="T37" fmla="*/ 410 h 818"/>
                <a:gd name="T38" fmla="*/ 229 w 852"/>
                <a:gd name="T39" fmla="*/ 491 h 818"/>
                <a:gd name="T40" fmla="*/ 286 w 852"/>
                <a:gd name="T41" fmla="*/ 551 h 818"/>
                <a:gd name="T42" fmla="*/ 345 w 852"/>
                <a:gd name="T43" fmla="*/ 605 h 818"/>
                <a:gd name="T44" fmla="*/ 427 w 852"/>
                <a:gd name="T45" fmla="*/ 672 h 818"/>
                <a:gd name="T46" fmla="*/ 574 w 852"/>
                <a:gd name="T47" fmla="*/ 769 h 818"/>
                <a:gd name="T48" fmla="*/ 809 w 852"/>
                <a:gd name="T49" fmla="*/ 791 h 818"/>
                <a:gd name="T50" fmla="*/ 766 w 852"/>
                <a:gd name="T51" fmla="*/ 520 h 818"/>
                <a:gd name="T52" fmla="*/ 667 w 852"/>
                <a:gd name="T53" fmla="*/ 381 h 818"/>
                <a:gd name="T54" fmla="*/ 588 w 852"/>
                <a:gd name="T55" fmla="*/ 288 h 818"/>
                <a:gd name="T56" fmla="*/ 546 w 852"/>
                <a:gd name="T57" fmla="*/ 248 h 818"/>
                <a:gd name="T58" fmla="*/ 455 w 852"/>
                <a:gd name="T59" fmla="*/ 166 h 818"/>
                <a:gd name="T60" fmla="*/ 314 w 852"/>
                <a:gd name="T61" fmla="*/ 67 h 818"/>
                <a:gd name="T62" fmla="*/ 116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6"/>
                  </a:moveTo>
                  <a:lnTo>
                    <a:pt x="108" y="246"/>
                  </a:lnTo>
                  <a:cubicBezTo>
                    <a:pt x="76" y="175"/>
                    <a:pt x="74" y="118"/>
                    <a:pt x="105" y="87"/>
                  </a:cubicBezTo>
                  <a:cubicBezTo>
                    <a:pt x="119" y="73"/>
                    <a:pt x="139" y="67"/>
                    <a:pt x="164" y="67"/>
                  </a:cubicBezTo>
                  <a:cubicBezTo>
                    <a:pt x="192" y="67"/>
                    <a:pt x="226" y="73"/>
                    <a:pt x="263" y="90"/>
                  </a:cubicBezTo>
                  <a:cubicBezTo>
                    <a:pt x="277" y="95"/>
                    <a:pt x="289" y="101"/>
                    <a:pt x="300" y="107"/>
                  </a:cubicBezTo>
                  <a:cubicBezTo>
                    <a:pt x="331" y="121"/>
                    <a:pt x="365" y="141"/>
                    <a:pt x="399" y="166"/>
                  </a:cubicBezTo>
                  <a:cubicBezTo>
                    <a:pt x="407" y="172"/>
                    <a:pt x="416" y="181"/>
                    <a:pt x="427" y="186"/>
                  </a:cubicBezTo>
                  <a:cubicBezTo>
                    <a:pt x="435" y="195"/>
                    <a:pt x="444" y="200"/>
                    <a:pt x="455" y="209"/>
                  </a:cubicBezTo>
                  <a:cubicBezTo>
                    <a:pt x="467" y="220"/>
                    <a:pt x="481" y="232"/>
                    <a:pt x="495" y="243"/>
                  </a:cubicBezTo>
                  <a:cubicBezTo>
                    <a:pt x="512" y="257"/>
                    <a:pt x="529" y="274"/>
                    <a:pt x="543" y="291"/>
                  </a:cubicBezTo>
                  <a:cubicBezTo>
                    <a:pt x="560" y="308"/>
                    <a:pt x="577" y="322"/>
                    <a:pt x="591" y="339"/>
                  </a:cubicBezTo>
                  <a:cubicBezTo>
                    <a:pt x="602" y="353"/>
                    <a:pt x="614" y="367"/>
                    <a:pt x="625" y="379"/>
                  </a:cubicBezTo>
                  <a:cubicBezTo>
                    <a:pt x="633" y="390"/>
                    <a:pt x="642" y="398"/>
                    <a:pt x="648" y="410"/>
                  </a:cubicBezTo>
                  <a:cubicBezTo>
                    <a:pt x="656" y="418"/>
                    <a:pt x="662" y="427"/>
                    <a:pt x="667" y="438"/>
                  </a:cubicBezTo>
                  <a:cubicBezTo>
                    <a:pt x="693" y="469"/>
                    <a:pt x="713" y="503"/>
                    <a:pt x="727" y="534"/>
                  </a:cubicBezTo>
                  <a:cubicBezTo>
                    <a:pt x="735" y="545"/>
                    <a:pt x="741" y="559"/>
                    <a:pt x="744" y="571"/>
                  </a:cubicBezTo>
                  <a:cubicBezTo>
                    <a:pt x="775" y="641"/>
                    <a:pt x="777" y="698"/>
                    <a:pt x="747" y="729"/>
                  </a:cubicBezTo>
                  <a:cubicBezTo>
                    <a:pt x="733" y="743"/>
                    <a:pt x="713" y="752"/>
                    <a:pt x="687" y="752"/>
                  </a:cubicBezTo>
                  <a:cubicBezTo>
                    <a:pt x="659" y="752"/>
                    <a:pt x="625" y="743"/>
                    <a:pt x="588" y="726"/>
                  </a:cubicBezTo>
                  <a:cubicBezTo>
                    <a:pt x="577" y="723"/>
                    <a:pt x="563" y="718"/>
                    <a:pt x="552" y="709"/>
                  </a:cubicBezTo>
                  <a:cubicBezTo>
                    <a:pt x="520" y="695"/>
                    <a:pt x="486" y="675"/>
                    <a:pt x="455" y="650"/>
                  </a:cubicBezTo>
                  <a:cubicBezTo>
                    <a:pt x="444" y="644"/>
                    <a:pt x="435" y="638"/>
                    <a:pt x="427" y="630"/>
                  </a:cubicBezTo>
                  <a:cubicBezTo>
                    <a:pt x="416" y="625"/>
                    <a:pt x="407" y="616"/>
                    <a:pt x="396" y="608"/>
                  </a:cubicBezTo>
                  <a:cubicBezTo>
                    <a:pt x="384" y="596"/>
                    <a:pt x="371" y="585"/>
                    <a:pt x="357" y="574"/>
                  </a:cubicBezTo>
                  <a:cubicBezTo>
                    <a:pt x="340" y="559"/>
                    <a:pt x="325" y="542"/>
                    <a:pt x="308" y="525"/>
                  </a:cubicBezTo>
                  <a:cubicBezTo>
                    <a:pt x="291" y="511"/>
                    <a:pt x="274" y="494"/>
                    <a:pt x="260" y="477"/>
                  </a:cubicBezTo>
                  <a:cubicBezTo>
                    <a:pt x="249" y="463"/>
                    <a:pt x="237" y="449"/>
                    <a:pt x="226" y="438"/>
                  </a:cubicBezTo>
                  <a:cubicBezTo>
                    <a:pt x="218" y="427"/>
                    <a:pt x="212" y="418"/>
                    <a:pt x="203" y="410"/>
                  </a:cubicBezTo>
                  <a:cubicBezTo>
                    <a:pt x="198" y="398"/>
                    <a:pt x="189" y="390"/>
                    <a:pt x="184" y="381"/>
                  </a:cubicBezTo>
                  <a:cubicBezTo>
                    <a:pt x="159" y="347"/>
                    <a:pt x="139" y="313"/>
                    <a:pt x="125" y="282"/>
                  </a:cubicBezTo>
                  <a:cubicBezTo>
                    <a:pt x="119" y="271"/>
                    <a:pt x="113" y="259"/>
                    <a:pt x="108" y="246"/>
                  </a:cubicBezTo>
                  <a:lnTo>
                    <a:pt x="116" y="0"/>
                  </a:lnTo>
                  <a:lnTo>
                    <a:pt x="116" y="0"/>
                  </a:lnTo>
                  <a:cubicBezTo>
                    <a:pt x="85" y="0"/>
                    <a:pt x="59" y="8"/>
                    <a:pt x="42" y="25"/>
                  </a:cubicBezTo>
                  <a:cubicBezTo>
                    <a:pt x="0" y="67"/>
                    <a:pt x="11" y="155"/>
                    <a:pt x="65" y="259"/>
                  </a:cubicBezTo>
                  <a:cubicBezTo>
                    <a:pt x="71" y="271"/>
                    <a:pt x="79" y="285"/>
                    <a:pt x="85" y="296"/>
                  </a:cubicBezTo>
                  <a:cubicBezTo>
                    <a:pt x="108" y="333"/>
                    <a:pt x="133" y="370"/>
                    <a:pt x="162" y="410"/>
                  </a:cubicBezTo>
                  <a:cubicBezTo>
                    <a:pt x="167" y="418"/>
                    <a:pt x="175" y="427"/>
                    <a:pt x="184" y="438"/>
                  </a:cubicBezTo>
                  <a:cubicBezTo>
                    <a:pt x="198" y="455"/>
                    <a:pt x="212" y="472"/>
                    <a:pt x="229" y="491"/>
                  </a:cubicBezTo>
                  <a:cubicBezTo>
                    <a:pt x="240" y="503"/>
                    <a:pt x="252" y="517"/>
                    <a:pt x="266" y="528"/>
                  </a:cubicBezTo>
                  <a:cubicBezTo>
                    <a:pt x="271" y="537"/>
                    <a:pt x="277" y="542"/>
                    <a:pt x="286" y="551"/>
                  </a:cubicBezTo>
                  <a:cubicBezTo>
                    <a:pt x="291" y="557"/>
                    <a:pt x="297" y="562"/>
                    <a:pt x="306" y="571"/>
                  </a:cubicBezTo>
                  <a:cubicBezTo>
                    <a:pt x="317" y="582"/>
                    <a:pt x="331" y="594"/>
                    <a:pt x="345" y="605"/>
                  </a:cubicBezTo>
                  <a:cubicBezTo>
                    <a:pt x="362" y="622"/>
                    <a:pt x="379" y="636"/>
                    <a:pt x="399" y="650"/>
                  </a:cubicBezTo>
                  <a:cubicBezTo>
                    <a:pt x="407" y="658"/>
                    <a:pt x="416" y="667"/>
                    <a:pt x="427" y="672"/>
                  </a:cubicBezTo>
                  <a:cubicBezTo>
                    <a:pt x="464" y="703"/>
                    <a:pt x="501" y="726"/>
                    <a:pt x="538" y="749"/>
                  </a:cubicBezTo>
                  <a:cubicBezTo>
                    <a:pt x="549" y="755"/>
                    <a:pt x="563" y="763"/>
                    <a:pt x="574" y="769"/>
                  </a:cubicBezTo>
                  <a:cubicBezTo>
                    <a:pt x="636" y="800"/>
                    <a:pt x="693" y="817"/>
                    <a:pt x="738" y="817"/>
                  </a:cubicBezTo>
                  <a:cubicBezTo>
                    <a:pt x="766" y="817"/>
                    <a:pt x="792" y="808"/>
                    <a:pt x="809" y="791"/>
                  </a:cubicBezTo>
                  <a:cubicBezTo>
                    <a:pt x="851" y="749"/>
                    <a:pt x="840" y="661"/>
                    <a:pt x="786" y="557"/>
                  </a:cubicBezTo>
                  <a:cubicBezTo>
                    <a:pt x="780" y="545"/>
                    <a:pt x="772" y="531"/>
                    <a:pt x="766" y="520"/>
                  </a:cubicBezTo>
                  <a:cubicBezTo>
                    <a:pt x="744" y="483"/>
                    <a:pt x="721" y="446"/>
                    <a:pt x="690" y="410"/>
                  </a:cubicBezTo>
                  <a:cubicBezTo>
                    <a:pt x="684" y="398"/>
                    <a:pt x="676" y="390"/>
                    <a:pt x="667" y="381"/>
                  </a:cubicBezTo>
                  <a:cubicBezTo>
                    <a:pt x="653" y="361"/>
                    <a:pt x="639" y="345"/>
                    <a:pt x="622" y="327"/>
                  </a:cubicBezTo>
                  <a:cubicBezTo>
                    <a:pt x="611" y="313"/>
                    <a:pt x="599" y="299"/>
                    <a:pt x="588" y="288"/>
                  </a:cubicBezTo>
                  <a:cubicBezTo>
                    <a:pt x="580" y="279"/>
                    <a:pt x="574" y="274"/>
                    <a:pt x="568" y="268"/>
                  </a:cubicBezTo>
                  <a:cubicBezTo>
                    <a:pt x="560" y="259"/>
                    <a:pt x="554" y="254"/>
                    <a:pt x="546" y="248"/>
                  </a:cubicBezTo>
                  <a:cubicBezTo>
                    <a:pt x="535" y="234"/>
                    <a:pt x="520" y="223"/>
                    <a:pt x="509" y="212"/>
                  </a:cubicBezTo>
                  <a:cubicBezTo>
                    <a:pt x="489" y="195"/>
                    <a:pt x="472" y="181"/>
                    <a:pt x="455" y="166"/>
                  </a:cubicBezTo>
                  <a:cubicBezTo>
                    <a:pt x="444" y="158"/>
                    <a:pt x="435" y="149"/>
                    <a:pt x="427" y="144"/>
                  </a:cubicBezTo>
                  <a:cubicBezTo>
                    <a:pt x="387" y="115"/>
                    <a:pt x="351" y="90"/>
                    <a:pt x="314" y="67"/>
                  </a:cubicBezTo>
                  <a:cubicBezTo>
                    <a:pt x="303" y="62"/>
                    <a:pt x="289" y="53"/>
                    <a:pt x="277" y="48"/>
                  </a:cubicBezTo>
                  <a:cubicBezTo>
                    <a:pt x="215" y="17"/>
                    <a:pt x="159" y="0"/>
                    <a:pt x="116" y="0"/>
                  </a:cubicBezTo>
                  <a:lnTo>
                    <a:pt x="108" y="2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2" name="Freeform 157"/>
            <p:cNvSpPr>
              <a:spLocks noChangeArrowheads="1"/>
            </p:cNvSpPr>
            <p:nvPr/>
          </p:nvSpPr>
          <p:spPr bwMode="auto">
            <a:xfrm>
              <a:off x="6694" y="1046"/>
              <a:ext cx="37" cy="37"/>
            </a:xfrm>
            <a:custGeom>
              <a:avLst/>
              <a:gdLst>
                <a:gd name="T0" fmla="*/ 85 w 168"/>
                <a:gd name="T1" fmla="*/ 0 h 167"/>
                <a:gd name="T2" fmla="*/ 85 w 168"/>
                <a:gd name="T3" fmla="*/ 0 h 167"/>
                <a:gd name="T4" fmla="*/ 0 w 168"/>
                <a:gd name="T5" fmla="*/ 85 h 167"/>
                <a:gd name="T6" fmla="*/ 85 w 168"/>
                <a:gd name="T7" fmla="*/ 166 h 167"/>
                <a:gd name="T8" fmla="*/ 167 w 168"/>
                <a:gd name="T9" fmla="*/ 85 h 167"/>
                <a:gd name="T10" fmla="*/ 85 w 168"/>
                <a:gd name="T11" fmla="*/ 0 h 167"/>
              </a:gdLst>
              <a:ahLst/>
              <a:cxnLst>
                <a:cxn ang="0">
                  <a:pos x="T0" y="T1"/>
                </a:cxn>
                <a:cxn ang="0">
                  <a:pos x="T2" y="T3"/>
                </a:cxn>
                <a:cxn ang="0">
                  <a:pos x="T4" y="T5"/>
                </a:cxn>
                <a:cxn ang="0">
                  <a:pos x="T6" y="T7"/>
                </a:cxn>
                <a:cxn ang="0">
                  <a:pos x="T8" y="T9"/>
                </a:cxn>
                <a:cxn ang="0">
                  <a:pos x="T10" y="T11"/>
                </a:cxn>
              </a:cxnLst>
              <a:rect l="0" t="0" r="r" b="b"/>
              <a:pathLst>
                <a:path w="168" h="167">
                  <a:moveTo>
                    <a:pt x="85" y="0"/>
                  </a:moveTo>
                  <a:lnTo>
                    <a:pt x="85" y="0"/>
                  </a:lnTo>
                  <a:cubicBezTo>
                    <a:pt x="37" y="0"/>
                    <a:pt x="0" y="36"/>
                    <a:pt x="0" y="85"/>
                  </a:cubicBezTo>
                  <a:cubicBezTo>
                    <a:pt x="0" y="130"/>
                    <a:pt x="37" y="166"/>
                    <a:pt x="85" y="166"/>
                  </a:cubicBezTo>
                  <a:cubicBezTo>
                    <a:pt x="130" y="166"/>
                    <a:pt x="167" y="130"/>
                    <a:pt x="167" y="85"/>
                  </a:cubicBezTo>
                  <a:cubicBezTo>
                    <a:pt x="167" y="36"/>
                    <a:pt x="130" y="0"/>
                    <a:pt x="8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3" name="Freeform 158"/>
            <p:cNvSpPr>
              <a:spLocks noChangeArrowheads="1"/>
            </p:cNvSpPr>
            <p:nvPr/>
          </p:nvSpPr>
          <p:spPr bwMode="auto">
            <a:xfrm>
              <a:off x="6332" y="1523"/>
              <a:ext cx="204" cy="181"/>
            </a:xfrm>
            <a:custGeom>
              <a:avLst/>
              <a:gdLst>
                <a:gd name="T0" fmla="*/ 449 w 905"/>
                <a:gd name="T1" fmla="*/ 727 h 802"/>
                <a:gd name="T2" fmla="*/ 449 w 905"/>
                <a:gd name="T3" fmla="*/ 727 h 802"/>
                <a:gd name="T4" fmla="*/ 313 w 905"/>
                <a:gd name="T5" fmla="*/ 699 h 802"/>
                <a:gd name="T6" fmla="*/ 152 w 905"/>
                <a:gd name="T7" fmla="*/ 266 h 802"/>
                <a:gd name="T8" fmla="*/ 449 w 905"/>
                <a:gd name="T9" fmla="*/ 77 h 802"/>
                <a:gd name="T10" fmla="*/ 585 w 905"/>
                <a:gd name="T11" fmla="*/ 105 h 802"/>
                <a:gd name="T12" fmla="*/ 746 w 905"/>
                <a:gd name="T13" fmla="*/ 537 h 802"/>
                <a:gd name="T14" fmla="*/ 449 w 905"/>
                <a:gd name="T15" fmla="*/ 727 h 802"/>
                <a:gd name="T16" fmla="*/ 449 w 905"/>
                <a:gd name="T17" fmla="*/ 0 h 802"/>
                <a:gd name="T18" fmla="*/ 449 w 905"/>
                <a:gd name="T19" fmla="*/ 0 h 802"/>
                <a:gd name="T20" fmla="*/ 85 w 905"/>
                <a:gd name="T21" fmla="*/ 235 h 802"/>
                <a:gd name="T22" fmla="*/ 234 w 905"/>
                <a:gd name="T23" fmla="*/ 741 h 802"/>
                <a:gd name="T24" fmla="*/ 251 w 905"/>
                <a:gd name="T25" fmla="*/ 704 h 802"/>
                <a:gd name="T26" fmla="*/ 350 w 905"/>
                <a:gd name="T27" fmla="*/ 750 h 802"/>
                <a:gd name="T28" fmla="*/ 333 w 905"/>
                <a:gd name="T29" fmla="*/ 784 h 802"/>
                <a:gd name="T30" fmla="*/ 449 w 905"/>
                <a:gd name="T31" fmla="*/ 801 h 802"/>
                <a:gd name="T32" fmla="*/ 814 w 905"/>
                <a:gd name="T33" fmla="*/ 566 h 802"/>
                <a:gd name="T34" fmla="*/ 616 w 905"/>
                <a:gd name="T35" fmla="*/ 37 h 802"/>
                <a:gd name="T36" fmla="*/ 449 w 905"/>
                <a:gd name="T37" fmla="*/ 0 h 802"/>
                <a:gd name="T38" fmla="*/ 449 w 905"/>
                <a:gd name="T39" fmla="*/ 727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5" h="802">
                  <a:moveTo>
                    <a:pt x="449" y="727"/>
                  </a:moveTo>
                  <a:lnTo>
                    <a:pt x="449" y="727"/>
                  </a:lnTo>
                  <a:cubicBezTo>
                    <a:pt x="404" y="727"/>
                    <a:pt x="359" y="718"/>
                    <a:pt x="313" y="699"/>
                  </a:cubicBezTo>
                  <a:cubicBezTo>
                    <a:pt x="149" y="623"/>
                    <a:pt x="79" y="430"/>
                    <a:pt x="152" y="266"/>
                  </a:cubicBezTo>
                  <a:cubicBezTo>
                    <a:pt x="206" y="147"/>
                    <a:pt x="325" y="77"/>
                    <a:pt x="449" y="77"/>
                  </a:cubicBezTo>
                  <a:cubicBezTo>
                    <a:pt x="494" y="77"/>
                    <a:pt x="540" y="85"/>
                    <a:pt x="585" y="105"/>
                  </a:cubicBezTo>
                  <a:cubicBezTo>
                    <a:pt x="746" y="178"/>
                    <a:pt x="820" y="374"/>
                    <a:pt x="746" y="537"/>
                  </a:cubicBezTo>
                  <a:cubicBezTo>
                    <a:pt x="689" y="657"/>
                    <a:pt x="574" y="727"/>
                    <a:pt x="449" y="727"/>
                  </a:cubicBezTo>
                  <a:lnTo>
                    <a:pt x="449" y="0"/>
                  </a:lnTo>
                  <a:lnTo>
                    <a:pt x="449" y="0"/>
                  </a:lnTo>
                  <a:cubicBezTo>
                    <a:pt x="296" y="0"/>
                    <a:pt x="152" y="88"/>
                    <a:pt x="85" y="235"/>
                  </a:cubicBezTo>
                  <a:cubicBezTo>
                    <a:pt x="0" y="419"/>
                    <a:pt x="68" y="634"/>
                    <a:pt x="234" y="741"/>
                  </a:cubicBezTo>
                  <a:cubicBezTo>
                    <a:pt x="251" y="704"/>
                    <a:pt x="251" y="704"/>
                    <a:pt x="251" y="704"/>
                  </a:cubicBezTo>
                  <a:cubicBezTo>
                    <a:pt x="350" y="750"/>
                    <a:pt x="350" y="750"/>
                    <a:pt x="350" y="750"/>
                  </a:cubicBezTo>
                  <a:cubicBezTo>
                    <a:pt x="333" y="784"/>
                    <a:pt x="333" y="784"/>
                    <a:pt x="333" y="784"/>
                  </a:cubicBezTo>
                  <a:cubicBezTo>
                    <a:pt x="373" y="795"/>
                    <a:pt x="410" y="801"/>
                    <a:pt x="449" y="801"/>
                  </a:cubicBezTo>
                  <a:cubicBezTo>
                    <a:pt x="602" y="801"/>
                    <a:pt x="746" y="716"/>
                    <a:pt x="814" y="566"/>
                  </a:cubicBezTo>
                  <a:cubicBezTo>
                    <a:pt x="904" y="365"/>
                    <a:pt x="817" y="128"/>
                    <a:pt x="616" y="37"/>
                  </a:cubicBezTo>
                  <a:cubicBezTo>
                    <a:pt x="562" y="12"/>
                    <a:pt x="506" y="0"/>
                    <a:pt x="449" y="0"/>
                  </a:cubicBezTo>
                  <a:lnTo>
                    <a:pt x="449" y="72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4" name="Freeform 159"/>
            <p:cNvSpPr>
              <a:spLocks noChangeArrowheads="1"/>
            </p:cNvSpPr>
            <p:nvPr/>
          </p:nvSpPr>
          <p:spPr bwMode="auto">
            <a:xfrm>
              <a:off x="6375" y="1682"/>
              <a:ext cx="35" cy="38"/>
            </a:xfrm>
            <a:custGeom>
              <a:avLst/>
              <a:gdLst>
                <a:gd name="T0" fmla="*/ 59 w 159"/>
                <a:gd name="T1" fmla="*/ 0 h 174"/>
                <a:gd name="T2" fmla="*/ 59 w 159"/>
                <a:gd name="T3" fmla="*/ 0 h 174"/>
                <a:gd name="T4" fmla="*/ 42 w 159"/>
                <a:gd name="T5" fmla="*/ 37 h 174"/>
                <a:gd name="T6" fmla="*/ 0 w 159"/>
                <a:gd name="T7" fmla="*/ 128 h 174"/>
                <a:gd name="T8" fmla="*/ 23 w 159"/>
                <a:gd name="T9" fmla="*/ 125 h 174"/>
                <a:gd name="T10" fmla="*/ 59 w 159"/>
                <a:gd name="T11" fmla="*/ 133 h 174"/>
                <a:gd name="T12" fmla="*/ 99 w 159"/>
                <a:gd name="T13" fmla="*/ 173 h 174"/>
                <a:gd name="T14" fmla="*/ 141 w 159"/>
                <a:gd name="T15" fmla="*/ 80 h 174"/>
                <a:gd name="T16" fmla="*/ 158 w 159"/>
                <a:gd name="T17" fmla="*/ 46 h 174"/>
                <a:gd name="T18" fmla="*/ 59 w 159"/>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74">
                  <a:moveTo>
                    <a:pt x="59" y="0"/>
                  </a:moveTo>
                  <a:lnTo>
                    <a:pt x="59" y="0"/>
                  </a:lnTo>
                  <a:cubicBezTo>
                    <a:pt x="42" y="37"/>
                    <a:pt x="42" y="37"/>
                    <a:pt x="42" y="37"/>
                  </a:cubicBezTo>
                  <a:cubicBezTo>
                    <a:pt x="0" y="128"/>
                    <a:pt x="0" y="128"/>
                    <a:pt x="0" y="128"/>
                  </a:cubicBezTo>
                  <a:cubicBezTo>
                    <a:pt x="8" y="128"/>
                    <a:pt x="14" y="125"/>
                    <a:pt x="23" y="125"/>
                  </a:cubicBezTo>
                  <a:cubicBezTo>
                    <a:pt x="34" y="125"/>
                    <a:pt x="48" y="128"/>
                    <a:pt x="59" y="133"/>
                  </a:cubicBezTo>
                  <a:cubicBezTo>
                    <a:pt x="76" y="142"/>
                    <a:pt x="90" y="156"/>
                    <a:pt x="99" y="173"/>
                  </a:cubicBezTo>
                  <a:cubicBezTo>
                    <a:pt x="141" y="80"/>
                    <a:pt x="141" y="80"/>
                    <a:pt x="141" y="80"/>
                  </a:cubicBezTo>
                  <a:cubicBezTo>
                    <a:pt x="158" y="46"/>
                    <a:pt x="158" y="46"/>
                    <a:pt x="158" y="46"/>
                  </a:cubicBezTo>
                  <a:cubicBezTo>
                    <a:pt x="59" y="0"/>
                    <a:pt x="59" y="0"/>
                    <a:pt x="59"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5" name="Freeform 160"/>
            <p:cNvSpPr>
              <a:spLocks noChangeArrowheads="1"/>
            </p:cNvSpPr>
            <p:nvPr/>
          </p:nvSpPr>
          <p:spPr bwMode="auto">
            <a:xfrm>
              <a:off x="6323" y="1711"/>
              <a:ext cx="77" cy="115"/>
            </a:xfrm>
            <a:custGeom>
              <a:avLst/>
              <a:gdLst>
                <a:gd name="T0" fmla="*/ 252 w 343"/>
                <a:gd name="T1" fmla="*/ 0 h 510"/>
                <a:gd name="T2" fmla="*/ 252 w 343"/>
                <a:gd name="T3" fmla="*/ 0 h 510"/>
                <a:gd name="T4" fmla="*/ 229 w 343"/>
                <a:gd name="T5" fmla="*/ 3 h 510"/>
                <a:gd name="T6" fmla="*/ 172 w 343"/>
                <a:gd name="T7" fmla="*/ 51 h 510"/>
                <a:gd name="T8" fmla="*/ 20 w 343"/>
                <a:gd name="T9" fmla="*/ 387 h 510"/>
                <a:gd name="T10" fmla="*/ 62 w 343"/>
                <a:gd name="T11" fmla="*/ 500 h 510"/>
                <a:gd name="T12" fmla="*/ 99 w 343"/>
                <a:gd name="T13" fmla="*/ 509 h 510"/>
                <a:gd name="T14" fmla="*/ 178 w 343"/>
                <a:gd name="T15" fmla="*/ 458 h 510"/>
                <a:gd name="T16" fmla="*/ 331 w 343"/>
                <a:gd name="T17" fmla="*/ 124 h 510"/>
                <a:gd name="T18" fmla="*/ 328 w 343"/>
                <a:gd name="T19" fmla="*/ 48 h 510"/>
                <a:gd name="T20" fmla="*/ 288 w 343"/>
                <a:gd name="T21" fmla="*/ 8 h 510"/>
                <a:gd name="T22" fmla="*/ 252 w 343"/>
                <a:gd name="T23" fmla="*/ 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3" h="510">
                  <a:moveTo>
                    <a:pt x="252" y="0"/>
                  </a:moveTo>
                  <a:lnTo>
                    <a:pt x="252" y="0"/>
                  </a:lnTo>
                  <a:cubicBezTo>
                    <a:pt x="243" y="0"/>
                    <a:pt x="237" y="3"/>
                    <a:pt x="229" y="3"/>
                  </a:cubicBezTo>
                  <a:cubicBezTo>
                    <a:pt x="206" y="11"/>
                    <a:pt x="184" y="28"/>
                    <a:pt x="172" y="51"/>
                  </a:cubicBezTo>
                  <a:cubicBezTo>
                    <a:pt x="20" y="387"/>
                    <a:pt x="20" y="387"/>
                    <a:pt x="20" y="387"/>
                  </a:cubicBezTo>
                  <a:cubicBezTo>
                    <a:pt x="0" y="430"/>
                    <a:pt x="20" y="480"/>
                    <a:pt x="62" y="500"/>
                  </a:cubicBezTo>
                  <a:cubicBezTo>
                    <a:pt x="76" y="506"/>
                    <a:pt x="88" y="509"/>
                    <a:pt x="99" y="509"/>
                  </a:cubicBezTo>
                  <a:cubicBezTo>
                    <a:pt x="133" y="509"/>
                    <a:pt x="164" y="489"/>
                    <a:pt x="178" y="458"/>
                  </a:cubicBezTo>
                  <a:cubicBezTo>
                    <a:pt x="331" y="124"/>
                    <a:pt x="331" y="124"/>
                    <a:pt x="331" y="124"/>
                  </a:cubicBezTo>
                  <a:cubicBezTo>
                    <a:pt x="342" y="99"/>
                    <a:pt x="339" y="70"/>
                    <a:pt x="328" y="48"/>
                  </a:cubicBezTo>
                  <a:cubicBezTo>
                    <a:pt x="319" y="31"/>
                    <a:pt x="305" y="17"/>
                    <a:pt x="288" y="8"/>
                  </a:cubicBezTo>
                  <a:cubicBezTo>
                    <a:pt x="277" y="3"/>
                    <a:pt x="263" y="0"/>
                    <a:pt x="25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6" name="Freeform 161"/>
            <p:cNvSpPr>
              <a:spLocks noChangeArrowheads="1"/>
            </p:cNvSpPr>
            <p:nvPr/>
          </p:nvSpPr>
          <p:spPr bwMode="auto">
            <a:xfrm>
              <a:off x="5384" y="1621"/>
              <a:ext cx="201" cy="181"/>
            </a:xfrm>
            <a:custGeom>
              <a:avLst/>
              <a:gdLst>
                <a:gd name="T0" fmla="*/ 450 w 889"/>
                <a:gd name="T1" fmla="*/ 724 h 801"/>
                <a:gd name="T2" fmla="*/ 450 w 889"/>
                <a:gd name="T3" fmla="*/ 724 h 801"/>
                <a:gd name="T4" fmla="*/ 198 w 889"/>
                <a:gd name="T5" fmla="*/ 605 h 801"/>
                <a:gd name="T6" fmla="*/ 243 w 889"/>
                <a:gd name="T7" fmla="*/ 147 h 801"/>
                <a:gd name="T8" fmla="*/ 450 w 889"/>
                <a:gd name="T9" fmla="*/ 74 h 801"/>
                <a:gd name="T10" fmla="*/ 701 w 889"/>
                <a:gd name="T11" fmla="*/ 195 h 801"/>
                <a:gd name="T12" fmla="*/ 653 w 889"/>
                <a:gd name="T13" fmla="*/ 653 h 801"/>
                <a:gd name="T14" fmla="*/ 450 w 889"/>
                <a:gd name="T15" fmla="*/ 724 h 801"/>
                <a:gd name="T16" fmla="*/ 450 w 889"/>
                <a:gd name="T17" fmla="*/ 0 h 801"/>
                <a:gd name="T18" fmla="*/ 450 w 889"/>
                <a:gd name="T19" fmla="*/ 0 h 801"/>
                <a:gd name="T20" fmla="*/ 198 w 889"/>
                <a:gd name="T21" fmla="*/ 88 h 801"/>
                <a:gd name="T22" fmla="*/ 139 w 889"/>
                <a:gd name="T23" fmla="*/ 650 h 801"/>
                <a:gd name="T24" fmla="*/ 450 w 889"/>
                <a:gd name="T25" fmla="*/ 800 h 801"/>
                <a:gd name="T26" fmla="*/ 656 w 889"/>
                <a:gd name="T27" fmla="*/ 741 h 801"/>
                <a:gd name="T28" fmla="*/ 633 w 889"/>
                <a:gd name="T29" fmla="*/ 710 h 801"/>
                <a:gd name="T30" fmla="*/ 716 w 889"/>
                <a:gd name="T31" fmla="*/ 642 h 801"/>
                <a:gd name="T32" fmla="*/ 741 w 889"/>
                <a:gd name="T33" fmla="*/ 673 h 801"/>
                <a:gd name="T34" fmla="*/ 761 w 889"/>
                <a:gd name="T35" fmla="*/ 147 h 801"/>
                <a:gd name="T36" fmla="*/ 450 w 889"/>
                <a:gd name="T37" fmla="*/ 0 h 801"/>
                <a:gd name="T38" fmla="*/ 450 w 889"/>
                <a:gd name="T39" fmla="*/ 724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9" h="801">
                  <a:moveTo>
                    <a:pt x="450" y="724"/>
                  </a:moveTo>
                  <a:lnTo>
                    <a:pt x="450" y="724"/>
                  </a:lnTo>
                  <a:cubicBezTo>
                    <a:pt x="357" y="724"/>
                    <a:pt x="260" y="684"/>
                    <a:pt x="198" y="605"/>
                  </a:cubicBezTo>
                  <a:cubicBezTo>
                    <a:pt x="82" y="464"/>
                    <a:pt x="105" y="260"/>
                    <a:pt x="243" y="147"/>
                  </a:cubicBezTo>
                  <a:cubicBezTo>
                    <a:pt x="305" y="96"/>
                    <a:pt x="376" y="74"/>
                    <a:pt x="450" y="74"/>
                  </a:cubicBezTo>
                  <a:cubicBezTo>
                    <a:pt x="543" y="74"/>
                    <a:pt x="639" y="113"/>
                    <a:pt x="701" y="195"/>
                  </a:cubicBezTo>
                  <a:cubicBezTo>
                    <a:pt x="814" y="334"/>
                    <a:pt x="795" y="537"/>
                    <a:pt x="653" y="653"/>
                  </a:cubicBezTo>
                  <a:cubicBezTo>
                    <a:pt x="594" y="701"/>
                    <a:pt x="523" y="724"/>
                    <a:pt x="450" y="724"/>
                  </a:cubicBezTo>
                  <a:lnTo>
                    <a:pt x="450" y="0"/>
                  </a:lnTo>
                  <a:lnTo>
                    <a:pt x="450" y="0"/>
                  </a:lnTo>
                  <a:cubicBezTo>
                    <a:pt x="362" y="0"/>
                    <a:pt x="271" y="28"/>
                    <a:pt x="198" y="88"/>
                  </a:cubicBezTo>
                  <a:cubicBezTo>
                    <a:pt x="26" y="226"/>
                    <a:pt x="0" y="481"/>
                    <a:pt x="139" y="650"/>
                  </a:cubicBezTo>
                  <a:cubicBezTo>
                    <a:pt x="218" y="749"/>
                    <a:pt x="334" y="800"/>
                    <a:pt x="450" y="800"/>
                  </a:cubicBezTo>
                  <a:cubicBezTo>
                    <a:pt x="520" y="800"/>
                    <a:pt x="594" y="780"/>
                    <a:pt x="656" y="741"/>
                  </a:cubicBezTo>
                  <a:cubicBezTo>
                    <a:pt x="633" y="710"/>
                    <a:pt x="633" y="710"/>
                    <a:pt x="633" y="710"/>
                  </a:cubicBezTo>
                  <a:cubicBezTo>
                    <a:pt x="716" y="642"/>
                    <a:pt x="716" y="642"/>
                    <a:pt x="716" y="642"/>
                  </a:cubicBezTo>
                  <a:cubicBezTo>
                    <a:pt x="741" y="673"/>
                    <a:pt x="741" y="673"/>
                    <a:pt x="741" y="673"/>
                  </a:cubicBezTo>
                  <a:cubicBezTo>
                    <a:pt x="877" y="529"/>
                    <a:pt x="888" y="305"/>
                    <a:pt x="761" y="147"/>
                  </a:cubicBezTo>
                  <a:cubicBezTo>
                    <a:pt x="682" y="48"/>
                    <a:pt x="566" y="0"/>
                    <a:pt x="450" y="0"/>
                  </a:cubicBezTo>
                  <a:lnTo>
                    <a:pt x="450" y="72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7" name="Freeform 162"/>
            <p:cNvSpPr>
              <a:spLocks noChangeArrowheads="1"/>
            </p:cNvSpPr>
            <p:nvPr/>
          </p:nvSpPr>
          <p:spPr bwMode="auto">
            <a:xfrm>
              <a:off x="5528" y="1766"/>
              <a:ext cx="38" cy="40"/>
            </a:xfrm>
            <a:custGeom>
              <a:avLst/>
              <a:gdLst>
                <a:gd name="T0" fmla="*/ 83 w 174"/>
                <a:gd name="T1" fmla="*/ 0 h 179"/>
                <a:gd name="T2" fmla="*/ 83 w 174"/>
                <a:gd name="T3" fmla="*/ 0 h 179"/>
                <a:gd name="T4" fmla="*/ 0 w 174"/>
                <a:gd name="T5" fmla="*/ 68 h 179"/>
                <a:gd name="T6" fmla="*/ 23 w 174"/>
                <a:gd name="T7" fmla="*/ 99 h 179"/>
                <a:gd name="T8" fmla="*/ 88 w 174"/>
                <a:gd name="T9" fmla="*/ 178 h 179"/>
                <a:gd name="T10" fmla="*/ 119 w 174"/>
                <a:gd name="T11" fmla="*/ 130 h 179"/>
                <a:gd name="T12" fmla="*/ 173 w 174"/>
                <a:gd name="T13" fmla="*/ 110 h 179"/>
                <a:gd name="T14" fmla="*/ 108 w 174"/>
                <a:gd name="T15" fmla="*/ 31 h 179"/>
                <a:gd name="T16" fmla="*/ 83 w 17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79">
                  <a:moveTo>
                    <a:pt x="83" y="0"/>
                  </a:moveTo>
                  <a:lnTo>
                    <a:pt x="83" y="0"/>
                  </a:lnTo>
                  <a:cubicBezTo>
                    <a:pt x="0" y="68"/>
                    <a:pt x="0" y="68"/>
                    <a:pt x="0" y="68"/>
                  </a:cubicBezTo>
                  <a:cubicBezTo>
                    <a:pt x="23" y="99"/>
                    <a:pt x="23" y="99"/>
                    <a:pt x="23" y="99"/>
                  </a:cubicBezTo>
                  <a:cubicBezTo>
                    <a:pt x="88" y="178"/>
                    <a:pt x="88" y="178"/>
                    <a:pt x="88" y="178"/>
                  </a:cubicBezTo>
                  <a:cubicBezTo>
                    <a:pt x="94" y="161"/>
                    <a:pt x="102" y="141"/>
                    <a:pt x="119" y="130"/>
                  </a:cubicBezTo>
                  <a:cubicBezTo>
                    <a:pt x="134" y="116"/>
                    <a:pt x="153" y="110"/>
                    <a:pt x="173" y="110"/>
                  </a:cubicBezTo>
                  <a:cubicBezTo>
                    <a:pt x="108" y="31"/>
                    <a:pt x="108" y="31"/>
                    <a:pt x="108" y="31"/>
                  </a:cubicBezTo>
                  <a:cubicBezTo>
                    <a:pt x="83" y="0"/>
                    <a:pt x="83" y="0"/>
                    <a:pt x="8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8" name="Freeform 163"/>
            <p:cNvSpPr>
              <a:spLocks noChangeArrowheads="1"/>
            </p:cNvSpPr>
            <p:nvPr/>
          </p:nvSpPr>
          <p:spPr bwMode="auto">
            <a:xfrm>
              <a:off x="5547" y="1791"/>
              <a:ext cx="94" cy="103"/>
            </a:xfrm>
            <a:custGeom>
              <a:avLst/>
              <a:gdLst>
                <a:gd name="T0" fmla="*/ 90 w 419"/>
                <a:gd name="T1" fmla="*/ 0 h 459"/>
                <a:gd name="T2" fmla="*/ 90 w 419"/>
                <a:gd name="T3" fmla="*/ 0 h 459"/>
                <a:gd name="T4" fmla="*/ 90 w 419"/>
                <a:gd name="T5" fmla="*/ 0 h 459"/>
                <a:gd name="T6" fmla="*/ 36 w 419"/>
                <a:gd name="T7" fmla="*/ 20 h 459"/>
                <a:gd name="T8" fmla="*/ 5 w 419"/>
                <a:gd name="T9" fmla="*/ 68 h 459"/>
                <a:gd name="T10" fmla="*/ 22 w 419"/>
                <a:gd name="T11" fmla="*/ 141 h 459"/>
                <a:gd name="T12" fmla="*/ 254 w 419"/>
                <a:gd name="T13" fmla="*/ 427 h 459"/>
                <a:gd name="T14" fmla="*/ 322 w 419"/>
                <a:gd name="T15" fmla="*/ 458 h 459"/>
                <a:gd name="T16" fmla="*/ 376 w 419"/>
                <a:gd name="T17" fmla="*/ 439 h 459"/>
                <a:gd name="T18" fmla="*/ 390 w 419"/>
                <a:gd name="T19" fmla="*/ 317 h 459"/>
                <a:gd name="T20" fmla="*/ 158 w 419"/>
                <a:gd name="T21" fmla="*/ 31 h 459"/>
                <a:gd name="T22" fmla="*/ 90 w 419"/>
                <a:gd name="T23"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9" h="459">
                  <a:moveTo>
                    <a:pt x="90" y="0"/>
                  </a:moveTo>
                  <a:lnTo>
                    <a:pt x="90" y="0"/>
                  </a:lnTo>
                  <a:lnTo>
                    <a:pt x="90" y="0"/>
                  </a:lnTo>
                  <a:cubicBezTo>
                    <a:pt x="70" y="0"/>
                    <a:pt x="51" y="6"/>
                    <a:pt x="36" y="20"/>
                  </a:cubicBezTo>
                  <a:cubicBezTo>
                    <a:pt x="19" y="31"/>
                    <a:pt x="11" y="51"/>
                    <a:pt x="5" y="68"/>
                  </a:cubicBezTo>
                  <a:cubicBezTo>
                    <a:pt x="0" y="93"/>
                    <a:pt x="5" y="119"/>
                    <a:pt x="22" y="141"/>
                  </a:cubicBezTo>
                  <a:cubicBezTo>
                    <a:pt x="254" y="427"/>
                    <a:pt x="254" y="427"/>
                    <a:pt x="254" y="427"/>
                  </a:cubicBezTo>
                  <a:cubicBezTo>
                    <a:pt x="271" y="447"/>
                    <a:pt x="296" y="458"/>
                    <a:pt x="322" y="458"/>
                  </a:cubicBezTo>
                  <a:cubicBezTo>
                    <a:pt x="342" y="458"/>
                    <a:pt x="361" y="453"/>
                    <a:pt x="376" y="439"/>
                  </a:cubicBezTo>
                  <a:cubicBezTo>
                    <a:pt x="412" y="410"/>
                    <a:pt x="418" y="354"/>
                    <a:pt x="390" y="317"/>
                  </a:cubicBezTo>
                  <a:cubicBezTo>
                    <a:pt x="158" y="31"/>
                    <a:pt x="158" y="31"/>
                    <a:pt x="158" y="31"/>
                  </a:cubicBezTo>
                  <a:cubicBezTo>
                    <a:pt x="141" y="12"/>
                    <a:pt x="115" y="0"/>
                    <a:pt x="9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69" name="Freeform 164"/>
            <p:cNvSpPr>
              <a:spLocks noChangeArrowheads="1"/>
            </p:cNvSpPr>
            <p:nvPr/>
          </p:nvSpPr>
          <p:spPr bwMode="auto">
            <a:xfrm>
              <a:off x="6456" y="1146"/>
              <a:ext cx="165" cy="312"/>
            </a:xfrm>
            <a:custGeom>
              <a:avLst/>
              <a:gdLst>
                <a:gd name="T0" fmla="*/ 111 w 731"/>
                <a:gd name="T1" fmla="*/ 1196 h 1381"/>
                <a:gd name="T2" fmla="*/ 111 w 731"/>
                <a:gd name="T3" fmla="*/ 534 h 1381"/>
                <a:gd name="T4" fmla="*/ 490 w 731"/>
                <a:gd name="T5" fmla="*/ 1196 h 1381"/>
                <a:gd name="T6" fmla="*/ 111 w 731"/>
                <a:gd name="T7" fmla="*/ 1196 h 1381"/>
                <a:gd name="T8" fmla="*/ 0 w 731"/>
                <a:gd name="T9" fmla="*/ 0 h 1381"/>
                <a:gd name="T10" fmla="*/ 0 w 731"/>
                <a:gd name="T11" fmla="*/ 1380 h 1381"/>
                <a:gd name="T12" fmla="*/ 730 w 731"/>
                <a:gd name="T13" fmla="*/ 1380 h 1381"/>
                <a:gd name="T14" fmla="*/ 0 w 731"/>
                <a:gd name="T15" fmla="*/ 0 h 13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1" h="1381">
                  <a:moveTo>
                    <a:pt x="111" y="1196"/>
                  </a:moveTo>
                  <a:lnTo>
                    <a:pt x="111" y="534"/>
                  </a:lnTo>
                  <a:lnTo>
                    <a:pt x="490" y="1196"/>
                  </a:lnTo>
                  <a:lnTo>
                    <a:pt x="111" y="1196"/>
                  </a:lnTo>
                  <a:close/>
                  <a:moveTo>
                    <a:pt x="0" y="0"/>
                  </a:moveTo>
                  <a:lnTo>
                    <a:pt x="0" y="1380"/>
                  </a:lnTo>
                  <a:lnTo>
                    <a:pt x="730" y="1380"/>
                  </a:lnTo>
                  <a:lnTo>
                    <a:pt x="0"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0" name="Freeform 165"/>
            <p:cNvSpPr>
              <a:spLocks noChangeArrowheads="1"/>
            </p:cNvSpPr>
            <p:nvPr/>
          </p:nvSpPr>
          <p:spPr bwMode="auto">
            <a:xfrm>
              <a:off x="6481" y="1267"/>
              <a:ext cx="85" cy="149"/>
            </a:xfrm>
            <a:custGeom>
              <a:avLst/>
              <a:gdLst>
                <a:gd name="T0" fmla="*/ 0 w 380"/>
                <a:gd name="T1" fmla="*/ 662 h 663"/>
                <a:gd name="T2" fmla="*/ 0 w 380"/>
                <a:gd name="T3" fmla="*/ 0 h 663"/>
                <a:gd name="T4" fmla="*/ 379 w 380"/>
                <a:gd name="T5" fmla="*/ 662 h 663"/>
                <a:gd name="T6" fmla="*/ 0 w 380"/>
                <a:gd name="T7" fmla="*/ 662 h 663"/>
              </a:gdLst>
              <a:ahLst/>
              <a:cxnLst>
                <a:cxn ang="0">
                  <a:pos x="T0" y="T1"/>
                </a:cxn>
                <a:cxn ang="0">
                  <a:pos x="T2" y="T3"/>
                </a:cxn>
                <a:cxn ang="0">
                  <a:pos x="T4" y="T5"/>
                </a:cxn>
                <a:cxn ang="0">
                  <a:pos x="T6" y="T7"/>
                </a:cxn>
              </a:cxnLst>
              <a:rect l="0" t="0" r="r" b="b"/>
              <a:pathLst>
                <a:path w="380" h="663">
                  <a:moveTo>
                    <a:pt x="0" y="662"/>
                  </a:moveTo>
                  <a:lnTo>
                    <a:pt x="0" y="0"/>
                  </a:lnTo>
                  <a:lnTo>
                    <a:pt x="379" y="662"/>
                  </a:lnTo>
                  <a:lnTo>
                    <a:pt x="0" y="662"/>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1" name="Freeform 166"/>
            <p:cNvSpPr>
              <a:spLocks noChangeArrowheads="1"/>
            </p:cNvSpPr>
            <p:nvPr/>
          </p:nvSpPr>
          <p:spPr bwMode="auto">
            <a:xfrm>
              <a:off x="6456" y="1146"/>
              <a:ext cx="165" cy="312"/>
            </a:xfrm>
            <a:custGeom>
              <a:avLst/>
              <a:gdLst>
                <a:gd name="T0" fmla="*/ 0 w 731"/>
                <a:gd name="T1" fmla="*/ 0 h 1381"/>
                <a:gd name="T2" fmla="*/ 0 w 731"/>
                <a:gd name="T3" fmla="*/ 1380 h 1381"/>
                <a:gd name="T4" fmla="*/ 730 w 731"/>
                <a:gd name="T5" fmla="*/ 1380 h 1381"/>
                <a:gd name="T6" fmla="*/ 0 w 731"/>
                <a:gd name="T7" fmla="*/ 0 h 1381"/>
              </a:gdLst>
              <a:ahLst/>
              <a:cxnLst>
                <a:cxn ang="0">
                  <a:pos x="T0" y="T1"/>
                </a:cxn>
                <a:cxn ang="0">
                  <a:pos x="T2" y="T3"/>
                </a:cxn>
                <a:cxn ang="0">
                  <a:pos x="T4" y="T5"/>
                </a:cxn>
                <a:cxn ang="0">
                  <a:pos x="T6" y="T7"/>
                </a:cxn>
              </a:cxnLst>
              <a:rect l="0" t="0" r="r" b="b"/>
              <a:pathLst>
                <a:path w="731" h="1381">
                  <a:moveTo>
                    <a:pt x="0" y="0"/>
                  </a:moveTo>
                  <a:lnTo>
                    <a:pt x="0" y="1380"/>
                  </a:lnTo>
                  <a:lnTo>
                    <a:pt x="730" y="1380"/>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2" name="Freeform 167"/>
            <p:cNvSpPr>
              <a:spLocks noChangeArrowheads="1"/>
            </p:cNvSpPr>
            <p:nvPr/>
          </p:nvSpPr>
          <p:spPr bwMode="auto">
            <a:xfrm>
              <a:off x="6373" y="1152"/>
              <a:ext cx="41" cy="306"/>
            </a:xfrm>
            <a:custGeom>
              <a:avLst/>
              <a:gdLst>
                <a:gd name="T0" fmla="*/ 184 w 185"/>
                <a:gd name="T1" fmla="*/ 0 h 1353"/>
                <a:gd name="T2" fmla="*/ 0 w 185"/>
                <a:gd name="T3" fmla="*/ 0 h 1353"/>
                <a:gd name="T4" fmla="*/ 0 w 185"/>
                <a:gd name="T5" fmla="*/ 1352 h 1353"/>
                <a:gd name="T6" fmla="*/ 184 w 185"/>
                <a:gd name="T7" fmla="*/ 1352 h 1353"/>
                <a:gd name="T8" fmla="*/ 184 w 185"/>
                <a:gd name="T9" fmla="*/ 0 h 1353"/>
              </a:gdLst>
              <a:ahLst/>
              <a:cxnLst>
                <a:cxn ang="0">
                  <a:pos x="T0" y="T1"/>
                </a:cxn>
                <a:cxn ang="0">
                  <a:pos x="T2" y="T3"/>
                </a:cxn>
                <a:cxn ang="0">
                  <a:pos x="T4" y="T5"/>
                </a:cxn>
                <a:cxn ang="0">
                  <a:pos x="T6" y="T7"/>
                </a:cxn>
                <a:cxn ang="0">
                  <a:pos x="T8" y="T9"/>
                </a:cxn>
              </a:cxnLst>
              <a:rect l="0" t="0" r="r" b="b"/>
              <a:pathLst>
                <a:path w="185" h="1353">
                  <a:moveTo>
                    <a:pt x="184" y="0"/>
                  </a:moveTo>
                  <a:lnTo>
                    <a:pt x="0" y="0"/>
                  </a:lnTo>
                  <a:lnTo>
                    <a:pt x="0" y="1352"/>
                  </a:lnTo>
                  <a:lnTo>
                    <a:pt x="184" y="1352"/>
                  </a:lnTo>
                  <a:lnTo>
                    <a:pt x="1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3" name="Freeform 168"/>
            <p:cNvSpPr>
              <a:spLocks noChangeArrowheads="1"/>
            </p:cNvSpPr>
            <p:nvPr/>
          </p:nvSpPr>
          <p:spPr bwMode="auto">
            <a:xfrm>
              <a:off x="6373" y="1152"/>
              <a:ext cx="41" cy="306"/>
            </a:xfrm>
            <a:custGeom>
              <a:avLst/>
              <a:gdLst>
                <a:gd name="T0" fmla="*/ 184 w 185"/>
                <a:gd name="T1" fmla="*/ 0 h 1353"/>
                <a:gd name="T2" fmla="*/ 0 w 185"/>
                <a:gd name="T3" fmla="*/ 0 h 1353"/>
                <a:gd name="T4" fmla="*/ 0 w 185"/>
                <a:gd name="T5" fmla="*/ 1352 h 1353"/>
                <a:gd name="T6" fmla="*/ 184 w 185"/>
                <a:gd name="T7" fmla="*/ 1352 h 1353"/>
                <a:gd name="T8" fmla="*/ 184 w 185"/>
                <a:gd name="T9" fmla="*/ 0 h 1353"/>
              </a:gdLst>
              <a:ahLst/>
              <a:cxnLst>
                <a:cxn ang="0">
                  <a:pos x="T0" y="T1"/>
                </a:cxn>
                <a:cxn ang="0">
                  <a:pos x="T2" y="T3"/>
                </a:cxn>
                <a:cxn ang="0">
                  <a:pos x="T4" y="T5"/>
                </a:cxn>
                <a:cxn ang="0">
                  <a:pos x="T6" y="T7"/>
                </a:cxn>
                <a:cxn ang="0">
                  <a:pos x="T8" y="T9"/>
                </a:cxn>
              </a:cxnLst>
              <a:rect l="0" t="0" r="r" b="b"/>
              <a:pathLst>
                <a:path w="185" h="1353">
                  <a:moveTo>
                    <a:pt x="184" y="0"/>
                  </a:moveTo>
                  <a:lnTo>
                    <a:pt x="0" y="0"/>
                  </a:lnTo>
                  <a:lnTo>
                    <a:pt x="0" y="1352"/>
                  </a:lnTo>
                  <a:lnTo>
                    <a:pt x="184" y="1352"/>
                  </a:lnTo>
                  <a:lnTo>
                    <a:pt x="184"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4" name="Freeform 169"/>
            <p:cNvSpPr>
              <a:spLocks noChangeArrowheads="1"/>
            </p:cNvSpPr>
            <p:nvPr/>
          </p:nvSpPr>
          <p:spPr bwMode="auto">
            <a:xfrm>
              <a:off x="5709" y="2075"/>
              <a:ext cx="196" cy="86"/>
            </a:xfrm>
            <a:custGeom>
              <a:avLst/>
              <a:gdLst>
                <a:gd name="T0" fmla="*/ 608 w 869"/>
                <a:gd name="T1" fmla="*/ 280 h 383"/>
                <a:gd name="T2" fmla="*/ 288 w 869"/>
                <a:gd name="T3" fmla="*/ 93 h 383"/>
                <a:gd name="T4" fmla="*/ 713 w 869"/>
                <a:gd name="T5" fmla="*/ 96 h 383"/>
                <a:gd name="T6" fmla="*/ 608 w 869"/>
                <a:gd name="T7" fmla="*/ 280 h 383"/>
                <a:gd name="T8" fmla="*/ 0 w 869"/>
                <a:gd name="T9" fmla="*/ 0 h 383"/>
                <a:gd name="T10" fmla="*/ 665 w 869"/>
                <a:gd name="T11" fmla="*/ 382 h 383"/>
                <a:gd name="T12" fmla="*/ 868 w 869"/>
                <a:gd name="T13" fmla="*/ 34 h 383"/>
                <a:gd name="T14" fmla="*/ 0 w 869"/>
                <a:gd name="T15" fmla="*/ 0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9" h="383">
                  <a:moveTo>
                    <a:pt x="608" y="280"/>
                  </a:moveTo>
                  <a:lnTo>
                    <a:pt x="288" y="93"/>
                  </a:lnTo>
                  <a:lnTo>
                    <a:pt x="713" y="96"/>
                  </a:lnTo>
                  <a:lnTo>
                    <a:pt x="608" y="280"/>
                  </a:lnTo>
                  <a:close/>
                  <a:moveTo>
                    <a:pt x="0" y="0"/>
                  </a:moveTo>
                  <a:lnTo>
                    <a:pt x="665" y="382"/>
                  </a:lnTo>
                  <a:lnTo>
                    <a:pt x="868" y="34"/>
                  </a:lnTo>
                  <a:lnTo>
                    <a:pt x="0"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5" name="Freeform 170"/>
            <p:cNvSpPr>
              <a:spLocks noChangeArrowheads="1"/>
            </p:cNvSpPr>
            <p:nvPr/>
          </p:nvSpPr>
          <p:spPr bwMode="auto">
            <a:xfrm>
              <a:off x="5774" y="2096"/>
              <a:ext cx="96" cy="42"/>
            </a:xfrm>
            <a:custGeom>
              <a:avLst/>
              <a:gdLst>
                <a:gd name="T0" fmla="*/ 320 w 426"/>
                <a:gd name="T1" fmla="*/ 187 h 188"/>
                <a:gd name="T2" fmla="*/ 0 w 426"/>
                <a:gd name="T3" fmla="*/ 0 h 188"/>
                <a:gd name="T4" fmla="*/ 425 w 426"/>
                <a:gd name="T5" fmla="*/ 3 h 188"/>
                <a:gd name="T6" fmla="*/ 320 w 426"/>
                <a:gd name="T7" fmla="*/ 187 h 188"/>
              </a:gdLst>
              <a:ahLst/>
              <a:cxnLst>
                <a:cxn ang="0">
                  <a:pos x="T0" y="T1"/>
                </a:cxn>
                <a:cxn ang="0">
                  <a:pos x="T2" y="T3"/>
                </a:cxn>
                <a:cxn ang="0">
                  <a:pos x="T4" y="T5"/>
                </a:cxn>
                <a:cxn ang="0">
                  <a:pos x="T6" y="T7"/>
                </a:cxn>
              </a:cxnLst>
              <a:rect l="0" t="0" r="r" b="b"/>
              <a:pathLst>
                <a:path w="426" h="188">
                  <a:moveTo>
                    <a:pt x="320" y="187"/>
                  </a:moveTo>
                  <a:lnTo>
                    <a:pt x="0" y="0"/>
                  </a:lnTo>
                  <a:lnTo>
                    <a:pt x="425" y="3"/>
                  </a:lnTo>
                  <a:lnTo>
                    <a:pt x="320" y="187"/>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6" name="Freeform 171"/>
            <p:cNvSpPr>
              <a:spLocks noChangeArrowheads="1"/>
            </p:cNvSpPr>
            <p:nvPr/>
          </p:nvSpPr>
          <p:spPr bwMode="auto">
            <a:xfrm>
              <a:off x="5709" y="2075"/>
              <a:ext cx="196" cy="86"/>
            </a:xfrm>
            <a:custGeom>
              <a:avLst/>
              <a:gdLst>
                <a:gd name="T0" fmla="*/ 0 w 869"/>
                <a:gd name="T1" fmla="*/ 0 h 383"/>
                <a:gd name="T2" fmla="*/ 665 w 869"/>
                <a:gd name="T3" fmla="*/ 382 h 383"/>
                <a:gd name="T4" fmla="*/ 868 w 869"/>
                <a:gd name="T5" fmla="*/ 34 h 383"/>
                <a:gd name="T6" fmla="*/ 0 w 869"/>
                <a:gd name="T7" fmla="*/ 0 h 383"/>
              </a:gdLst>
              <a:ahLst/>
              <a:cxnLst>
                <a:cxn ang="0">
                  <a:pos x="T0" y="T1"/>
                </a:cxn>
                <a:cxn ang="0">
                  <a:pos x="T2" y="T3"/>
                </a:cxn>
                <a:cxn ang="0">
                  <a:pos x="T4" y="T5"/>
                </a:cxn>
                <a:cxn ang="0">
                  <a:pos x="T6" y="T7"/>
                </a:cxn>
              </a:cxnLst>
              <a:rect l="0" t="0" r="r" b="b"/>
              <a:pathLst>
                <a:path w="869" h="383">
                  <a:moveTo>
                    <a:pt x="0" y="0"/>
                  </a:moveTo>
                  <a:lnTo>
                    <a:pt x="665" y="382"/>
                  </a:lnTo>
                  <a:lnTo>
                    <a:pt x="868" y="34"/>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7" name="Freeform 172"/>
            <p:cNvSpPr>
              <a:spLocks noChangeArrowheads="1"/>
            </p:cNvSpPr>
            <p:nvPr/>
          </p:nvSpPr>
          <p:spPr bwMode="auto">
            <a:xfrm>
              <a:off x="5689" y="2096"/>
              <a:ext cx="158" cy="105"/>
            </a:xfrm>
            <a:custGeom>
              <a:avLst/>
              <a:gdLst>
                <a:gd name="T0" fmla="*/ 51 w 703"/>
                <a:gd name="T1" fmla="*/ 0 h 468"/>
                <a:gd name="T2" fmla="*/ 0 w 703"/>
                <a:gd name="T3" fmla="*/ 88 h 468"/>
                <a:gd name="T4" fmla="*/ 650 w 703"/>
                <a:gd name="T5" fmla="*/ 467 h 468"/>
                <a:gd name="T6" fmla="*/ 702 w 703"/>
                <a:gd name="T7" fmla="*/ 376 h 468"/>
                <a:gd name="T8" fmla="*/ 51 w 703"/>
                <a:gd name="T9" fmla="*/ 0 h 468"/>
              </a:gdLst>
              <a:ahLst/>
              <a:cxnLst>
                <a:cxn ang="0">
                  <a:pos x="T0" y="T1"/>
                </a:cxn>
                <a:cxn ang="0">
                  <a:pos x="T2" y="T3"/>
                </a:cxn>
                <a:cxn ang="0">
                  <a:pos x="T4" y="T5"/>
                </a:cxn>
                <a:cxn ang="0">
                  <a:pos x="T6" y="T7"/>
                </a:cxn>
                <a:cxn ang="0">
                  <a:pos x="T8" y="T9"/>
                </a:cxn>
              </a:cxnLst>
              <a:rect l="0" t="0" r="r" b="b"/>
              <a:pathLst>
                <a:path w="703" h="468">
                  <a:moveTo>
                    <a:pt x="51" y="0"/>
                  </a:moveTo>
                  <a:lnTo>
                    <a:pt x="0" y="88"/>
                  </a:lnTo>
                  <a:lnTo>
                    <a:pt x="650" y="467"/>
                  </a:lnTo>
                  <a:lnTo>
                    <a:pt x="702" y="376"/>
                  </a:lnTo>
                  <a:lnTo>
                    <a:pt x="5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8" name="Freeform 173"/>
            <p:cNvSpPr>
              <a:spLocks noChangeArrowheads="1"/>
            </p:cNvSpPr>
            <p:nvPr/>
          </p:nvSpPr>
          <p:spPr bwMode="auto">
            <a:xfrm>
              <a:off x="5689" y="2096"/>
              <a:ext cx="158" cy="105"/>
            </a:xfrm>
            <a:custGeom>
              <a:avLst/>
              <a:gdLst>
                <a:gd name="T0" fmla="*/ 51 w 703"/>
                <a:gd name="T1" fmla="*/ 0 h 468"/>
                <a:gd name="T2" fmla="*/ 0 w 703"/>
                <a:gd name="T3" fmla="*/ 88 h 468"/>
                <a:gd name="T4" fmla="*/ 650 w 703"/>
                <a:gd name="T5" fmla="*/ 467 h 468"/>
                <a:gd name="T6" fmla="*/ 702 w 703"/>
                <a:gd name="T7" fmla="*/ 376 h 468"/>
                <a:gd name="T8" fmla="*/ 51 w 703"/>
                <a:gd name="T9" fmla="*/ 0 h 468"/>
              </a:gdLst>
              <a:ahLst/>
              <a:cxnLst>
                <a:cxn ang="0">
                  <a:pos x="T0" y="T1"/>
                </a:cxn>
                <a:cxn ang="0">
                  <a:pos x="T2" y="T3"/>
                </a:cxn>
                <a:cxn ang="0">
                  <a:pos x="T4" y="T5"/>
                </a:cxn>
                <a:cxn ang="0">
                  <a:pos x="T6" y="T7"/>
                </a:cxn>
                <a:cxn ang="0">
                  <a:pos x="T8" y="T9"/>
                </a:cxn>
              </a:cxnLst>
              <a:rect l="0" t="0" r="r" b="b"/>
              <a:pathLst>
                <a:path w="703" h="468">
                  <a:moveTo>
                    <a:pt x="51" y="0"/>
                  </a:moveTo>
                  <a:lnTo>
                    <a:pt x="0" y="88"/>
                  </a:lnTo>
                  <a:lnTo>
                    <a:pt x="650" y="467"/>
                  </a:lnTo>
                  <a:lnTo>
                    <a:pt x="702" y="376"/>
                  </a:lnTo>
                  <a:lnTo>
                    <a:pt x="51"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79" name="Freeform 174"/>
            <p:cNvSpPr>
              <a:spLocks noChangeArrowheads="1"/>
            </p:cNvSpPr>
            <p:nvPr/>
          </p:nvSpPr>
          <p:spPr bwMode="auto">
            <a:xfrm>
              <a:off x="6147" y="497"/>
              <a:ext cx="139" cy="113"/>
            </a:xfrm>
            <a:custGeom>
              <a:avLst/>
              <a:gdLst>
                <a:gd name="T0" fmla="*/ 181 w 618"/>
                <a:gd name="T1" fmla="*/ 0 h 504"/>
                <a:gd name="T2" fmla="*/ 181 w 618"/>
                <a:gd name="T3" fmla="*/ 0 h 504"/>
                <a:gd name="T4" fmla="*/ 0 w 618"/>
                <a:gd name="T5" fmla="*/ 48 h 504"/>
                <a:gd name="T6" fmla="*/ 0 w 618"/>
                <a:gd name="T7" fmla="*/ 501 h 504"/>
                <a:gd name="T8" fmla="*/ 161 w 618"/>
                <a:gd name="T9" fmla="*/ 455 h 504"/>
                <a:gd name="T10" fmla="*/ 300 w 618"/>
                <a:gd name="T11" fmla="*/ 503 h 504"/>
                <a:gd name="T12" fmla="*/ 617 w 618"/>
                <a:gd name="T13" fmla="*/ 501 h 504"/>
                <a:gd name="T14" fmla="*/ 617 w 618"/>
                <a:gd name="T15" fmla="*/ 48 h 504"/>
                <a:gd name="T16" fmla="*/ 309 w 618"/>
                <a:gd name="T17" fmla="*/ 48 h 504"/>
                <a:gd name="T18" fmla="*/ 181 w 618"/>
                <a:gd name="T19"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504">
                  <a:moveTo>
                    <a:pt x="181" y="0"/>
                  </a:moveTo>
                  <a:lnTo>
                    <a:pt x="181" y="0"/>
                  </a:lnTo>
                  <a:cubicBezTo>
                    <a:pt x="88" y="0"/>
                    <a:pt x="0" y="48"/>
                    <a:pt x="0" y="48"/>
                  </a:cubicBezTo>
                  <a:cubicBezTo>
                    <a:pt x="0" y="501"/>
                    <a:pt x="0" y="501"/>
                    <a:pt x="0" y="501"/>
                  </a:cubicBezTo>
                  <a:cubicBezTo>
                    <a:pt x="63" y="467"/>
                    <a:pt x="116" y="455"/>
                    <a:pt x="161" y="455"/>
                  </a:cubicBezTo>
                  <a:cubicBezTo>
                    <a:pt x="252" y="455"/>
                    <a:pt x="300" y="503"/>
                    <a:pt x="300" y="503"/>
                  </a:cubicBezTo>
                  <a:cubicBezTo>
                    <a:pt x="617" y="501"/>
                    <a:pt x="617" y="501"/>
                    <a:pt x="617" y="501"/>
                  </a:cubicBezTo>
                  <a:cubicBezTo>
                    <a:pt x="617" y="48"/>
                    <a:pt x="617" y="48"/>
                    <a:pt x="617" y="48"/>
                  </a:cubicBezTo>
                  <a:cubicBezTo>
                    <a:pt x="309" y="48"/>
                    <a:pt x="309" y="48"/>
                    <a:pt x="309" y="48"/>
                  </a:cubicBezTo>
                  <a:cubicBezTo>
                    <a:pt x="272" y="12"/>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0" name="Freeform 175"/>
            <p:cNvSpPr>
              <a:spLocks noChangeArrowheads="1"/>
            </p:cNvSpPr>
            <p:nvPr/>
          </p:nvSpPr>
          <p:spPr bwMode="auto">
            <a:xfrm>
              <a:off x="6250" y="972"/>
              <a:ext cx="139" cy="114"/>
            </a:xfrm>
            <a:custGeom>
              <a:avLst/>
              <a:gdLst>
                <a:gd name="T0" fmla="*/ 181 w 617"/>
                <a:gd name="T1" fmla="*/ 0 h 507"/>
                <a:gd name="T2" fmla="*/ 181 w 617"/>
                <a:gd name="T3" fmla="*/ 0 h 507"/>
                <a:gd name="T4" fmla="*/ 0 w 617"/>
                <a:gd name="T5" fmla="*/ 50 h 507"/>
                <a:gd name="T6" fmla="*/ 0 w 617"/>
                <a:gd name="T7" fmla="*/ 500 h 507"/>
                <a:gd name="T8" fmla="*/ 161 w 617"/>
                <a:gd name="T9" fmla="*/ 455 h 507"/>
                <a:gd name="T10" fmla="*/ 302 w 617"/>
                <a:gd name="T11" fmla="*/ 506 h 507"/>
                <a:gd name="T12" fmla="*/ 616 w 617"/>
                <a:gd name="T13" fmla="*/ 503 h 507"/>
                <a:gd name="T14" fmla="*/ 616 w 617"/>
                <a:gd name="T15" fmla="*/ 50 h 507"/>
                <a:gd name="T16" fmla="*/ 308 w 617"/>
                <a:gd name="T17" fmla="*/ 50 h 507"/>
                <a:gd name="T18" fmla="*/ 181 w 617"/>
                <a:gd name="T19"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507">
                  <a:moveTo>
                    <a:pt x="181" y="0"/>
                  </a:moveTo>
                  <a:lnTo>
                    <a:pt x="181" y="0"/>
                  </a:lnTo>
                  <a:cubicBezTo>
                    <a:pt x="87" y="0"/>
                    <a:pt x="0" y="50"/>
                    <a:pt x="0" y="50"/>
                  </a:cubicBezTo>
                  <a:cubicBezTo>
                    <a:pt x="0" y="500"/>
                    <a:pt x="0" y="500"/>
                    <a:pt x="0" y="500"/>
                  </a:cubicBezTo>
                  <a:cubicBezTo>
                    <a:pt x="62" y="466"/>
                    <a:pt x="115" y="455"/>
                    <a:pt x="161" y="455"/>
                  </a:cubicBezTo>
                  <a:cubicBezTo>
                    <a:pt x="251" y="455"/>
                    <a:pt x="302" y="506"/>
                    <a:pt x="302" y="506"/>
                  </a:cubicBezTo>
                  <a:cubicBezTo>
                    <a:pt x="616" y="503"/>
                    <a:pt x="616" y="503"/>
                    <a:pt x="616" y="503"/>
                  </a:cubicBezTo>
                  <a:cubicBezTo>
                    <a:pt x="616" y="50"/>
                    <a:pt x="616" y="50"/>
                    <a:pt x="616" y="50"/>
                  </a:cubicBezTo>
                  <a:cubicBezTo>
                    <a:pt x="308" y="50"/>
                    <a:pt x="308" y="50"/>
                    <a:pt x="308" y="50"/>
                  </a:cubicBezTo>
                  <a:cubicBezTo>
                    <a:pt x="271" y="14"/>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1" name="Freeform 176"/>
            <p:cNvSpPr>
              <a:spLocks noChangeArrowheads="1"/>
            </p:cNvSpPr>
            <p:nvPr/>
          </p:nvSpPr>
          <p:spPr bwMode="auto">
            <a:xfrm>
              <a:off x="5301" y="1172"/>
              <a:ext cx="172" cy="166"/>
            </a:xfrm>
            <a:custGeom>
              <a:avLst/>
              <a:gdLst>
                <a:gd name="T0" fmla="*/ 480 w 764"/>
                <a:gd name="T1" fmla="*/ 0 h 736"/>
                <a:gd name="T2" fmla="*/ 480 w 764"/>
                <a:gd name="T3" fmla="*/ 0 h 736"/>
                <a:gd name="T4" fmla="*/ 240 w 764"/>
                <a:gd name="T5" fmla="*/ 193 h 736"/>
                <a:gd name="T6" fmla="*/ 220 w 764"/>
                <a:gd name="T7" fmla="*/ 190 h 736"/>
                <a:gd name="T8" fmla="*/ 0 w 764"/>
                <a:gd name="T9" fmla="*/ 385 h 736"/>
                <a:gd name="T10" fmla="*/ 282 w 764"/>
                <a:gd name="T11" fmla="*/ 735 h 736"/>
                <a:gd name="T12" fmla="*/ 512 w 764"/>
                <a:gd name="T13" fmla="*/ 552 h 736"/>
                <a:gd name="T14" fmla="*/ 520 w 764"/>
                <a:gd name="T15" fmla="*/ 552 h 736"/>
                <a:gd name="T16" fmla="*/ 763 w 764"/>
                <a:gd name="T17" fmla="*/ 351 h 736"/>
                <a:gd name="T18" fmla="*/ 480 w 764"/>
                <a:gd name="T1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736">
                  <a:moveTo>
                    <a:pt x="480" y="0"/>
                  </a:moveTo>
                  <a:lnTo>
                    <a:pt x="480" y="0"/>
                  </a:lnTo>
                  <a:cubicBezTo>
                    <a:pt x="240" y="193"/>
                    <a:pt x="240" y="193"/>
                    <a:pt x="240" y="193"/>
                  </a:cubicBezTo>
                  <a:cubicBezTo>
                    <a:pt x="231" y="193"/>
                    <a:pt x="226" y="190"/>
                    <a:pt x="220" y="190"/>
                  </a:cubicBezTo>
                  <a:cubicBezTo>
                    <a:pt x="76" y="190"/>
                    <a:pt x="0" y="385"/>
                    <a:pt x="0" y="385"/>
                  </a:cubicBezTo>
                  <a:cubicBezTo>
                    <a:pt x="282" y="735"/>
                    <a:pt x="282" y="735"/>
                    <a:pt x="282" y="735"/>
                  </a:cubicBezTo>
                  <a:cubicBezTo>
                    <a:pt x="356" y="563"/>
                    <a:pt x="478" y="552"/>
                    <a:pt x="512" y="552"/>
                  </a:cubicBezTo>
                  <a:cubicBezTo>
                    <a:pt x="517" y="552"/>
                    <a:pt x="520" y="552"/>
                    <a:pt x="520" y="552"/>
                  </a:cubicBezTo>
                  <a:cubicBezTo>
                    <a:pt x="763" y="351"/>
                    <a:pt x="763" y="351"/>
                    <a:pt x="763" y="351"/>
                  </a:cubicBezTo>
                  <a:cubicBezTo>
                    <a:pt x="480" y="0"/>
                    <a:pt x="480" y="0"/>
                    <a:pt x="48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2" name="Freeform 177"/>
            <p:cNvSpPr>
              <a:spLocks noChangeArrowheads="1"/>
            </p:cNvSpPr>
            <p:nvPr/>
          </p:nvSpPr>
          <p:spPr bwMode="auto">
            <a:xfrm>
              <a:off x="5932" y="1828"/>
              <a:ext cx="139" cy="114"/>
            </a:xfrm>
            <a:custGeom>
              <a:avLst/>
              <a:gdLst>
                <a:gd name="T0" fmla="*/ 181 w 617"/>
                <a:gd name="T1" fmla="*/ 0 h 507"/>
                <a:gd name="T2" fmla="*/ 181 w 617"/>
                <a:gd name="T3" fmla="*/ 0 h 507"/>
                <a:gd name="T4" fmla="*/ 0 w 617"/>
                <a:gd name="T5" fmla="*/ 51 h 507"/>
                <a:gd name="T6" fmla="*/ 0 w 617"/>
                <a:gd name="T7" fmla="*/ 501 h 507"/>
                <a:gd name="T8" fmla="*/ 161 w 617"/>
                <a:gd name="T9" fmla="*/ 458 h 507"/>
                <a:gd name="T10" fmla="*/ 303 w 617"/>
                <a:gd name="T11" fmla="*/ 506 h 507"/>
                <a:gd name="T12" fmla="*/ 616 w 617"/>
                <a:gd name="T13" fmla="*/ 504 h 507"/>
                <a:gd name="T14" fmla="*/ 616 w 617"/>
                <a:gd name="T15" fmla="*/ 51 h 507"/>
                <a:gd name="T16" fmla="*/ 308 w 617"/>
                <a:gd name="T17" fmla="*/ 51 h 507"/>
                <a:gd name="T18" fmla="*/ 181 w 617"/>
                <a:gd name="T19"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507">
                  <a:moveTo>
                    <a:pt x="181" y="0"/>
                  </a:moveTo>
                  <a:lnTo>
                    <a:pt x="181" y="0"/>
                  </a:lnTo>
                  <a:cubicBezTo>
                    <a:pt x="91" y="0"/>
                    <a:pt x="0" y="51"/>
                    <a:pt x="0" y="51"/>
                  </a:cubicBezTo>
                  <a:cubicBezTo>
                    <a:pt x="0" y="501"/>
                    <a:pt x="0" y="501"/>
                    <a:pt x="0" y="501"/>
                  </a:cubicBezTo>
                  <a:cubicBezTo>
                    <a:pt x="65" y="470"/>
                    <a:pt x="119" y="458"/>
                    <a:pt x="161" y="458"/>
                  </a:cubicBezTo>
                  <a:cubicBezTo>
                    <a:pt x="255" y="458"/>
                    <a:pt x="303" y="506"/>
                    <a:pt x="303" y="506"/>
                  </a:cubicBezTo>
                  <a:cubicBezTo>
                    <a:pt x="616" y="504"/>
                    <a:pt x="616" y="504"/>
                    <a:pt x="616" y="504"/>
                  </a:cubicBezTo>
                  <a:cubicBezTo>
                    <a:pt x="616" y="51"/>
                    <a:pt x="616" y="51"/>
                    <a:pt x="616" y="51"/>
                  </a:cubicBezTo>
                  <a:cubicBezTo>
                    <a:pt x="308" y="51"/>
                    <a:pt x="308" y="51"/>
                    <a:pt x="308" y="51"/>
                  </a:cubicBezTo>
                  <a:cubicBezTo>
                    <a:pt x="272" y="14"/>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3" name="Freeform 178"/>
            <p:cNvSpPr>
              <a:spLocks noChangeArrowheads="1"/>
            </p:cNvSpPr>
            <p:nvPr/>
          </p:nvSpPr>
          <p:spPr bwMode="auto">
            <a:xfrm>
              <a:off x="5549" y="725"/>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39"/>
                    <a:pt x="14" y="51"/>
                    <a:pt x="34" y="51"/>
                  </a:cubicBezTo>
                  <a:cubicBezTo>
                    <a:pt x="172" y="51"/>
                    <a:pt x="172" y="51"/>
                    <a:pt x="172" y="51"/>
                  </a:cubicBezTo>
                  <a:cubicBezTo>
                    <a:pt x="190" y="51"/>
                    <a:pt x="206" y="39"/>
                    <a:pt x="206" y="25"/>
                  </a:cubicBezTo>
                  <a:cubicBezTo>
                    <a:pt x="206" y="11"/>
                    <a:pt x="190"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4" name="Freeform 179"/>
            <p:cNvSpPr>
              <a:spLocks noChangeArrowheads="1"/>
            </p:cNvSpPr>
            <p:nvPr/>
          </p:nvSpPr>
          <p:spPr bwMode="auto">
            <a:xfrm>
              <a:off x="5549" y="737"/>
              <a:ext cx="46" cy="10"/>
            </a:xfrm>
            <a:custGeom>
              <a:avLst/>
              <a:gdLst>
                <a:gd name="T0" fmla="*/ 172 w 207"/>
                <a:gd name="T1" fmla="*/ 0 h 49"/>
                <a:gd name="T2" fmla="*/ 172 w 207"/>
                <a:gd name="T3" fmla="*/ 0 h 49"/>
                <a:gd name="T4" fmla="*/ 34 w 207"/>
                <a:gd name="T5" fmla="*/ 0 h 49"/>
                <a:gd name="T6" fmla="*/ 0 w 207"/>
                <a:gd name="T7" fmla="*/ 22 h 49"/>
                <a:gd name="T8" fmla="*/ 34 w 207"/>
                <a:gd name="T9" fmla="*/ 48 h 49"/>
                <a:gd name="T10" fmla="*/ 172 w 207"/>
                <a:gd name="T11" fmla="*/ 48 h 49"/>
                <a:gd name="T12" fmla="*/ 206 w 207"/>
                <a:gd name="T13" fmla="*/ 22 h 49"/>
                <a:gd name="T14" fmla="*/ 172 w 20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49">
                  <a:moveTo>
                    <a:pt x="172" y="0"/>
                  </a:moveTo>
                  <a:lnTo>
                    <a:pt x="172" y="0"/>
                  </a:lnTo>
                  <a:cubicBezTo>
                    <a:pt x="34" y="0"/>
                    <a:pt x="34" y="0"/>
                    <a:pt x="34" y="0"/>
                  </a:cubicBezTo>
                  <a:cubicBezTo>
                    <a:pt x="14" y="0"/>
                    <a:pt x="0" y="11"/>
                    <a:pt x="0" y="22"/>
                  </a:cubicBezTo>
                  <a:cubicBezTo>
                    <a:pt x="0" y="36"/>
                    <a:pt x="14" y="48"/>
                    <a:pt x="34" y="48"/>
                  </a:cubicBezTo>
                  <a:cubicBezTo>
                    <a:pt x="172" y="48"/>
                    <a:pt x="172" y="48"/>
                    <a:pt x="172" y="48"/>
                  </a:cubicBezTo>
                  <a:cubicBezTo>
                    <a:pt x="190" y="48"/>
                    <a:pt x="206" y="36"/>
                    <a:pt x="206" y="22"/>
                  </a:cubicBezTo>
                  <a:cubicBezTo>
                    <a:pt x="206" y="11"/>
                    <a:pt x="190"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5" name="Freeform 180"/>
            <p:cNvSpPr>
              <a:spLocks noChangeArrowheads="1"/>
            </p:cNvSpPr>
            <p:nvPr/>
          </p:nvSpPr>
          <p:spPr bwMode="auto">
            <a:xfrm>
              <a:off x="5558" y="749"/>
              <a:ext cx="27" cy="11"/>
            </a:xfrm>
            <a:custGeom>
              <a:avLst/>
              <a:gdLst>
                <a:gd name="T0" fmla="*/ 104 w 125"/>
                <a:gd name="T1" fmla="*/ 0 h 52"/>
                <a:gd name="T2" fmla="*/ 104 w 125"/>
                <a:gd name="T3" fmla="*/ 0 h 52"/>
                <a:gd name="T4" fmla="*/ 22 w 125"/>
                <a:gd name="T5" fmla="*/ 0 h 52"/>
                <a:gd name="T6" fmla="*/ 0 w 125"/>
                <a:gd name="T7" fmla="*/ 25 h 52"/>
                <a:gd name="T8" fmla="*/ 22 w 125"/>
                <a:gd name="T9" fmla="*/ 51 h 52"/>
                <a:gd name="T10" fmla="*/ 104 w 125"/>
                <a:gd name="T11" fmla="*/ 51 h 52"/>
                <a:gd name="T12" fmla="*/ 124 w 125"/>
                <a:gd name="T13" fmla="*/ 25 h 52"/>
                <a:gd name="T14" fmla="*/ 104 w 125"/>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
                  <a:moveTo>
                    <a:pt x="104" y="0"/>
                  </a:moveTo>
                  <a:lnTo>
                    <a:pt x="104" y="0"/>
                  </a:lnTo>
                  <a:cubicBezTo>
                    <a:pt x="22" y="0"/>
                    <a:pt x="22" y="0"/>
                    <a:pt x="22" y="0"/>
                  </a:cubicBezTo>
                  <a:cubicBezTo>
                    <a:pt x="11" y="0"/>
                    <a:pt x="0" y="11"/>
                    <a:pt x="0" y="25"/>
                  </a:cubicBezTo>
                  <a:cubicBezTo>
                    <a:pt x="0" y="39"/>
                    <a:pt x="11" y="51"/>
                    <a:pt x="22" y="51"/>
                  </a:cubicBezTo>
                  <a:cubicBezTo>
                    <a:pt x="104" y="51"/>
                    <a:pt x="104" y="51"/>
                    <a:pt x="104" y="51"/>
                  </a:cubicBezTo>
                  <a:cubicBezTo>
                    <a:pt x="116" y="51"/>
                    <a:pt x="124" y="39"/>
                    <a:pt x="124" y="25"/>
                  </a:cubicBezTo>
                  <a:cubicBezTo>
                    <a:pt x="124" y="11"/>
                    <a:pt x="116" y="0"/>
                    <a:pt x="10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6" name="Freeform 181"/>
            <p:cNvSpPr>
              <a:spLocks noChangeArrowheads="1"/>
            </p:cNvSpPr>
            <p:nvPr/>
          </p:nvSpPr>
          <p:spPr bwMode="auto">
            <a:xfrm>
              <a:off x="5471" y="545"/>
              <a:ext cx="199" cy="177"/>
            </a:xfrm>
            <a:custGeom>
              <a:avLst/>
              <a:gdLst>
                <a:gd name="T0" fmla="*/ 659 w 880"/>
                <a:gd name="T1" fmla="*/ 398 h 786"/>
                <a:gd name="T2" fmla="*/ 659 w 880"/>
                <a:gd name="T3" fmla="*/ 398 h 786"/>
                <a:gd name="T4" fmla="*/ 532 w 880"/>
                <a:gd name="T5" fmla="*/ 84 h 786"/>
                <a:gd name="T6" fmla="*/ 659 w 880"/>
                <a:gd name="T7" fmla="*/ 398 h 786"/>
                <a:gd name="T8" fmla="*/ 449 w 880"/>
                <a:gd name="T9" fmla="*/ 0 h 786"/>
                <a:gd name="T10" fmla="*/ 449 w 880"/>
                <a:gd name="T11" fmla="*/ 0 h 786"/>
                <a:gd name="T12" fmla="*/ 441 w 880"/>
                <a:gd name="T13" fmla="*/ 0 h 786"/>
                <a:gd name="T14" fmla="*/ 432 w 880"/>
                <a:gd name="T15" fmla="*/ 0 h 786"/>
                <a:gd name="T16" fmla="*/ 432 w 880"/>
                <a:gd name="T17" fmla="*/ 0 h 786"/>
                <a:gd name="T18" fmla="*/ 223 w 880"/>
                <a:gd name="T19" fmla="*/ 545 h 786"/>
                <a:gd name="T20" fmla="*/ 336 w 880"/>
                <a:gd name="T21" fmla="*/ 785 h 786"/>
                <a:gd name="T22" fmla="*/ 441 w 880"/>
                <a:gd name="T23" fmla="*/ 785 h 786"/>
                <a:gd name="T24" fmla="*/ 458 w 880"/>
                <a:gd name="T25" fmla="*/ 785 h 786"/>
                <a:gd name="T26" fmla="*/ 551 w 880"/>
                <a:gd name="T27" fmla="*/ 785 h 786"/>
                <a:gd name="T28" fmla="*/ 661 w 880"/>
                <a:gd name="T29" fmla="*/ 545 h 786"/>
                <a:gd name="T30" fmla="*/ 449 w 880"/>
                <a:gd name="T31" fmla="*/ 0 h 786"/>
                <a:gd name="T32" fmla="*/ 449 w 880"/>
                <a:gd name="T33" fmla="*/ 0 h 786"/>
                <a:gd name="T34" fmla="*/ 659 w 880"/>
                <a:gd name="T35" fmla="*/ 398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0" h="786">
                  <a:moveTo>
                    <a:pt x="659" y="398"/>
                  </a:moveTo>
                  <a:lnTo>
                    <a:pt x="659" y="398"/>
                  </a:lnTo>
                  <a:cubicBezTo>
                    <a:pt x="732" y="197"/>
                    <a:pt x="532" y="84"/>
                    <a:pt x="532" y="84"/>
                  </a:cubicBezTo>
                  <a:cubicBezTo>
                    <a:pt x="828" y="132"/>
                    <a:pt x="659" y="398"/>
                    <a:pt x="659" y="398"/>
                  </a:cubicBezTo>
                  <a:lnTo>
                    <a:pt x="449" y="0"/>
                  </a:lnTo>
                  <a:lnTo>
                    <a:pt x="449" y="0"/>
                  </a:lnTo>
                  <a:cubicBezTo>
                    <a:pt x="449" y="0"/>
                    <a:pt x="444" y="0"/>
                    <a:pt x="441" y="0"/>
                  </a:cubicBezTo>
                  <a:cubicBezTo>
                    <a:pt x="438" y="0"/>
                    <a:pt x="449" y="0"/>
                    <a:pt x="432" y="0"/>
                  </a:cubicBezTo>
                  <a:lnTo>
                    <a:pt x="432" y="0"/>
                  </a:lnTo>
                  <a:cubicBezTo>
                    <a:pt x="0" y="11"/>
                    <a:pt x="104" y="437"/>
                    <a:pt x="223" y="545"/>
                  </a:cubicBezTo>
                  <a:cubicBezTo>
                    <a:pt x="342" y="650"/>
                    <a:pt x="336" y="785"/>
                    <a:pt x="336" y="785"/>
                  </a:cubicBezTo>
                  <a:cubicBezTo>
                    <a:pt x="441" y="785"/>
                    <a:pt x="441" y="785"/>
                    <a:pt x="441" y="785"/>
                  </a:cubicBezTo>
                  <a:cubicBezTo>
                    <a:pt x="458" y="785"/>
                    <a:pt x="458" y="785"/>
                    <a:pt x="458" y="785"/>
                  </a:cubicBezTo>
                  <a:cubicBezTo>
                    <a:pt x="551" y="785"/>
                    <a:pt x="551" y="785"/>
                    <a:pt x="551" y="785"/>
                  </a:cubicBezTo>
                  <a:cubicBezTo>
                    <a:pt x="551" y="785"/>
                    <a:pt x="543" y="650"/>
                    <a:pt x="661" y="545"/>
                  </a:cubicBezTo>
                  <a:cubicBezTo>
                    <a:pt x="781" y="437"/>
                    <a:pt x="879" y="11"/>
                    <a:pt x="449" y="0"/>
                  </a:cubicBezTo>
                  <a:lnTo>
                    <a:pt x="449" y="0"/>
                  </a:lnTo>
                  <a:lnTo>
                    <a:pt x="659" y="39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7" name="Freeform 182"/>
            <p:cNvSpPr>
              <a:spLocks noChangeArrowheads="1"/>
            </p:cNvSpPr>
            <p:nvPr/>
          </p:nvSpPr>
          <p:spPr bwMode="auto">
            <a:xfrm>
              <a:off x="6487" y="870"/>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40"/>
                    <a:pt x="14" y="51"/>
                    <a:pt x="34" y="51"/>
                  </a:cubicBezTo>
                  <a:cubicBezTo>
                    <a:pt x="172" y="51"/>
                    <a:pt x="172" y="51"/>
                    <a:pt x="172" y="51"/>
                  </a:cubicBezTo>
                  <a:cubicBezTo>
                    <a:pt x="192" y="51"/>
                    <a:pt x="206" y="40"/>
                    <a:pt x="206" y="25"/>
                  </a:cubicBezTo>
                  <a:cubicBezTo>
                    <a:pt x="206" y="11"/>
                    <a:pt x="192"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8" name="Freeform 183"/>
            <p:cNvSpPr>
              <a:spLocks noChangeArrowheads="1"/>
            </p:cNvSpPr>
            <p:nvPr/>
          </p:nvSpPr>
          <p:spPr bwMode="auto">
            <a:xfrm>
              <a:off x="6487" y="882"/>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39"/>
                    <a:pt x="14" y="51"/>
                    <a:pt x="34" y="51"/>
                  </a:cubicBezTo>
                  <a:cubicBezTo>
                    <a:pt x="172" y="51"/>
                    <a:pt x="172" y="51"/>
                    <a:pt x="172" y="51"/>
                  </a:cubicBezTo>
                  <a:cubicBezTo>
                    <a:pt x="192" y="51"/>
                    <a:pt x="206" y="39"/>
                    <a:pt x="206" y="25"/>
                  </a:cubicBezTo>
                  <a:cubicBezTo>
                    <a:pt x="206" y="11"/>
                    <a:pt x="192"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89" name="Freeform 184"/>
            <p:cNvSpPr>
              <a:spLocks noChangeArrowheads="1"/>
            </p:cNvSpPr>
            <p:nvPr/>
          </p:nvSpPr>
          <p:spPr bwMode="auto">
            <a:xfrm>
              <a:off x="6497" y="894"/>
              <a:ext cx="28" cy="11"/>
            </a:xfrm>
            <a:custGeom>
              <a:avLst/>
              <a:gdLst>
                <a:gd name="T0" fmla="*/ 102 w 126"/>
                <a:gd name="T1" fmla="*/ 0 h 51"/>
                <a:gd name="T2" fmla="*/ 102 w 126"/>
                <a:gd name="T3" fmla="*/ 0 h 51"/>
                <a:gd name="T4" fmla="*/ 20 w 126"/>
                <a:gd name="T5" fmla="*/ 0 h 51"/>
                <a:gd name="T6" fmla="*/ 0 w 126"/>
                <a:gd name="T7" fmla="*/ 25 h 51"/>
                <a:gd name="T8" fmla="*/ 20 w 126"/>
                <a:gd name="T9" fmla="*/ 50 h 51"/>
                <a:gd name="T10" fmla="*/ 102 w 126"/>
                <a:gd name="T11" fmla="*/ 50 h 51"/>
                <a:gd name="T12" fmla="*/ 125 w 126"/>
                <a:gd name="T13" fmla="*/ 25 h 51"/>
                <a:gd name="T14" fmla="*/ 102 w 126"/>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51">
                  <a:moveTo>
                    <a:pt x="102" y="0"/>
                  </a:moveTo>
                  <a:lnTo>
                    <a:pt x="102" y="0"/>
                  </a:lnTo>
                  <a:cubicBezTo>
                    <a:pt x="20" y="0"/>
                    <a:pt x="20" y="0"/>
                    <a:pt x="20" y="0"/>
                  </a:cubicBezTo>
                  <a:cubicBezTo>
                    <a:pt x="9" y="0"/>
                    <a:pt x="0" y="11"/>
                    <a:pt x="0" y="25"/>
                  </a:cubicBezTo>
                  <a:cubicBezTo>
                    <a:pt x="0" y="39"/>
                    <a:pt x="9" y="50"/>
                    <a:pt x="20" y="50"/>
                  </a:cubicBezTo>
                  <a:cubicBezTo>
                    <a:pt x="102" y="50"/>
                    <a:pt x="102" y="50"/>
                    <a:pt x="102" y="50"/>
                  </a:cubicBezTo>
                  <a:cubicBezTo>
                    <a:pt x="113" y="50"/>
                    <a:pt x="125" y="39"/>
                    <a:pt x="125" y="25"/>
                  </a:cubicBezTo>
                  <a:cubicBezTo>
                    <a:pt x="125" y="11"/>
                    <a:pt x="113" y="0"/>
                    <a:pt x="10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90" name="Freeform 185"/>
            <p:cNvSpPr>
              <a:spLocks noChangeArrowheads="1"/>
            </p:cNvSpPr>
            <p:nvPr/>
          </p:nvSpPr>
          <p:spPr bwMode="auto">
            <a:xfrm>
              <a:off x="6410" y="690"/>
              <a:ext cx="199" cy="177"/>
            </a:xfrm>
            <a:custGeom>
              <a:avLst/>
              <a:gdLst>
                <a:gd name="T0" fmla="*/ 659 w 883"/>
                <a:gd name="T1" fmla="*/ 399 h 787"/>
                <a:gd name="T2" fmla="*/ 659 w 883"/>
                <a:gd name="T3" fmla="*/ 399 h 787"/>
                <a:gd name="T4" fmla="*/ 534 w 883"/>
                <a:gd name="T5" fmla="*/ 88 h 787"/>
                <a:gd name="T6" fmla="*/ 659 w 883"/>
                <a:gd name="T7" fmla="*/ 399 h 787"/>
                <a:gd name="T8" fmla="*/ 449 w 883"/>
                <a:gd name="T9" fmla="*/ 0 h 787"/>
                <a:gd name="T10" fmla="*/ 449 w 883"/>
                <a:gd name="T11" fmla="*/ 0 h 787"/>
                <a:gd name="T12" fmla="*/ 441 w 883"/>
                <a:gd name="T13" fmla="*/ 0 h 787"/>
                <a:gd name="T14" fmla="*/ 432 w 883"/>
                <a:gd name="T15" fmla="*/ 0 h 787"/>
                <a:gd name="T16" fmla="*/ 432 w 883"/>
                <a:gd name="T17" fmla="*/ 0 h 787"/>
                <a:gd name="T18" fmla="*/ 223 w 883"/>
                <a:gd name="T19" fmla="*/ 546 h 787"/>
                <a:gd name="T20" fmla="*/ 336 w 883"/>
                <a:gd name="T21" fmla="*/ 786 h 787"/>
                <a:gd name="T22" fmla="*/ 441 w 883"/>
                <a:gd name="T23" fmla="*/ 786 h 787"/>
                <a:gd name="T24" fmla="*/ 458 w 883"/>
                <a:gd name="T25" fmla="*/ 786 h 787"/>
                <a:gd name="T26" fmla="*/ 554 w 883"/>
                <a:gd name="T27" fmla="*/ 786 h 787"/>
                <a:gd name="T28" fmla="*/ 664 w 883"/>
                <a:gd name="T29" fmla="*/ 546 h 787"/>
                <a:gd name="T30" fmla="*/ 449 w 883"/>
                <a:gd name="T31" fmla="*/ 0 h 787"/>
                <a:gd name="T32" fmla="*/ 449 w 883"/>
                <a:gd name="T33" fmla="*/ 0 h 787"/>
                <a:gd name="T34" fmla="*/ 659 w 883"/>
                <a:gd name="T35" fmla="*/ 399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3" h="787">
                  <a:moveTo>
                    <a:pt x="659" y="399"/>
                  </a:moveTo>
                  <a:lnTo>
                    <a:pt x="659" y="399"/>
                  </a:lnTo>
                  <a:cubicBezTo>
                    <a:pt x="732" y="198"/>
                    <a:pt x="534" y="88"/>
                    <a:pt x="534" y="88"/>
                  </a:cubicBezTo>
                  <a:cubicBezTo>
                    <a:pt x="828" y="133"/>
                    <a:pt x="659" y="399"/>
                    <a:pt x="659" y="399"/>
                  </a:cubicBezTo>
                  <a:lnTo>
                    <a:pt x="449" y="0"/>
                  </a:lnTo>
                  <a:lnTo>
                    <a:pt x="449" y="0"/>
                  </a:lnTo>
                  <a:cubicBezTo>
                    <a:pt x="449" y="0"/>
                    <a:pt x="444" y="0"/>
                    <a:pt x="441" y="0"/>
                  </a:cubicBezTo>
                  <a:cubicBezTo>
                    <a:pt x="438" y="0"/>
                    <a:pt x="449" y="0"/>
                    <a:pt x="432" y="0"/>
                  </a:cubicBezTo>
                  <a:lnTo>
                    <a:pt x="432" y="0"/>
                  </a:lnTo>
                  <a:cubicBezTo>
                    <a:pt x="0" y="12"/>
                    <a:pt x="104" y="442"/>
                    <a:pt x="223" y="546"/>
                  </a:cubicBezTo>
                  <a:cubicBezTo>
                    <a:pt x="342" y="654"/>
                    <a:pt x="336" y="786"/>
                    <a:pt x="336" y="786"/>
                  </a:cubicBezTo>
                  <a:cubicBezTo>
                    <a:pt x="441" y="786"/>
                    <a:pt x="441" y="786"/>
                    <a:pt x="441" y="786"/>
                  </a:cubicBezTo>
                  <a:cubicBezTo>
                    <a:pt x="458" y="786"/>
                    <a:pt x="458" y="786"/>
                    <a:pt x="458" y="786"/>
                  </a:cubicBezTo>
                  <a:cubicBezTo>
                    <a:pt x="554" y="786"/>
                    <a:pt x="554" y="786"/>
                    <a:pt x="554" y="786"/>
                  </a:cubicBezTo>
                  <a:cubicBezTo>
                    <a:pt x="554" y="786"/>
                    <a:pt x="545" y="654"/>
                    <a:pt x="664" y="546"/>
                  </a:cubicBezTo>
                  <a:cubicBezTo>
                    <a:pt x="780" y="442"/>
                    <a:pt x="882" y="12"/>
                    <a:pt x="449" y="0"/>
                  </a:cubicBezTo>
                  <a:lnTo>
                    <a:pt x="449" y="0"/>
                  </a:lnTo>
                  <a:lnTo>
                    <a:pt x="659" y="39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91" name="Freeform 186"/>
            <p:cNvSpPr>
              <a:spLocks noChangeArrowheads="1"/>
            </p:cNvSpPr>
            <p:nvPr/>
          </p:nvSpPr>
          <p:spPr bwMode="auto">
            <a:xfrm>
              <a:off x="5283" y="1939"/>
              <a:ext cx="46" cy="11"/>
            </a:xfrm>
            <a:custGeom>
              <a:avLst/>
              <a:gdLst>
                <a:gd name="T0" fmla="*/ 172 w 207"/>
                <a:gd name="T1" fmla="*/ 0 h 52"/>
                <a:gd name="T2" fmla="*/ 172 w 207"/>
                <a:gd name="T3" fmla="*/ 0 h 52"/>
                <a:gd name="T4" fmla="*/ 34 w 207"/>
                <a:gd name="T5" fmla="*/ 0 h 52"/>
                <a:gd name="T6" fmla="*/ 0 w 207"/>
                <a:gd name="T7" fmla="*/ 26 h 52"/>
                <a:gd name="T8" fmla="*/ 34 w 207"/>
                <a:gd name="T9" fmla="*/ 51 h 52"/>
                <a:gd name="T10" fmla="*/ 172 w 207"/>
                <a:gd name="T11" fmla="*/ 51 h 52"/>
                <a:gd name="T12" fmla="*/ 206 w 207"/>
                <a:gd name="T13" fmla="*/ 26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2"/>
                    <a:pt x="0" y="26"/>
                  </a:cubicBezTo>
                  <a:cubicBezTo>
                    <a:pt x="0" y="40"/>
                    <a:pt x="14" y="51"/>
                    <a:pt x="34" y="51"/>
                  </a:cubicBezTo>
                  <a:cubicBezTo>
                    <a:pt x="172" y="51"/>
                    <a:pt x="172" y="51"/>
                    <a:pt x="172" y="51"/>
                  </a:cubicBezTo>
                  <a:cubicBezTo>
                    <a:pt x="189" y="51"/>
                    <a:pt x="206" y="40"/>
                    <a:pt x="206" y="26"/>
                  </a:cubicBezTo>
                  <a:cubicBezTo>
                    <a:pt x="206" y="12"/>
                    <a:pt x="189"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92" name="Freeform 187"/>
            <p:cNvSpPr>
              <a:spLocks noChangeArrowheads="1"/>
            </p:cNvSpPr>
            <p:nvPr/>
          </p:nvSpPr>
          <p:spPr bwMode="auto">
            <a:xfrm>
              <a:off x="5283" y="1952"/>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40"/>
                    <a:pt x="14" y="51"/>
                    <a:pt x="34" y="51"/>
                  </a:cubicBezTo>
                  <a:cubicBezTo>
                    <a:pt x="172" y="51"/>
                    <a:pt x="172" y="51"/>
                    <a:pt x="172" y="51"/>
                  </a:cubicBezTo>
                  <a:cubicBezTo>
                    <a:pt x="189" y="51"/>
                    <a:pt x="206" y="40"/>
                    <a:pt x="206" y="25"/>
                  </a:cubicBezTo>
                  <a:cubicBezTo>
                    <a:pt x="206" y="11"/>
                    <a:pt x="189"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93" name="Freeform 188"/>
            <p:cNvSpPr>
              <a:spLocks noChangeArrowheads="1"/>
            </p:cNvSpPr>
            <p:nvPr/>
          </p:nvSpPr>
          <p:spPr bwMode="auto">
            <a:xfrm>
              <a:off x="5291" y="1964"/>
              <a:ext cx="27" cy="10"/>
            </a:xfrm>
            <a:custGeom>
              <a:avLst/>
              <a:gdLst>
                <a:gd name="T0" fmla="*/ 105 w 125"/>
                <a:gd name="T1" fmla="*/ 0 h 49"/>
                <a:gd name="T2" fmla="*/ 105 w 125"/>
                <a:gd name="T3" fmla="*/ 0 h 49"/>
                <a:gd name="T4" fmla="*/ 20 w 125"/>
                <a:gd name="T5" fmla="*/ 0 h 49"/>
                <a:gd name="T6" fmla="*/ 0 w 125"/>
                <a:gd name="T7" fmla="*/ 22 h 49"/>
                <a:gd name="T8" fmla="*/ 20 w 125"/>
                <a:gd name="T9" fmla="*/ 48 h 49"/>
                <a:gd name="T10" fmla="*/ 105 w 125"/>
                <a:gd name="T11" fmla="*/ 48 h 49"/>
                <a:gd name="T12" fmla="*/ 124 w 125"/>
                <a:gd name="T13" fmla="*/ 22 h 49"/>
                <a:gd name="T14" fmla="*/ 105 w 125"/>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49">
                  <a:moveTo>
                    <a:pt x="105" y="0"/>
                  </a:moveTo>
                  <a:lnTo>
                    <a:pt x="105" y="0"/>
                  </a:lnTo>
                  <a:cubicBezTo>
                    <a:pt x="20" y="0"/>
                    <a:pt x="20" y="0"/>
                    <a:pt x="20" y="0"/>
                  </a:cubicBezTo>
                  <a:cubicBezTo>
                    <a:pt x="9" y="0"/>
                    <a:pt x="0" y="11"/>
                    <a:pt x="0" y="22"/>
                  </a:cubicBezTo>
                  <a:cubicBezTo>
                    <a:pt x="0" y="37"/>
                    <a:pt x="9" y="48"/>
                    <a:pt x="20" y="48"/>
                  </a:cubicBezTo>
                  <a:cubicBezTo>
                    <a:pt x="105" y="48"/>
                    <a:pt x="105" y="48"/>
                    <a:pt x="105" y="48"/>
                  </a:cubicBezTo>
                  <a:cubicBezTo>
                    <a:pt x="116" y="48"/>
                    <a:pt x="124" y="37"/>
                    <a:pt x="124" y="22"/>
                  </a:cubicBezTo>
                  <a:cubicBezTo>
                    <a:pt x="124" y="11"/>
                    <a:pt x="116" y="0"/>
                    <a:pt x="10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94" name="Freeform 189"/>
            <p:cNvSpPr>
              <a:spLocks noChangeArrowheads="1"/>
            </p:cNvSpPr>
            <p:nvPr/>
          </p:nvSpPr>
          <p:spPr bwMode="auto">
            <a:xfrm>
              <a:off x="5205" y="1759"/>
              <a:ext cx="199" cy="177"/>
            </a:xfrm>
            <a:custGeom>
              <a:avLst/>
              <a:gdLst>
                <a:gd name="T0" fmla="*/ 655 w 880"/>
                <a:gd name="T1" fmla="*/ 399 h 787"/>
                <a:gd name="T2" fmla="*/ 655 w 880"/>
                <a:gd name="T3" fmla="*/ 399 h 787"/>
                <a:gd name="T4" fmla="*/ 531 w 880"/>
                <a:gd name="T5" fmla="*/ 84 h 787"/>
                <a:gd name="T6" fmla="*/ 655 w 880"/>
                <a:gd name="T7" fmla="*/ 399 h 787"/>
                <a:gd name="T8" fmla="*/ 449 w 880"/>
                <a:gd name="T9" fmla="*/ 0 h 787"/>
                <a:gd name="T10" fmla="*/ 449 w 880"/>
                <a:gd name="T11" fmla="*/ 0 h 787"/>
                <a:gd name="T12" fmla="*/ 441 w 880"/>
                <a:gd name="T13" fmla="*/ 0 h 787"/>
                <a:gd name="T14" fmla="*/ 432 w 880"/>
                <a:gd name="T15" fmla="*/ 0 h 787"/>
                <a:gd name="T16" fmla="*/ 432 w 880"/>
                <a:gd name="T17" fmla="*/ 0 h 787"/>
                <a:gd name="T18" fmla="*/ 220 w 880"/>
                <a:gd name="T19" fmla="*/ 545 h 787"/>
                <a:gd name="T20" fmla="*/ 336 w 880"/>
                <a:gd name="T21" fmla="*/ 786 h 787"/>
                <a:gd name="T22" fmla="*/ 438 w 880"/>
                <a:gd name="T23" fmla="*/ 786 h 787"/>
                <a:gd name="T24" fmla="*/ 457 w 880"/>
                <a:gd name="T25" fmla="*/ 786 h 787"/>
                <a:gd name="T26" fmla="*/ 551 w 880"/>
                <a:gd name="T27" fmla="*/ 786 h 787"/>
                <a:gd name="T28" fmla="*/ 661 w 880"/>
                <a:gd name="T29" fmla="*/ 545 h 787"/>
                <a:gd name="T30" fmla="*/ 449 w 880"/>
                <a:gd name="T31" fmla="*/ 0 h 787"/>
                <a:gd name="T32" fmla="*/ 449 w 880"/>
                <a:gd name="T33" fmla="*/ 0 h 787"/>
                <a:gd name="T34" fmla="*/ 655 w 880"/>
                <a:gd name="T35" fmla="*/ 399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0" h="787">
                  <a:moveTo>
                    <a:pt x="655" y="399"/>
                  </a:moveTo>
                  <a:lnTo>
                    <a:pt x="655" y="399"/>
                  </a:lnTo>
                  <a:cubicBezTo>
                    <a:pt x="729" y="198"/>
                    <a:pt x="531" y="84"/>
                    <a:pt x="531" y="84"/>
                  </a:cubicBezTo>
                  <a:cubicBezTo>
                    <a:pt x="825" y="133"/>
                    <a:pt x="655" y="399"/>
                    <a:pt x="655" y="399"/>
                  </a:cubicBezTo>
                  <a:lnTo>
                    <a:pt x="449" y="0"/>
                  </a:lnTo>
                  <a:lnTo>
                    <a:pt x="449" y="0"/>
                  </a:lnTo>
                  <a:cubicBezTo>
                    <a:pt x="449" y="0"/>
                    <a:pt x="443" y="0"/>
                    <a:pt x="441" y="0"/>
                  </a:cubicBezTo>
                  <a:cubicBezTo>
                    <a:pt x="435" y="0"/>
                    <a:pt x="449" y="0"/>
                    <a:pt x="432" y="0"/>
                  </a:cubicBezTo>
                  <a:lnTo>
                    <a:pt x="432" y="0"/>
                  </a:lnTo>
                  <a:cubicBezTo>
                    <a:pt x="0" y="11"/>
                    <a:pt x="104" y="441"/>
                    <a:pt x="220" y="545"/>
                  </a:cubicBezTo>
                  <a:cubicBezTo>
                    <a:pt x="339" y="653"/>
                    <a:pt x="336" y="786"/>
                    <a:pt x="336" y="786"/>
                  </a:cubicBezTo>
                  <a:cubicBezTo>
                    <a:pt x="438" y="786"/>
                    <a:pt x="438" y="786"/>
                    <a:pt x="438" y="786"/>
                  </a:cubicBezTo>
                  <a:cubicBezTo>
                    <a:pt x="457" y="786"/>
                    <a:pt x="457" y="786"/>
                    <a:pt x="457" y="786"/>
                  </a:cubicBezTo>
                  <a:cubicBezTo>
                    <a:pt x="551" y="786"/>
                    <a:pt x="551" y="786"/>
                    <a:pt x="551" y="786"/>
                  </a:cubicBezTo>
                  <a:cubicBezTo>
                    <a:pt x="551" y="786"/>
                    <a:pt x="542" y="653"/>
                    <a:pt x="661" y="545"/>
                  </a:cubicBezTo>
                  <a:cubicBezTo>
                    <a:pt x="780" y="441"/>
                    <a:pt x="879" y="11"/>
                    <a:pt x="449" y="0"/>
                  </a:cubicBezTo>
                  <a:lnTo>
                    <a:pt x="449" y="0"/>
                  </a:lnTo>
                  <a:lnTo>
                    <a:pt x="655" y="39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95" name="Freeform 190"/>
            <p:cNvSpPr>
              <a:spLocks noChangeArrowheads="1"/>
            </p:cNvSpPr>
            <p:nvPr/>
          </p:nvSpPr>
          <p:spPr bwMode="auto">
            <a:xfrm>
              <a:off x="5629" y="761"/>
              <a:ext cx="218" cy="219"/>
            </a:xfrm>
            <a:custGeom>
              <a:avLst/>
              <a:gdLst>
                <a:gd name="T0" fmla="*/ 611 w 966"/>
                <a:gd name="T1" fmla="*/ 896 h 971"/>
                <a:gd name="T2" fmla="*/ 611 w 966"/>
                <a:gd name="T3" fmla="*/ 896 h 971"/>
                <a:gd name="T4" fmla="*/ 767 w 966"/>
                <a:gd name="T5" fmla="*/ 789 h 971"/>
                <a:gd name="T6" fmla="*/ 631 w 966"/>
                <a:gd name="T7" fmla="*/ 563 h 971"/>
                <a:gd name="T8" fmla="*/ 815 w 966"/>
                <a:gd name="T9" fmla="*/ 800 h 971"/>
                <a:gd name="T10" fmla="*/ 611 w 966"/>
                <a:gd name="T11" fmla="*/ 896 h 971"/>
                <a:gd name="T12" fmla="*/ 481 w 966"/>
                <a:gd name="T13" fmla="*/ 0 h 971"/>
                <a:gd name="T14" fmla="*/ 481 w 966"/>
                <a:gd name="T15" fmla="*/ 0 h 971"/>
                <a:gd name="T16" fmla="*/ 343 w 966"/>
                <a:gd name="T17" fmla="*/ 54 h 971"/>
                <a:gd name="T18" fmla="*/ 343 w 966"/>
                <a:gd name="T19" fmla="*/ 56 h 971"/>
                <a:gd name="T20" fmla="*/ 340 w 966"/>
                <a:gd name="T21" fmla="*/ 56 h 971"/>
                <a:gd name="T22" fmla="*/ 340 w 966"/>
                <a:gd name="T23" fmla="*/ 156 h 971"/>
                <a:gd name="T24" fmla="*/ 343 w 966"/>
                <a:gd name="T25" fmla="*/ 156 h 971"/>
                <a:gd name="T26" fmla="*/ 382 w 966"/>
                <a:gd name="T27" fmla="*/ 187 h 971"/>
                <a:gd name="T28" fmla="*/ 382 w 966"/>
                <a:gd name="T29" fmla="*/ 413 h 971"/>
                <a:gd name="T30" fmla="*/ 351 w 966"/>
                <a:gd name="T31" fmla="*/ 469 h 971"/>
                <a:gd name="T32" fmla="*/ 130 w 966"/>
                <a:gd name="T33" fmla="*/ 894 h 971"/>
                <a:gd name="T34" fmla="*/ 456 w 966"/>
                <a:gd name="T35" fmla="*/ 970 h 971"/>
                <a:gd name="T36" fmla="*/ 484 w 966"/>
                <a:gd name="T37" fmla="*/ 970 h 971"/>
                <a:gd name="T38" fmla="*/ 509 w 966"/>
                <a:gd name="T39" fmla="*/ 970 h 971"/>
                <a:gd name="T40" fmla="*/ 835 w 966"/>
                <a:gd name="T41" fmla="*/ 894 h 971"/>
                <a:gd name="T42" fmla="*/ 620 w 966"/>
                <a:gd name="T43" fmla="*/ 469 h 971"/>
                <a:gd name="T44" fmla="*/ 597 w 966"/>
                <a:gd name="T45" fmla="*/ 413 h 971"/>
                <a:gd name="T46" fmla="*/ 597 w 966"/>
                <a:gd name="T47" fmla="*/ 187 h 971"/>
                <a:gd name="T48" fmla="*/ 620 w 966"/>
                <a:gd name="T49" fmla="*/ 156 h 971"/>
                <a:gd name="T50" fmla="*/ 626 w 966"/>
                <a:gd name="T51" fmla="*/ 156 h 971"/>
                <a:gd name="T52" fmla="*/ 626 w 966"/>
                <a:gd name="T53" fmla="*/ 56 h 971"/>
                <a:gd name="T54" fmla="*/ 620 w 966"/>
                <a:gd name="T55" fmla="*/ 56 h 971"/>
                <a:gd name="T56" fmla="*/ 620 w 966"/>
                <a:gd name="T57" fmla="*/ 54 h 971"/>
                <a:gd name="T58" fmla="*/ 481 w 966"/>
                <a:gd name="T59" fmla="*/ 0 h 971"/>
                <a:gd name="T60" fmla="*/ 611 w 966"/>
                <a:gd name="T61" fmla="*/ 896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6" h="971">
                  <a:moveTo>
                    <a:pt x="611" y="896"/>
                  </a:moveTo>
                  <a:lnTo>
                    <a:pt x="611" y="896"/>
                  </a:lnTo>
                  <a:cubicBezTo>
                    <a:pt x="611" y="896"/>
                    <a:pt x="758" y="868"/>
                    <a:pt x="767" y="789"/>
                  </a:cubicBezTo>
                  <a:cubicBezTo>
                    <a:pt x="772" y="710"/>
                    <a:pt x="631" y="563"/>
                    <a:pt x="631" y="563"/>
                  </a:cubicBezTo>
                  <a:cubicBezTo>
                    <a:pt x="631" y="563"/>
                    <a:pt x="815" y="704"/>
                    <a:pt x="815" y="800"/>
                  </a:cubicBezTo>
                  <a:cubicBezTo>
                    <a:pt x="812" y="896"/>
                    <a:pt x="611" y="896"/>
                    <a:pt x="611" y="896"/>
                  </a:cubicBezTo>
                  <a:lnTo>
                    <a:pt x="481" y="0"/>
                  </a:lnTo>
                  <a:lnTo>
                    <a:pt x="481" y="0"/>
                  </a:lnTo>
                  <a:cubicBezTo>
                    <a:pt x="405" y="0"/>
                    <a:pt x="343" y="23"/>
                    <a:pt x="343" y="54"/>
                  </a:cubicBezTo>
                  <a:cubicBezTo>
                    <a:pt x="343" y="54"/>
                    <a:pt x="343" y="54"/>
                    <a:pt x="343" y="56"/>
                  </a:cubicBezTo>
                  <a:cubicBezTo>
                    <a:pt x="340" y="56"/>
                    <a:pt x="340" y="56"/>
                    <a:pt x="340" y="56"/>
                  </a:cubicBezTo>
                  <a:cubicBezTo>
                    <a:pt x="340" y="156"/>
                    <a:pt x="340" y="156"/>
                    <a:pt x="340" y="156"/>
                  </a:cubicBezTo>
                  <a:cubicBezTo>
                    <a:pt x="343" y="156"/>
                    <a:pt x="343" y="156"/>
                    <a:pt x="343" y="156"/>
                  </a:cubicBezTo>
                  <a:cubicBezTo>
                    <a:pt x="345" y="167"/>
                    <a:pt x="354" y="178"/>
                    <a:pt x="382" y="187"/>
                  </a:cubicBezTo>
                  <a:cubicBezTo>
                    <a:pt x="382" y="237"/>
                    <a:pt x="382" y="376"/>
                    <a:pt x="382" y="413"/>
                  </a:cubicBezTo>
                  <a:cubicBezTo>
                    <a:pt x="382" y="458"/>
                    <a:pt x="351" y="469"/>
                    <a:pt x="351" y="469"/>
                  </a:cubicBezTo>
                  <a:cubicBezTo>
                    <a:pt x="300" y="501"/>
                    <a:pt x="0" y="803"/>
                    <a:pt x="130" y="894"/>
                  </a:cubicBezTo>
                  <a:cubicBezTo>
                    <a:pt x="230" y="962"/>
                    <a:pt x="388" y="970"/>
                    <a:pt x="456" y="970"/>
                  </a:cubicBezTo>
                  <a:cubicBezTo>
                    <a:pt x="467" y="970"/>
                    <a:pt x="479" y="970"/>
                    <a:pt x="484" y="970"/>
                  </a:cubicBezTo>
                  <a:cubicBezTo>
                    <a:pt x="490" y="970"/>
                    <a:pt x="498" y="970"/>
                    <a:pt x="509" y="970"/>
                  </a:cubicBezTo>
                  <a:cubicBezTo>
                    <a:pt x="580" y="970"/>
                    <a:pt x="736" y="962"/>
                    <a:pt x="835" y="894"/>
                  </a:cubicBezTo>
                  <a:cubicBezTo>
                    <a:pt x="965" y="803"/>
                    <a:pt x="671" y="501"/>
                    <a:pt x="620" y="469"/>
                  </a:cubicBezTo>
                  <a:cubicBezTo>
                    <a:pt x="620" y="469"/>
                    <a:pt x="597" y="458"/>
                    <a:pt x="597" y="413"/>
                  </a:cubicBezTo>
                  <a:cubicBezTo>
                    <a:pt x="597" y="376"/>
                    <a:pt x="597" y="235"/>
                    <a:pt x="597" y="187"/>
                  </a:cubicBezTo>
                  <a:cubicBezTo>
                    <a:pt x="611" y="178"/>
                    <a:pt x="617" y="167"/>
                    <a:pt x="620" y="156"/>
                  </a:cubicBezTo>
                  <a:cubicBezTo>
                    <a:pt x="626" y="156"/>
                    <a:pt x="626" y="156"/>
                    <a:pt x="626" y="156"/>
                  </a:cubicBezTo>
                  <a:cubicBezTo>
                    <a:pt x="626" y="56"/>
                    <a:pt x="626" y="56"/>
                    <a:pt x="626" y="56"/>
                  </a:cubicBezTo>
                  <a:cubicBezTo>
                    <a:pt x="620" y="56"/>
                    <a:pt x="620" y="56"/>
                    <a:pt x="620" y="56"/>
                  </a:cubicBezTo>
                  <a:cubicBezTo>
                    <a:pt x="620" y="54"/>
                    <a:pt x="620" y="54"/>
                    <a:pt x="620" y="54"/>
                  </a:cubicBezTo>
                  <a:cubicBezTo>
                    <a:pt x="620" y="23"/>
                    <a:pt x="557" y="0"/>
                    <a:pt x="481" y="0"/>
                  </a:cubicBezTo>
                  <a:lnTo>
                    <a:pt x="611" y="8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sp>
          <p:nvSpPr>
            <p:cNvPr id="96" name="Freeform 191"/>
            <p:cNvSpPr>
              <a:spLocks noChangeArrowheads="1"/>
            </p:cNvSpPr>
            <p:nvPr/>
          </p:nvSpPr>
          <p:spPr bwMode="auto">
            <a:xfrm>
              <a:off x="6116" y="1714"/>
              <a:ext cx="218" cy="220"/>
            </a:xfrm>
            <a:custGeom>
              <a:avLst/>
              <a:gdLst>
                <a:gd name="T0" fmla="*/ 608 w 965"/>
                <a:gd name="T1" fmla="*/ 896 h 974"/>
                <a:gd name="T2" fmla="*/ 608 w 965"/>
                <a:gd name="T3" fmla="*/ 896 h 974"/>
                <a:gd name="T4" fmla="*/ 763 w 965"/>
                <a:gd name="T5" fmla="*/ 792 h 974"/>
                <a:gd name="T6" fmla="*/ 630 w 965"/>
                <a:gd name="T7" fmla="*/ 565 h 974"/>
                <a:gd name="T8" fmla="*/ 811 w 965"/>
                <a:gd name="T9" fmla="*/ 800 h 974"/>
                <a:gd name="T10" fmla="*/ 608 w 965"/>
                <a:gd name="T11" fmla="*/ 896 h 974"/>
                <a:gd name="T12" fmla="*/ 480 w 965"/>
                <a:gd name="T13" fmla="*/ 0 h 974"/>
                <a:gd name="T14" fmla="*/ 480 w 965"/>
                <a:gd name="T15" fmla="*/ 0 h 974"/>
                <a:gd name="T16" fmla="*/ 339 w 965"/>
                <a:gd name="T17" fmla="*/ 53 h 974"/>
                <a:gd name="T18" fmla="*/ 342 w 965"/>
                <a:gd name="T19" fmla="*/ 56 h 974"/>
                <a:gd name="T20" fmla="*/ 339 w 965"/>
                <a:gd name="T21" fmla="*/ 56 h 974"/>
                <a:gd name="T22" fmla="*/ 339 w 965"/>
                <a:gd name="T23" fmla="*/ 158 h 974"/>
                <a:gd name="T24" fmla="*/ 342 w 965"/>
                <a:gd name="T25" fmla="*/ 158 h 974"/>
                <a:gd name="T26" fmla="*/ 381 w 965"/>
                <a:gd name="T27" fmla="*/ 189 h 974"/>
                <a:gd name="T28" fmla="*/ 381 w 965"/>
                <a:gd name="T29" fmla="*/ 416 h 974"/>
                <a:gd name="T30" fmla="*/ 350 w 965"/>
                <a:gd name="T31" fmla="*/ 472 h 974"/>
                <a:gd name="T32" fmla="*/ 130 w 965"/>
                <a:gd name="T33" fmla="*/ 893 h 974"/>
                <a:gd name="T34" fmla="*/ 455 w 965"/>
                <a:gd name="T35" fmla="*/ 973 h 974"/>
                <a:gd name="T36" fmla="*/ 480 w 965"/>
                <a:gd name="T37" fmla="*/ 970 h 974"/>
                <a:gd name="T38" fmla="*/ 509 w 965"/>
                <a:gd name="T39" fmla="*/ 973 h 974"/>
                <a:gd name="T40" fmla="*/ 834 w 965"/>
                <a:gd name="T41" fmla="*/ 893 h 974"/>
                <a:gd name="T42" fmla="*/ 616 w 965"/>
                <a:gd name="T43" fmla="*/ 472 h 974"/>
                <a:gd name="T44" fmla="*/ 594 w 965"/>
                <a:gd name="T45" fmla="*/ 416 h 974"/>
                <a:gd name="T46" fmla="*/ 594 w 965"/>
                <a:gd name="T47" fmla="*/ 187 h 974"/>
                <a:gd name="T48" fmla="*/ 619 w 965"/>
                <a:gd name="T49" fmla="*/ 158 h 974"/>
                <a:gd name="T50" fmla="*/ 625 w 965"/>
                <a:gd name="T51" fmla="*/ 158 h 974"/>
                <a:gd name="T52" fmla="*/ 625 w 965"/>
                <a:gd name="T53" fmla="*/ 56 h 974"/>
                <a:gd name="T54" fmla="*/ 619 w 965"/>
                <a:gd name="T55" fmla="*/ 56 h 974"/>
                <a:gd name="T56" fmla="*/ 619 w 965"/>
                <a:gd name="T57" fmla="*/ 53 h 974"/>
                <a:gd name="T58" fmla="*/ 480 w 965"/>
                <a:gd name="T59" fmla="*/ 0 h 974"/>
                <a:gd name="T60" fmla="*/ 608 w 965"/>
                <a:gd name="T61" fmla="*/ 896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5" h="974">
                  <a:moveTo>
                    <a:pt x="608" y="896"/>
                  </a:moveTo>
                  <a:lnTo>
                    <a:pt x="608" y="896"/>
                  </a:lnTo>
                  <a:cubicBezTo>
                    <a:pt x="608" y="896"/>
                    <a:pt x="757" y="868"/>
                    <a:pt x="763" y="792"/>
                  </a:cubicBezTo>
                  <a:cubicBezTo>
                    <a:pt x="772" y="712"/>
                    <a:pt x="630" y="565"/>
                    <a:pt x="630" y="565"/>
                  </a:cubicBezTo>
                  <a:cubicBezTo>
                    <a:pt x="630" y="565"/>
                    <a:pt x="814" y="704"/>
                    <a:pt x="811" y="800"/>
                  </a:cubicBezTo>
                  <a:cubicBezTo>
                    <a:pt x="811" y="896"/>
                    <a:pt x="608" y="896"/>
                    <a:pt x="608" y="896"/>
                  </a:cubicBezTo>
                  <a:lnTo>
                    <a:pt x="480" y="0"/>
                  </a:lnTo>
                  <a:lnTo>
                    <a:pt x="480" y="0"/>
                  </a:lnTo>
                  <a:cubicBezTo>
                    <a:pt x="401" y="0"/>
                    <a:pt x="339" y="25"/>
                    <a:pt x="339" y="53"/>
                  </a:cubicBezTo>
                  <a:cubicBezTo>
                    <a:pt x="339" y="56"/>
                    <a:pt x="339" y="56"/>
                    <a:pt x="342" y="56"/>
                  </a:cubicBezTo>
                  <a:cubicBezTo>
                    <a:pt x="339" y="56"/>
                    <a:pt x="339" y="56"/>
                    <a:pt x="339" y="56"/>
                  </a:cubicBezTo>
                  <a:cubicBezTo>
                    <a:pt x="339" y="158"/>
                    <a:pt x="339" y="158"/>
                    <a:pt x="339" y="158"/>
                  </a:cubicBezTo>
                  <a:cubicBezTo>
                    <a:pt x="342" y="158"/>
                    <a:pt x="342" y="158"/>
                    <a:pt x="342" y="158"/>
                  </a:cubicBezTo>
                  <a:cubicBezTo>
                    <a:pt x="342" y="170"/>
                    <a:pt x="353" y="181"/>
                    <a:pt x="381" y="189"/>
                  </a:cubicBezTo>
                  <a:cubicBezTo>
                    <a:pt x="381" y="237"/>
                    <a:pt x="381" y="379"/>
                    <a:pt x="381" y="416"/>
                  </a:cubicBezTo>
                  <a:cubicBezTo>
                    <a:pt x="381" y="460"/>
                    <a:pt x="350" y="472"/>
                    <a:pt x="350" y="472"/>
                  </a:cubicBezTo>
                  <a:cubicBezTo>
                    <a:pt x="299" y="500"/>
                    <a:pt x="0" y="803"/>
                    <a:pt x="130" y="893"/>
                  </a:cubicBezTo>
                  <a:cubicBezTo>
                    <a:pt x="229" y="964"/>
                    <a:pt x="384" y="973"/>
                    <a:pt x="455" y="973"/>
                  </a:cubicBezTo>
                  <a:cubicBezTo>
                    <a:pt x="466" y="973"/>
                    <a:pt x="475" y="973"/>
                    <a:pt x="480" y="970"/>
                  </a:cubicBezTo>
                  <a:cubicBezTo>
                    <a:pt x="486" y="973"/>
                    <a:pt x="497" y="973"/>
                    <a:pt x="509" y="973"/>
                  </a:cubicBezTo>
                  <a:cubicBezTo>
                    <a:pt x="577" y="973"/>
                    <a:pt x="735" y="964"/>
                    <a:pt x="834" y="893"/>
                  </a:cubicBezTo>
                  <a:cubicBezTo>
                    <a:pt x="964" y="803"/>
                    <a:pt x="667" y="500"/>
                    <a:pt x="616" y="472"/>
                  </a:cubicBezTo>
                  <a:cubicBezTo>
                    <a:pt x="616" y="472"/>
                    <a:pt x="594" y="460"/>
                    <a:pt x="594" y="416"/>
                  </a:cubicBezTo>
                  <a:cubicBezTo>
                    <a:pt x="594" y="379"/>
                    <a:pt x="594" y="235"/>
                    <a:pt x="594" y="187"/>
                  </a:cubicBezTo>
                  <a:cubicBezTo>
                    <a:pt x="608" y="178"/>
                    <a:pt x="616" y="170"/>
                    <a:pt x="619" y="158"/>
                  </a:cubicBezTo>
                  <a:cubicBezTo>
                    <a:pt x="625" y="158"/>
                    <a:pt x="625" y="158"/>
                    <a:pt x="625" y="158"/>
                  </a:cubicBezTo>
                  <a:cubicBezTo>
                    <a:pt x="625" y="56"/>
                    <a:pt x="625" y="56"/>
                    <a:pt x="625" y="56"/>
                  </a:cubicBezTo>
                  <a:cubicBezTo>
                    <a:pt x="619" y="56"/>
                    <a:pt x="619" y="56"/>
                    <a:pt x="619" y="56"/>
                  </a:cubicBezTo>
                  <a:cubicBezTo>
                    <a:pt x="619" y="56"/>
                    <a:pt x="619" y="56"/>
                    <a:pt x="619" y="53"/>
                  </a:cubicBezTo>
                  <a:cubicBezTo>
                    <a:pt x="619" y="25"/>
                    <a:pt x="557" y="0"/>
                    <a:pt x="480" y="0"/>
                  </a:cubicBezTo>
                  <a:lnTo>
                    <a:pt x="608" y="8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4049"/>
            </a:p>
          </p:txBody>
        </p:sp>
      </p:grpSp>
      <p:sp>
        <p:nvSpPr>
          <p:cNvPr id="97" name="Freeform 196"/>
          <p:cNvSpPr>
            <a:spLocks noChangeArrowheads="1"/>
          </p:cNvSpPr>
          <p:nvPr userDrawn="1"/>
        </p:nvSpPr>
        <p:spPr bwMode="auto">
          <a:xfrm>
            <a:off x="3279591" y="3362470"/>
            <a:ext cx="2349908" cy="3503858"/>
          </a:xfrm>
          <a:custGeom>
            <a:avLst/>
            <a:gdLst>
              <a:gd name="T0" fmla="*/ 2125 w 5594"/>
              <a:gd name="T1" fmla="*/ 6183 h 6258"/>
              <a:gd name="T2" fmla="*/ 2125 w 5594"/>
              <a:gd name="T3" fmla="*/ 6183 h 6258"/>
              <a:gd name="T4" fmla="*/ 1528 w 5594"/>
              <a:gd name="T5" fmla="*/ 5314 h 6258"/>
              <a:gd name="T6" fmla="*/ 688 w 5594"/>
              <a:gd name="T7" fmla="*/ 5290 h 6258"/>
              <a:gd name="T8" fmla="*/ 590 w 5594"/>
              <a:gd name="T9" fmla="*/ 4822 h 6258"/>
              <a:gd name="T10" fmla="*/ 431 w 5594"/>
              <a:gd name="T11" fmla="*/ 4639 h 6258"/>
              <a:gd name="T12" fmla="*/ 533 w 5594"/>
              <a:gd name="T13" fmla="*/ 4512 h 6258"/>
              <a:gd name="T14" fmla="*/ 359 w 5594"/>
              <a:gd name="T15" fmla="*/ 4396 h 6258"/>
              <a:gd name="T16" fmla="*/ 252 w 5594"/>
              <a:gd name="T17" fmla="*/ 4203 h 6258"/>
              <a:gd name="T18" fmla="*/ 133 w 5594"/>
              <a:gd name="T19" fmla="*/ 3879 h 6258"/>
              <a:gd name="T20" fmla="*/ 566 w 5594"/>
              <a:gd name="T21" fmla="*/ 2953 h 6258"/>
              <a:gd name="T22" fmla="*/ 1307 w 5594"/>
              <a:gd name="T23" fmla="*/ 728 h 6258"/>
              <a:gd name="T24" fmla="*/ 5191 w 5594"/>
              <a:gd name="T25" fmla="*/ 1885 h 6258"/>
              <a:gd name="T26" fmla="*/ 4324 w 5594"/>
              <a:gd name="T27" fmla="*/ 4586 h 6258"/>
              <a:gd name="T28" fmla="*/ 4363 w 5594"/>
              <a:gd name="T29" fmla="*/ 6257 h 6258"/>
              <a:gd name="T30" fmla="*/ 2125 w 5594"/>
              <a:gd name="T31" fmla="*/ 6257 h 6258"/>
              <a:gd name="T32" fmla="*/ 2125 w 5594"/>
              <a:gd name="T33" fmla="*/ 6183 h 6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94" h="6258">
                <a:moveTo>
                  <a:pt x="2125" y="6183"/>
                </a:moveTo>
                <a:lnTo>
                  <a:pt x="2125" y="6183"/>
                </a:lnTo>
                <a:cubicBezTo>
                  <a:pt x="2125" y="6183"/>
                  <a:pt x="2156" y="5290"/>
                  <a:pt x="1528" y="5314"/>
                </a:cubicBezTo>
                <a:cubicBezTo>
                  <a:pt x="899" y="5341"/>
                  <a:pt x="840" y="5526"/>
                  <a:pt x="688" y="5290"/>
                </a:cubicBezTo>
                <a:cubicBezTo>
                  <a:pt x="538" y="5055"/>
                  <a:pt x="690" y="4922"/>
                  <a:pt x="590" y="4822"/>
                </a:cubicBezTo>
                <a:cubicBezTo>
                  <a:pt x="590" y="4822"/>
                  <a:pt x="433" y="4741"/>
                  <a:pt x="431" y="4639"/>
                </a:cubicBezTo>
                <a:cubicBezTo>
                  <a:pt x="431" y="4536"/>
                  <a:pt x="533" y="4512"/>
                  <a:pt x="533" y="4512"/>
                </a:cubicBezTo>
                <a:cubicBezTo>
                  <a:pt x="533" y="4512"/>
                  <a:pt x="364" y="4508"/>
                  <a:pt x="359" y="4396"/>
                </a:cubicBezTo>
                <a:cubicBezTo>
                  <a:pt x="352" y="4284"/>
                  <a:pt x="428" y="4277"/>
                  <a:pt x="252" y="4203"/>
                </a:cubicBezTo>
                <a:cubicBezTo>
                  <a:pt x="76" y="4129"/>
                  <a:pt x="26" y="4062"/>
                  <a:pt x="133" y="3879"/>
                </a:cubicBezTo>
                <a:cubicBezTo>
                  <a:pt x="243" y="3694"/>
                  <a:pt x="607" y="3175"/>
                  <a:pt x="566" y="2953"/>
                </a:cubicBezTo>
                <a:cubicBezTo>
                  <a:pt x="524" y="2730"/>
                  <a:pt x="0" y="1457"/>
                  <a:pt x="1307" y="728"/>
                </a:cubicBezTo>
                <a:cubicBezTo>
                  <a:pt x="2615" y="0"/>
                  <a:pt x="4789" y="314"/>
                  <a:pt x="5191" y="1885"/>
                </a:cubicBezTo>
                <a:cubicBezTo>
                  <a:pt x="5593" y="3456"/>
                  <a:pt x="4324" y="4586"/>
                  <a:pt x="4324" y="4586"/>
                </a:cubicBezTo>
                <a:cubicBezTo>
                  <a:pt x="4324" y="4586"/>
                  <a:pt x="3796" y="5578"/>
                  <a:pt x="4363" y="6257"/>
                </a:cubicBezTo>
                <a:cubicBezTo>
                  <a:pt x="2125" y="6257"/>
                  <a:pt x="2125" y="6257"/>
                  <a:pt x="2125" y="6257"/>
                </a:cubicBezTo>
                <a:lnTo>
                  <a:pt x="2125" y="6183"/>
                </a:lnTo>
              </a:path>
            </a:pathLst>
          </a:custGeom>
          <a:solidFill>
            <a:srgbClr val="2DCCD3"/>
          </a:solidFill>
          <a:ln>
            <a:noFill/>
          </a:ln>
          <a:effectLst/>
        </p:spPr>
        <p:txBody>
          <a:bodyPr wrap="none" anchor="ctr"/>
          <a:lstStyle/>
          <a:p>
            <a:endParaRPr lang="en-US" sz="4049"/>
          </a:p>
        </p:txBody>
      </p:sp>
      <p:sp>
        <p:nvSpPr>
          <p:cNvPr id="98" name="Freeform 220"/>
          <p:cNvSpPr>
            <a:spLocks noChangeArrowheads="1"/>
          </p:cNvSpPr>
          <p:nvPr userDrawn="1"/>
        </p:nvSpPr>
        <p:spPr bwMode="auto">
          <a:xfrm>
            <a:off x="2720597" y="3159564"/>
            <a:ext cx="385466" cy="370912"/>
          </a:xfrm>
          <a:custGeom>
            <a:avLst/>
            <a:gdLst>
              <a:gd name="T0" fmla="*/ 523 w 1365"/>
              <a:gd name="T1" fmla="*/ 841 h 988"/>
              <a:gd name="T2" fmla="*/ 523 w 1365"/>
              <a:gd name="T3" fmla="*/ 841 h 988"/>
              <a:gd name="T4" fmla="*/ 887 w 1365"/>
              <a:gd name="T5" fmla="*/ 916 h 988"/>
              <a:gd name="T6" fmla="*/ 1119 w 1365"/>
              <a:gd name="T7" fmla="*/ 833 h 988"/>
              <a:gd name="T8" fmla="*/ 1356 w 1365"/>
              <a:gd name="T9" fmla="*/ 396 h 988"/>
              <a:gd name="T10" fmla="*/ 1025 w 1365"/>
              <a:gd name="T11" fmla="*/ 39 h 988"/>
              <a:gd name="T12" fmla="*/ 662 w 1365"/>
              <a:gd name="T13" fmla="*/ 214 h 988"/>
              <a:gd name="T14" fmla="*/ 619 w 1365"/>
              <a:gd name="T15" fmla="*/ 241 h 988"/>
              <a:gd name="T16" fmla="*/ 573 w 1365"/>
              <a:gd name="T17" fmla="*/ 221 h 988"/>
              <a:gd name="T18" fmla="*/ 248 w 1365"/>
              <a:gd name="T19" fmla="*/ 175 h 988"/>
              <a:gd name="T20" fmla="*/ 0 w 1365"/>
              <a:gd name="T21" fmla="*/ 427 h 988"/>
              <a:gd name="T22" fmla="*/ 31 w 1365"/>
              <a:gd name="T23" fmla="*/ 447 h 988"/>
              <a:gd name="T24" fmla="*/ 310 w 1365"/>
              <a:gd name="T25" fmla="*/ 987 h 988"/>
              <a:gd name="T26" fmla="*/ 523 w 1365"/>
              <a:gd name="T27" fmla="*/ 84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988">
                <a:moveTo>
                  <a:pt x="523" y="841"/>
                </a:moveTo>
                <a:lnTo>
                  <a:pt x="523" y="841"/>
                </a:lnTo>
                <a:cubicBezTo>
                  <a:pt x="698" y="808"/>
                  <a:pt x="829" y="877"/>
                  <a:pt x="887" y="916"/>
                </a:cubicBezTo>
                <a:cubicBezTo>
                  <a:pt x="931" y="889"/>
                  <a:pt x="1014" y="849"/>
                  <a:pt x="1119" y="833"/>
                </a:cubicBezTo>
                <a:cubicBezTo>
                  <a:pt x="1123" y="706"/>
                  <a:pt x="1175" y="495"/>
                  <a:pt x="1356" y="396"/>
                </a:cubicBezTo>
                <a:cubicBezTo>
                  <a:pt x="1364" y="302"/>
                  <a:pt x="1291" y="83"/>
                  <a:pt x="1025" y="39"/>
                </a:cubicBezTo>
                <a:cubicBezTo>
                  <a:pt x="779" y="0"/>
                  <a:pt x="667" y="206"/>
                  <a:pt x="662" y="214"/>
                </a:cubicBezTo>
                <a:cubicBezTo>
                  <a:pt x="652" y="231"/>
                  <a:pt x="637" y="241"/>
                  <a:pt x="619" y="241"/>
                </a:cubicBezTo>
                <a:cubicBezTo>
                  <a:pt x="600" y="243"/>
                  <a:pt x="583" y="235"/>
                  <a:pt x="573" y="221"/>
                </a:cubicBezTo>
                <a:cubicBezTo>
                  <a:pt x="571" y="216"/>
                  <a:pt x="490" y="119"/>
                  <a:pt x="248" y="175"/>
                </a:cubicBezTo>
                <a:cubicBezTo>
                  <a:pt x="50" y="223"/>
                  <a:pt x="8" y="373"/>
                  <a:pt x="0" y="427"/>
                </a:cubicBezTo>
                <a:cubicBezTo>
                  <a:pt x="11" y="433"/>
                  <a:pt x="21" y="441"/>
                  <a:pt x="31" y="447"/>
                </a:cubicBezTo>
                <a:cubicBezTo>
                  <a:pt x="233" y="593"/>
                  <a:pt x="294" y="829"/>
                  <a:pt x="310" y="987"/>
                </a:cubicBezTo>
                <a:cubicBezTo>
                  <a:pt x="354" y="922"/>
                  <a:pt x="419" y="862"/>
                  <a:pt x="523" y="841"/>
                </a:cubicBezTo>
              </a:path>
            </a:pathLst>
          </a:custGeom>
          <a:solidFill>
            <a:schemeClr val="bg1">
              <a:lumMod val="95000"/>
            </a:schemeClr>
          </a:solidFill>
          <a:ln>
            <a:noFill/>
          </a:ln>
          <a:effectLst/>
        </p:spPr>
        <p:txBody>
          <a:bodyPr wrap="none" anchor="ctr"/>
          <a:lstStyle/>
          <a:p>
            <a:endParaRPr lang="en-US" sz="4049"/>
          </a:p>
        </p:txBody>
      </p:sp>
      <p:sp>
        <p:nvSpPr>
          <p:cNvPr id="99" name="Freeform 221"/>
          <p:cNvSpPr>
            <a:spLocks noChangeArrowheads="1"/>
          </p:cNvSpPr>
          <p:nvPr userDrawn="1"/>
        </p:nvSpPr>
        <p:spPr bwMode="auto">
          <a:xfrm>
            <a:off x="3878301" y="4004357"/>
            <a:ext cx="1047867" cy="1250787"/>
          </a:xfrm>
          <a:custGeom>
            <a:avLst/>
            <a:gdLst>
              <a:gd name="T0" fmla="*/ 3693 w 3708"/>
              <a:gd name="T1" fmla="*/ 1750 h 3319"/>
              <a:gd name="T2" fmla="*/ 3220 w 3708"/>
              <a:gd name="T3" fmla="*/ 729 h 3319"/>
              <a:gd name="T4" fmla="*/ 1585 w 3708"/>
              <a:gd name="T5" fmla="*/ 361 h 3319"/>
              <a:gd name="T6" fmla="*/ 286 w 3708"/>
              <a:gd name="T7" fmla="*/ 1662 h 3319"/>
              <a:gd name="T8" fmla="*/ 1319 w 3708"/>
              <a:gd name="T9" fmla="*/ 1716 h 3319"/>
              <a:gd name="T10" fmla="*/ 644 w 3708"/>
              <a:gd name="T11" fmla="*/ 1092 h 3319"/>
              <a:gd name="T12" fmla="*/ 683 w 3708"/>
              <a:gd name="T13" fmla="*/ 1519 h 3319"/>
              <a:gd name="T14" fmla="*/ 969 w 3708"/>
              <a:gd name="T15" fmla="*/ 1539 h 3319"/>
              <a:gd name="T16" fmla="*/ 644 w 3708"/>
              <a:gd name="T17" fmla="*/ 1614 h 3319"/>
              <a:gd name="T18" fmla="*/ 579 w 3708"/>
              <a:gd name="T19" fmla="*/ 1008 h 3319"/>
              <a:gd name="T20" fmla="*/ 1331 w 3708"/>
              <a:gd name="T21" fmla="*/ 642 h 3319"/>
              <a:gd name="T22" fmla="*/ 2150 w 3708"/>
              <a:gd name="T23" fmla="*/ 506 h 3319"/>
              <a:gd name="T24" fmla="*/ 2568 w 3708"/>
              <a:gd name="T25" fmla="*/ 925 h 3319"/>
              <a:gd name="T26" fmla="*/ 3251 w 3708"/>
              <a:gd name="T27" fmla="*/ 1516 h 3319"/>
              <a:gd name="T28" fmla="*/ 3195 w 3708"/>
              <a:gd name="T29" fmla="*/ 2162 h 3319"/>
              <a:gd name="T30" fmla="*/ 2108 w 3708"/>
              <a:gd name="T31" fmla="*/ 2097 h 3319"/>
              <a:gd name="T32" fmla="*/ 1723 w 3708"/>
              <a:gd name="T33" fmla="*/ 2266 h 3319"/>
              <a:gd name="T34" fmla="*/ 1577 w 3708"/>
              <a:gd name="T35" fmla="*/ 2043 h 3319"/>
              <a:gd name="T36" fmla="*/ 1743 w 3708"/>
              <a:gd name="T37" fmla="*/ 2164 h 3319"/>
              <a:gd name="T38" fmla="*/ 2812 w 3708"/>
              <a:gd name="T39" fmla="*/ 2025 h 3319"/>
              <a:gd name="T40" fmla="*/ 3270 w 3708"/>
              <a:gd name="T41" fmla="*/ 1900 h 3319"/>
              <a:gd name="T42" fmla="*/ 3143 w 3708"/>
              <a:gd name="T43" fmla="*/ 1521 h 3319"/>
              <a:gd name="T44" fmla="*/ 2589 w 3708"/>
              <a:gd name="T45" fmla="*/ 1027 h 3319"/>
              <a:gd name="T46" fmla="*/ 2745 w 3708"/>
              <a:gd name="T47" fmla="*/ 1629 h 3319"/>
              <a:gd name="T48" fmla="*/ 2666 w 3708"/>
              <a:gd name="T49" fmla="*/ 1696 h 3319"/>
              <a:gd name="T50" fmla="*/ 1960 w 3708"/>
              <a:gd name="T51" fmla="*/ 1587 h 3319"/>
              <a:gd name="T52" fmla="*/ 1450 w 3708"/>
              <a:gd name="T53" fmla="*/ 1758 h 3319"/>
              <a:gd name="T54" fmla="*/ 1033 w 3708"/>
              <a:gd name="T55" fmla="*/ 2237 h 3319"/>
              <a:gd name="T56" fmla="*/ 1766 w 3708"/>
              <a:gd name="T57" fmla="*/ 2753 h 3319"/>
              <a:gd name="T58" fmla="*/ 2466 w 3708"/>
              <a:gd name="T59" fmla="*/ 2706 h 3319"/>
              <a:gd name="T60" fmla="*/ 2433 w 3708"/>
              <a:gd name="T61" fmla="*/ 2406 h 3319"/>
              <a:gd name="T62" fmla="*/ 2466 w 3708"/>
              <a:gd name="T63" fmla="*/ 2308 h 3319"/>
              <a:gd name="T64" fmla="*/ 2554 w 3708"/>
              <a:gd name="T65" fmla="*/ 2762 h 3319"/>
              <a:gd name="T66" fmla="*/ 2050 w 3708"/>
              <a:gd name="T67" fmla="*/ 2941 h 3319"/>
              <a:gd name="T68" fmla="*/ 2499 w 3708"/>
              <a:gd name="T69" fmla="*/ 3303 h 3319"/>
              <a:gd name="T70" fmla="*/ 3264 w 3708"/>
              <a:gd name="T71" fmla="*/ 2420 h 3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08" h="3319">
                <a:moveTo>
                  <a:pt x="3693" y="1750"/>
                </a:moveTo>
                <a:lnTo>
                  <a:pt x="3693" y="1750"/>
                </a:lnTo>
                <a:cubicBezTo>
                  <a:pt x="3680" y="1321"/>
                  <a:pt x="3437" y="1156"/>
                  <a:pt x="3437" y="1156"/>
                </a:cubicBezTo>
                <a:cubicBezTo>
                  <a:pt x="3437" y="1156"/>
                  <a:pt x="3410" y="950"/>
                  <a:pt x="3220" y="729"/>
                </a:cubicBezTo>
                <a:cubicBezTo>
                  <a:pt x="2928" y="411"/>
                  <a:pt x="2558" y="467"/>
                  <a:pt x="2558" y="467"/>
                </a:cubicBezTo>
                <a:cubicBezTo>
                  <a:pt x="2079" y="0"/>
                  <a:pt x="1585" y="361"/>
                  <a:pt x="1585" y="361"/>
                </a:cubicBezTo>
                <a:cubicBezTo>
                  <a:pt x="904" y="136"/>
                  <a:pt x="708" y="671"/>
                  <a:pt x="708" y="671"/>
                </a:cubicBezTo>
                <a:cubicBezTo>
                  <a:pt x="319" y="713"/>
                  <a:pt x="0" y="1171"/>
                  <a:pt x="286" y="1662"/>
                </a:cubicBezTo>
                <a:cubicBezTo>
                  <a:pt x="504" y="2039"/>
                  <a:pt x="827" y="2043"/>
                  <a:pt x="967" y="2025"/>
                </a:cubicBezTo>
                <a:cubicBezTo>
                  <a:pt x="1010" y="1908"/>
                  <a:pt x="1108" y="1775"/>
                  <a:pt x="1319" y="1716"/>
                </a:cubicBezTo>
                <a:cubicBezTo>
                  <a:pt x="1321" y="1696"/>
                  <a:pt x="1346" y="1294"/>
                  <a:pt x="1079" y="1102"/>
                </a:cubicBezTo>
                <a:cubicBezTo>
                  <a:pt x="919" y="987"/>
                  <a:pt x="742" y="1015"/>
                  <a:pt x="644" y="1092"/>
                </a:cubicBezTo>
                <a:cubicBezTo>
                  <a:pt x="550" y="1162"/>
                  <a:pt x="525" y="1273"/>
                  <a:pt x="571" y="1394"/>
                </a:cubicBezTo>
                <a:cubicBezTo>
                  <a:pt x="596" y="1456"/>
                  <a:pt x="633" y="1498"/>
                  <a:pt x="683" y="1519"/>
                </a:cubicBezTo>
                <a:cubicBezTo>
                  <a:pt x="781" y="1558"/>
                  <a:pt x="898" y="1512"/>
                  <a:pt x="900" y="1510"/>
                </a:cubicBezTo>
                <a:cubicBezTo>
                  <a:pt x="927" y="1500"/>
                  <a:pt x="956" y="1512"/>
                  <a:pt x="969" y="1539"/>
                </a:cubicBezTo>
                <a:cubicBezTo>
                  <a:pt x="979" y="1566"/>
                  <a:pt x="967" y="1596"/>
                  <a:pt x="940" y="1608"/>
                </a:cubicBezTo>
                <a:cubicBezTo>
                  <a:pt x="933" y="1610"/>
                  <a:pt x="783" y="1673"/>
                  <a:pt x="644" y="1614"/>
                </a:cubicBezTo>
                <a:cubicBezTo>
                  <a:pt x="567" y="1583"/>
                  <a:pt x="511" y="1521"/>
                  <a:pt x="475" y="1433"/>
                </a:cubicBezTo>
                <a:cubicBezTo>
                  <a:pt x="411" y="1266"/>
                  <a:pt x="450" y="1108"/>
                  <a:pt x="579" y="1008"/>
                </a:cubicBezTo>
                <a:cubicBezTo>
                  <a:pt x="700" y="917"/>
                  <a:pt x="863" y="896"/>
                  <a:pt x="1010" y="950"/>
                </a:cubicBezTo>
                <a:cubicBezTo>
                  <a:pt x="1038" y="842"/>
                  <a:pt x="1123" y="692"/>
                  <a:pt x="1331" y="642"/>
                </a:cubicBezTo>
                <a:cubicBezTo>
                  <a:pt x="1531" y="596"/>
                  <a:pt x="1652" y="640"/>
                  <a:pt x="1712" y="681"/>
                </a:cubicBezTo>
                <a:cubicBezTo>
                  <a:pt x="1785" y="586"/>
                  <a:pt x="1935" y="471"/>
                  <a:pt x="2150" y="506"/>
                </a:cubicBezTo>
                <a:cubicBezTo>
                  <a:pt x="2327" y="536"/>
                  <a:pt x="2429" y="629"/>
                  <a:pt x="2483" y="702"/>
                </a:cubicBezTo>
                <a:cubicBezTo>
                  <a:pt x="2533" y="769"/>
                  <a:pt x="2562" y="850"/>
                  <a:pt x="2568" y="925"/>
                </a:cubicBezTo>
                <a:cubicBezTo>
                  <a:pt x="2770" y="875"/>
                  <a:pt x="3003" y="938"/>
                  <a:pt x="3141" y="1077"/>
                </a:cubicBezTo>
                <a:cubicBezTo>
                  <a:pt x="3253" y="1192"/>
                  <a:pt x="3291" y="1346"/>
                  <a:pt x="3251" y="1516"/>
                </a:cubicBezTo>
                <a:cubicBezTo>
                  <a:pt x="3303" y="1566"/>
                  <a:pt x="3403" y="1696"/>
                  <a:pt x="3374" y="1912"/>
                </a:cubicBezTo>
                <a:cubicBezTo>
                  <a:pt x="3357" y="2027"/>
                  <a:pt x="3295" y="2116"/>
                  <a:pt x="3195" y="2162"/>
                </a:cubicBezTo>
                <a:cubicBezTo>
                  <a:pt x="3068" y="2220"/>
                  <a:pt x="2895" y="2202"/>
                  <a:pt x="2756" y="2112"/>
                </a:cubicBezTo>
                <a:cubicBezTo>
                  <a:pt x="2558" y="1987"/>
                  <a:pt x="2250" y="1981"/>
                  <a:pt x="2108" y="2097"/>
                </a:cubicBezTo>
                <a:cubicBezTo>
                  <a:pt x="1997" y="2191"/>
                  <a:pt x="1870" y="2281"/>
                  <a:pt x="1750" y="2270"/>
                </a:cubicBezTo>
                <a:cubicBezTo>
                  <a:pt x="1741" y="2270"/>
                  <a:pt x="1731" y="2268"/>
                  <a:pt x="1723" y="2266"/>
                </a:cubicBezTo>
                <a:cubicBezTo>
                  <a:pt x="1652" y="2252"/>
                  <a:pt x="1594" y="2199"/>
                  <a:pt x="1554" y="2112"/>
                </a:cubicBezTo>
                <a:cubicBezTo>
                  <a:pt x="1541" y="2087"/>
                  <a:pt x="1552" y="2056"/>
                  <a:pt x="1577" y="2043"/>
                </a:cubicBezTo>
                <a:cubicBezTo>
                  <a:pt x="1604" y="2031"/>
                  <a:pt x="1635" y="2043"/>
                  <a:pt x="1648" y="2068"/>
                </a:cubicBezTo>
                <a:cubicBezTo>
                  <a:pt x="1675" y="2125"/>
                  <a:pt x="1706" y="2156"/>
                  <a:pt x="1743" y="2164"/>
                </a:cubicBezTo>
                <a:cubicBezTo>
                  <a:pt x="1831" y="2183"/>
                  <a:pt x="1954" y="2091"/>
                  <a:pt x="2041" y="2018"/>
                </a:cubicBezTo>
                <a:cubicBezTo>
                  <a:pt x="2218" y="1871"/>
                  <a:pt x="2572" y="1873"/>
                  <a:pt x="2812" y="2025"/>
                </a:cubicBezTo>
                <a:cubicBezTo>
                  <a:pt x="2922" y="2095"/>
                  <a:pt x="3055" y="2112"/>
                  <a:pt x="3151" y="2066"/>
                </a:cubicBezTo>
                <a:cubicBezTo>
                  <a:pt x="3218" y="2037"/>
                  <a:pt x="3260" y="1979"/>
                  <a:pt x="3270" y="1900"/>
                </a:cubicBezTo>
                <a:cubicBezTo>
                  <a:pt x="3301" y="1679"/>
                  <a:pt x="3164" y="1579"/>
                  <a:pt x="3164" y="1577"/>
                </a:cubicBezTo>
                <a:cubicBezTo>
                  <a:pt x="3145" y="1564"/>
                  <a:pt x="3137" y="1541"/>
                  <a:pt x="3143" y="1521"/>
                </a:cubicBezTo>
                <a:cubicBezTo>
                  <a:pt x="3185" y="1373"/>
                  <a:pt x="3160" y="1244"/>
                  <a:pt x="3066" y="1150"/>
                </a:cubicBezTo>
                <a:cubicBezTo>
                  <a:pt x="2953" y="1033"/>
                  <a:pt x="2758" y="983"/>
                  <a:pt x="2589" y="1027"/>
                </a:cubicBezTo>
                <a:cubicBezTo>
                  <a:pt x="2368" y="1083"/>
                  <a:pt x="2337" y="1321"/>
                  <a:pt x="2331" y="1398"/>
                </a:cubicBezTo>
                <a:cubicBezTo>
                  <a:pt x="2462" y="1404"/>
                  <a:pt x="2608" y="1462"/>
                  <a:pt x="2745" y="1629"/>
                </a:cubicBezTo>
                <a:cubicBezTo>
                  <a:pt x="2764" y="1652"/>
                  <a:pt x="2762" y="1685"/>
                  <a:pt x="2739" y="1702"/>
                </a:cubicBezTo>
                <a:cubicBezTo>
                  <a:pt x="2716" y="1720"/>
                  <a:pt x="2683" y="1719"/>
                  <a:pt x="2666" y="1696"/>
                </a:cubicBezTo>
                <a:cubicBezTo>
                  <a:pt x="2372" y="1337"/>
                  <a:pt x="2039" y="1579"/>
                  <a:pt x="2025" y="1589"/>
                </a:cubicBezTo>
                <a:cubicBezTo>
                  <a:pt x="2006" y="1604"/>
                  <a:pt x="1977" y="1604"/>
                  <a:pt x="1960" y="1587"/>
                </a:cubicBezTo>
                <a:cubicBezTo>
                  <a:pt x="1954" y="1583"/>
                  <a:pt x="1831" y="1477"/>
                  <a:pt x="1652" y="1514"/>
                </a:cubicBezTo>
                <a:cubicBezTo>
                  <a:pt x="1479" y="1548"/>
                  <a:pt x="1450" y="1756"/>
                  <a:pt x="1450" y="1758"/>
                </a:cubicBezTo>
                <a:cubicBezTo>
                  <a:pt x="1446" y="1781"/>
                  <a:pt x="1429" y="1798"/>
                  <a:pt x="1406" y="1802"/>
                </a:cubicBezTo>
                <a:cubicBezTo>
                  <a:pt x="1010" y="1875"/>
                  <a:pt x="1031" y="2222"/>
                  <a:pt x="1033" y="2237"/>
                </a:cubicBezTo>
                <a:cubicBezTo>
                  <a:pt x="1033" y="2256"/>
                  <a:pt x="1025" y="2272"/>
                  <a:pt x="1013" y="2283"/>
                </a:cubicBezTo>
                <a:cubicBezTo>
                  <a:pt x="1073" y="2801"/>
                  <a:pt x="1766" y="2753"/>
                  <a:pt x="1766" y="2753"/>
                </a:cubicBezTo>
                <a:cubicBezTo>
                  <a:pt x="1768" y="2760"/>
                  <a:pt x="1768" y="2766"/>
                  <a:pt x="1771" y="2772"/>
                </a:cubicBezTo>
                <a:cubicBezTo>
                  <a:pt x="1791" y="2779"/>
                  <a:pt x="2256" y="2955"/>
                  <a:pt x="2466" y="2706"/>
                </a:cubicBezTo>
                <a:cubicBezTo>
                  <a:pt x="2518" y="2618"/>
                  <a:pt x="2535" y="2545"/>
                  <a:pt x="2516" y="2491"/>
                </a:cubicBezTo>
                <a:cubicBezTo>
                  <a:pt x="2493" y="2429"/>
                  <a:pt x="2433" y="2408"/>
                  <a:pt x="2433" y="2406"/>
                </a:cubicBezTo>
                <a:cubicBezTo>
                  <a:pt x="2404" y="2397"/>
                  <a:pt x="2389" y="2368"/>
                  <a:pt x="2400" y="2341"/>
                </a:cubicBezTo>
                <a:cubicBezTo>
                  <a:pt x="2408" y="2314"/>
                  <a:pt x="2439" y="2300"/>
                  <a:pt x="2466" y="2308"/>
                </a:cubicBezTo>
                <a:cubicBezTo>
                  <a:pt x="2470" y="2310"/>
                  <a:pt x="2575" y="2347"/>
                  <a:pt x="2614" y="2456"/>
                </a:cubicBezTo>
                <a:cubicBezTo>
                  <a:pt x="2645" y="2541"/>
                  <a:pt x="2624" y="2645"/>
                  <a:pt x="2554" y="2762"/>
                </a:cubicBezTo>
                <a:cubicBezTo>
                  <a:pt x="2552" y="2764"/>
                  <a:pt x="2549" y="2766"/>
                  <a:pt x="2549" y="2768"/>
                </a:cubicBezTo>
                <a:cubicBezTo>
                  <a:pt x="2418" y="2926"/>
                  <a:pt x="2220" y="2953"/>
                  <a:pt x="2050" y="2941"/>
                </a:cubicBezTo>
                <a:cubicBezTo>
                  <a:pt x="1956" y="2933"/>
                  <a:pt x="1873" y="2912"/>
                  <a:pt x="1812" y="2895"/>
                </a:cubicBezTo>
                <a:cubicBezTo>
                  <a:pt x="1935" y="3164"/>
                  <a:pt x="2208" y="3289"/>
                  <a:pt x="2499" y="3303"/>
                </a:cubicBezTo>
                <a:cubicBezTo>
                  <a:pt x="2839" y="3318"/>
                  <a:pt x="2903" y="3062"/>
                  <a:pt x="2903" y="3062"/>
                </a:cubicBezTo>
                <a:cubicBezTo>
                  <a:pt x="3362" y="2883"/>
                  <a:pt x="3264" y="2420"/>
                  <a:pt x="3264" y="2420"/>
                </a:cubicBezTo>
                <a:cubicBezTo>
                  <a:pt x="3455" y="2393"/>
                  <a:pt x="3707" y="2179"/>
                  <a:pt x="3693" y="1750"/>
                </a:cubicBezTo>
              </a:path>
            </a:pathLst>
          </a:custGeom>
          <a:solidFill>
            <a:schemeClr val="bg1">
              <a:lumMod val="95000"/>
            </a:schemeClr>
          </a:solidFill>
          <a:ln>
            <a:noFill/>
          </a:ln>
          <a:effectLst/>
        </p:spPr>
        <p:txBody>
          <a:bodyPr wrap="none" anchor="ctr"/>
          <a:lstStyle/>
          <a:p>
            <a:endParaRPr lang="en-US" sz="4049"/>
          </a:p>
        </p:txBody>
      </p:sp>
      <p:grpSp>
        <p:nvGrpSpPr>
          <p:cNvPr id="100" name="Group 99"/>
          <p:cNvGrpSpPr/>
          <p:nvPr userDrawn="1"/>
        </p:nvGrpSpPr>
        <p:grpSpPr>
          <a:xfrm>
            <a:off x="2662626" y="2886751"/>
            <a:ext cx="1280550" cy="1190219"/>
            <a:chOff x="5575610" y="3362252"/>
            <a:chExt cx="2494914" cy="1991559"/>
          </a:xfrm>
        </p:grpSpPr>
        <p:cxnSp>
          <p:nvCxnSpPr>
            <p:cNvPr id="101" name="Straight Connector 100"/>
            <p:cNvCxnSpPr/>
            <p:nvPr/>
          </p:nvCxnSpPr>
          <p:spPr>
            <a:xfrm>
              <a:off x="6242135" y="3362252"/>
              <a:ext cx="1828389" cy="1991559"/>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575610" y="3367668"/>
              <a:ext cx="688227"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userDrawn="1"/>
        </p:nvGrpSpPr>
        <p:grpSpPr>
          <a:xfrm flipH="1">
            <a:off x="4895545" y="3191104"/>
            <a:ext cx="789468" cy="865433"/>
            <a:chOff x="5265494" y="3362252"/>
            <a:chExt cx="2137865" cy="2260247"/>
          </a:xfrm>
        </p:grpSpPr>
        <p:cxnSp>
          <p:nvCxnSpPr>
            <p:cNvPr id="104" name="Straight Connector 103"/>
            <p:cNvCxnSpPr/>
            <p:nvPr/>
          </p:nvCxnSpPr>
          <p:spPr>
            <a:xfrm>
              <a:off x="6242135" y="3362252"/>
              <a:ext cx="1161224" cy="2260247"/>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5265494" y="3367668"/>
              <a:ext cx="998342"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userDrawn="1"/>
        </p:nvGrpSpPr>
        <p:grpSpPr>
          <a:xfrm flipH="1" flipV="1">
            <a:off x="4959468" y="4999211"/>
            <a:ext cx="1159650" cy="478806"/>
            <a:chOff x="5590820" y="3356648"/>
            <a:chExt cx="2493459" cy="1198198"/>
          </a:xfrm>
        </p:grpSpPr>
        <p:cxnSp>
          <p:nvCxnSpPr>
            <p:cNvPr id="107" name="Straight Connector 106"/>
            <p:cNvCxnSpPr/>
            <p:nvPr/>
          </p:nvCxnSpPr>
          <p:spPr>
            <a:xfrm>
              <a:off x="6591987" y="3357904"/>
              <a:ext cx="1492292" cy="1196942"/>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5590820" y="3356648"/>
              <a:ext cx="1015547"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09" name="Freeform 220"/>
          <p:cNvSpPr>
            <a:spLocks noChangeArrowheads="1"/>
          </p:cNvSpPr>
          <p:nvPr userDrawn="1"/>
        </p:nvSpPr>
        <p:spPr bwMode="auto">
          <a:xfrm>
            <a:off x="4198276" y="4218998"/>
            <a:ext cx="357438" cy="371872"/>
          </a:xfrm>
          <a:custGeom>
            <a:avLst/>
            <a:gdLst>
              <a:gd name="T0" fmla="*/ 523 w 1365"/>
              <a:gd name="T1" fmla="*/ 841 h 988"/>
              <a:gd name="T2" fmla="*/ 523 w 1365"/>
              <a:gd name="T3" fmla="*/ 841 h 988"/>
              <a:gd name="T4" fmla="*/ 887 w 1365"/>
              <a:gd name="T5" fmla="*/ 916 h 988"/>
              <a:gd name="T6" fmla="*/ 1119 w 1365"/>
              <a:gd name="T7" fmla="*/ 833 h 988"/>
              <a:gd name="T8" fmla="*/ 1356 w 1365"/>
              <a:gd name="T9" fmla="*/ 396 h 988"/>
              <a:gd name="T10" fmla="*/ 1025 w 1365"/>
              <a:gd name="T11" fmla="*/ 39 h 988"/>
              <a:gd name="T12" fmla="*/ 662 w 1365"/>
              <a:gd name="T13" fmla="*/ 214 h 988"/>
              <a:gd name="T14" fmla="*/ 619 w 1365"/>
              <a:gd name="T15" fmla="*/ 241 h 988"/>
              <a:gd name="T16" fmla="*/ 573 w 1365"/>
              <a:gd name="T17" fmla="*/ 221 h 988"/>
              <a:gd name="T18" fmla="*/ 248 w 1365"/>
              <a:gd name="T19" fmla="*/ 175 h 988"/>
              <a:gd name="T20" fmla="*/ 0 w 1365"/>
              <a:gd name="T21" fmla="*/ 427 h 988"/>
              <a:gd name="T22" fmla="*/ 31 w 1365"/>
              <a:gd name="T23" fmla="*/ 447 h 988"/>
              <a:gd name="T24" fmla="*/ 310 w 1365"/>
              <a:gd name="T25" fmla="*/ 987 h 988"/>
              <a:gd name="T26" fmla="*/ 523 w 1365"/>
              <a:gd name="T27" fmla="*/ 84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988">
                <a:moveTo>
                  <a:pt x="523" y="841"/>
                </a:moveTo>
                <a:lnTo>
                  <a:pt x="523" y="841"/>
                </a:lnTo>
                <a:cubicBezTo>
                  <a:pt x="698" y="808"/>
                  <a:pt x="829" y="877"/>
                  <a:pt x="887" y="916"/>
                </a:cubicBezTo>
                <a:cubicBezTo>
                  <a:pt x="931" y="889"/>
                  <a:pt x="1014" y="849"/>
                  <a:pt x="1119" y="833"/>
                </a:cubicBezTo>
                <a:cubicBezTo>
                  <a:pt x="1123" y="706"/>
                  <a:pt x="1175" y="495"/>
                  <a:pt x="1356" y="396"/>
                </a:cubicBezTo>
                <a:cubicBezTo>
                  <a:pt x="1364" y="302"/>
                  <a:pt x="1291" y="83"/>
                  <a:pt x="1025" y="39"/>
                </a:cubicBezTo>
                <a:cubicBezTo>
                  <a:pt x="779" y="0"/>
                  <a:pt x="667" y="206"/>
                  <a:pt x="662" y="214"/>
                </a:cubicBezTo>
                <a:cubicBezTo>
                  <a:pt x="652" y="231"/>
                  <a:pt x="637" y="241"/>
                  <a:pt x="619" y="241"/>
                </a:cubicBezTo>
                <a:cubicBezTo>
                  <a:pt x="600" y="243"/>
                  <a:pt x="583" y="235"/>
                  <a:pt x="573" y="221"/>
                </a:cubicBezTo>
                <a:cubicBezTo>
                  <a:pt x="571" y="216"/>
                  <a:pt x="490" y="119"/>
                  <a:pt x="248" y="175"/>
                </a:cubicBezTo>
                <a:cubicBezTo>
                  <a:pt x="50" y="223"/>
                  <a:pt x="8" y="373"/>
                  <a:pt x="0" y="427"/>
                </a:cubicBezTo>
                <a:cubicBezTo>
                  <a:pt x="11" y="433"/>
                  <a:pt x="21" y="441"/>
                  <a:pt x="31" y="447"/>
                </a:cubicBezTo>
                <a:cubicBezTo>
                  <a:pt x="233" y="593"/>
                  <a:pt x="294" y="829"/>
                  <a:pt x="310" y="987"/>
                </a:cubicBezTo>
                <a:cubicBezTo>
                  <a:pt x="354" y="922"/>
                  <a:pt x="419" y="862"/>
                  <a:pt x="523" y="841"/>
                </a:cubicBezTo>
              </a:path>
            </a:pathLst>
          </a:custGeom>
          <a:solidFill>
            <a:schemeClr val="bg1">
              <a:lumMod val="95000"/>
            </a:schemeClr>
          </a:solidFill>
          <a:ln>
            <a:noFill/>
          </a:ln>
          <a:effectLst/>
        </p:spPr>
        <p:txBody>
          <a:bodyPr wrap="none" anchor="ctr"/>
          <a:lstStyle/>
          <a:p>
            <a:endParaRPr lang="en-US" sz="4049"/>
          </a:p>
        </p:txBody>
      </p:sp>
      <p:sp>
        <p:nvSpPr>
          <p:cNvPr id="110" name="TextBox 109"/>
          <p:cNvSpPr txBox="1"/>
          <p:nvPr userDrawn="1"/>
        </p:nvSpPr>
        <p:spPr>
          <a:xfrm>
            <a:off x="5495408" y="2929146"/>
            <a:ext cx="639593" cy="404085"/>
          </a:xfrm>
          <a:prstGeom prst="rect">
            <a:avLst/>
          </a:prstGeom>
          <a:noFill/>
        </p:spPr>
        <p:txBody>
          <a:bodyPr wrap="square" rtlCol="0">
            <a:spAutoFit/>
          </a:bodyPr>
          <a:lstStyle/>
          <a:p>
            <a:pPr algn="ctr"/>
            <a:r>
              <a:rPr lang="en-US" sz="2026" b="1">
                <a:solidFill>
                  <a:schemeClr val="accent2"/>
                </a:solidFill>
                <a:latin typeface="Open Sans Extrabold" panose="020B0606030504020204" pitchFamily="34" charset="0"/>
                <a:ea typeface="Open Sans Extrabold" panose="020B0606030504020204" pitchFamily="34" charset="0"/>
                <a:cs typeface="Open Sans Extrabold" panose="020B0606030504020204" pitchFamily="34" charset="0"/>
              </a:rPr>
              <a:t>2</a:t>
            </a:r>
          </a:p>
        </p:txBody>
      </p:sp>
      <p:sp>
        <p:nvSpPr>
          <p:cNvPr id="111" name="TextBox 110"/>
          <p:cNvSpPr txBox="1"/>
          <p:nvPr userDrawn="1"/>
        </p:nvSpPr>
        <p:spPr>
          <a:xfrm>
            <a:off x="6128938" y="5266262"/>
            <a:ext cx="288806" cy="404085"/>
          </a:xfrm>
          <a:prstGeom prst="rect">
            <a:avLst/>
          </a:prstGeom>
          <a:noFill/>
        </p:spPr>
        <p:txBody>
          <a:bodyPr wrap="square" rtlCol="0">
            <a:spAutoFit/>
          </a:bodyPr>
          <a:lstStyle/>
          <a:p>
            <a:pPr algn="ctr"/>
            <a:r>
              <a:rPr lang="en-US" sz="2026" b="1">
                <a:solidFill>
                  <a:schemeClr val="accent3"/>
                </a:solidFill>
                <a:latin typeface="Open Sans Extrabold" panose="020B0606030504020204" pitchFamily="34" charset="0"/>
                <a:ea typeface="Open Sans Extrabold" panose="020B0606030504020204" pitchFamily="34" charset="0"/>
                <a:cs typeface="Open Sans Extrabold" panose="020B0606030504020204" pitchFamily="34" charset="0"/>
              </a:rPr>
              <a:t>3</a:t>
            </a:r>
          </a:p>
        </p:txBody>
      </p:sp>
      <p:sp>
        <p:nvSpPr>
          <p:cNvPr id="112" name="TextBox 111"/>
          <p:cNvSpPr txBox="1"/>
          <p:nvPr userDrawn="1"/>
        </p:nvSpPr>
        <p:spPr>
          <a:xfrm>
            <a:off x="2328928" y="2641829"/>
            <a:ext cx="279360" cy="404085"/>
          </a:xfrm>
          <a:prstGeom prst="rect">
            <a:avLst/>
          </a:prstGeom>
          <a:noFill/>
        </p:spPr>
        <p:txBody>
          <a:bodyPr wrap="square" rtlCol="0">
            <a:spAutoFit/>
          </a:bodyPr>
          <a:lstStyle/>
          <a:p>
            <a:pPr algn="r"/>
            <a:r>
              <a:rPr lang="en-US" sz="2026" b="1">
                <a:solidFill>
                  <a:srgbClr val="2DCCD3"/>
                </a:solidFill>
                <a:latin typeface="Open Sans Extrabold" panose="020B0606030504020204" pitchFamily="34" charset="0"/>
                <a:ea typeface="Open Sans Extrabold" panose="020B0606030504020204" pitchFamily="34" charset="0"/>
                <a:cs typeface="Open Sans Extrabold" panose="020B0606030504020204" pitchFamily="34" charset="0"/>
              </a:rPr>
              <a:t>1</a:t>
            </a:r>
            <a:endParaRPr lang="en-US" sz="6469" b="1">
              <a:solidFill>
                <a:srgbClr val="2DCCD3"/>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6" name="Text Placeholder 115"/>
          <p:cNvSpPr>
            <a:spLocks noGrp="1"/>
          </p:cNvSpPr>
          <p:nvPr>
            <p:ph type="body" sz="quarter" idx="10"/>
          </p:nvPr>
        </p:nvSpPr>
        <p:spPr>
          <a:xfrm>
            <a:off x="381001" y="2019303"/>
            <a:ext cx="1947863" cy="1724025"/>
          </a:xfrm>
        </p:spPr>
        <p:txBody>
          <a:bodyPr>
            <a:normAutofit/>
          </a:bodyPr>
          <a:lstStyle>
            <a:lvl1pPr marL="0" indent="0">
              <a:buNone/>
              <a:defRPr sz="1500"/>
            </a:lvl1pPr>
          </a:lstStyle>
          <a:p>
            <a:pPr lvl="0"/>
            <a:r>
              <a:rPr lang="en-US"/>
              <a:t>Click to edit Master text styles</a:t>
            </a:r>
          </a:p>
        </p:txBody>
      </p:sp>
      <p:sp>
        <p:nvSpPr>
          <p:cNvPr id="117" name="Text Placeholder 115"/>
          <p:cNvSpPr>
            <a:spLocks noGrp="1"/>
          </p:cNvSpPr>
          <p:nvPr>
            <p:ph type="body" sz="quarter" idx="11"/>
          </p:nvPr>
        </p:nvSpPr>
        <p:spPr>
          <a:xfrm>
            <a:off x="6020838" y="2409691"/>
            <a:ext cx="1947863" cy="1724025"/>
          </a:xfrm>
        </p:spPr>
        <p:txBody>
          <a:bodyPr>
            <a:normAutofit/>
          </a:bodyPr>
          <a:lstStyle>
            <a:lvl1pPr marL="0" indent="0">
              <a:buNone/>
              <a:defRPr sz="1500"/>
            </a:lvl1pPr>
          </a:lstStyle>
          <a:p>
            <a:pPr lvl="0"/>
            <a:r>
              <a:rPr lang="en-US"/>
              <a:t>Click to edit Master text styles</a:t>
            </a:r>
          </a:p>
        </p:txBody>
      </p:sp>
      <p:sp>
        <p:nvSpPr>
          <p:cNvPr id="118" name="Text Placeholder 115"/>
          <p:cNvSpPr>
            <a:spLocks noGrp="1"/>
          </p:cNvSpPr>
          <p:nvPr>
            <p:ph type="body" sz="quarter" idx="12"/>
          </p:nvPr>
        </p:nvSpPr>
        <p:spPr>
          <a:xfrm>
            <a:off x="6460370" y="4697003"/>
            <a:ext cx="1947863" cy="1488083"/>
          </a:xfrm>
        </p:spPr>
        <p:txBody>
          <a:bodyPr>
            <a:normAutofit/>
          </a:bodyPr>
          <a:lstStyle>
            <a:lvl1pPr marL="0" indent="0">
              <a:buNone/>
              <a:defRPr sz="1500"/>
            </a:lvl1pPr>
          </a:lstStyle>
          <a:p>
            <a:pPr lvl="0"/>
            <a:r>
              <a:rPr lang="en-US"/>
              <a:t>Click to edit Master text styles</a:t>
            </a:r>
          </a:p>
        </p:txBody>
      </p:sp>
    </p:spTree>
    <p:extLst>
      <p:ext uri="{BB962C8B-B14F-4D97-AF65-F5344CB8AC3E}">
        <p14:creationId xmlns:p14="http://schemas.microsoft.com/office/powerpoint/2010/main" val="31470429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raphic 8">
    <p:spTree>
      <p:nvGrpSpPr>
        <p:cNvPr id="1" name=""/>
        <p:cNvGrpSpPr/>
        <p:nvPr/>
      </p:nvGrpSpPr>
      <p:grpSpPr>
        <a:xfrm>
          <a:off x="0" y="0"/>
          <a:ext cx="0" cy="0"/>
          <a:chOff x="0" y="0"/>
          <a:chExt cx="0" cy="0"/>
        </a:xfrm>
      </p:grpSpPr>
      <p:grpSp>
        <p:nvGrpSpPr>
          <p:cNvPr id="3" name="Group 2"/>
          <p:cNvGrpSpPr/>
          <p:nvPr userDrawn="1"/>
        </p:nvGrpSpPr>
        <p:grpSpPr>
          <a:xfrm>
            <a:off x="4341925" y="1618421"/>
            <a:ext cx="5964372" cy="4577842"/>
            <a:chOff x="5898415" y="1976415"/>
            <a:chExt cx="5654530" cy="3255020"/>
          </a:xfrm>
        </p:grpSpPr>
        <p:sp>
          <p:nvSpPr>
            <p:cNvPr id="4" name="Freeform 45"/>
            <p:cNvSpPr>
              <a:spLocks/>
            </p:cNvSpPr>
            <p:nvPr/>
          </p:nvSpPr>
          <p:spPr bwMode="auto">
            <a:xfrm>
              <a:off x="5898415" y="5105745"/>
              <a:ext cx="2848207" cy="125690"/>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5" name="Freeform 46"/>
            <p:cNvSpPr>
              <a:spLocks/>
            </p:cNvSpPr>
            <p:nvPr/>
          </p:nvSpPr>
          <p:spPr bwMode="auto">
            <a:xfrm>
              <a:off x="8704736" y="5105745"/>
              <a:ext cx="2848207" cy="125690"/>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6" name="Freeform 47"/>
            <p:cNvSpPr>
              <a:spLocks/>
            </p:cNvSpPr>
            <p:nvPr/>
          </p:nvSpPr>
          <p:spPr bwMode="auto">
            <a:xfrm>
              <a:off x="6455812" y="1976415"/>
              <a:ext cx="4581618" cy="3138999"/>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7" name="Freeform 48"/>
            <p:cNvSpPr>
              <a:spLocks/>
            </p:cNvSpPr>
            <p:nvPr/>
          </p:nvSpPr>
          <p:spPr bwMode="auto">
            <a:xfrm>
              <a:off x="6471923" y="1992528"/>
              <a:ext cx="4552622" cy="3106772"/>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8" name="Rectangle 50"/>
            <p:cNvSpPr>
              <a:spLocks noChangeArrowheads="1"/>
            </p:cNvSpPr>
            <p:nvPr/>
          </p:nvSpPr>
          <p:spPr bwMode="auto">
            <a:xfrm>
              <a:off x="5898415" y="5054180"/>
              <a:ext cx="5654530" cy="103129"/>
            </a:xfrm>
            <a:prstGeom prst="rect">
              <a:avLst/>
            </a:prstGeom>
            <a:solidFill>
              <a:schemeClr val="bg1">
                <a:lumMod val="95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9" name="Freeform 51"/>
            <p:cNvSpPr>
              <a:spLocks/>
            </p:cNvSpPr>
            <p:nvPr/>
          </p:nvSpPr>
          <p:spPr bwMode="auto">
            <a:xfrm>
              <a:off x="8318101" y="5054180"/>
              <a:ext cx="811932" cy="5801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10" name="Rectangle 52"/>
            <p:cNvSpPr>
              <a:spLocks noChangeArrowheads="1"/>
            </p:cNvSpPr>
            <p:nvPr/>
          </p:nvSpPr>
          <p:spPr bwMode="auto">
            <a:xfrm>
              <a:off x="6623354" y="2189119"/>
              <a:ext cx="4249758" cy="2684587"/>
            </a:xfrm>
            <a:prstGeom prst="rect">
              <a:avLst/>
            </a:prstGeom>
            <a:solidFill>
              <a:schemeClr val="bg1">
                <a:lumMod val="95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11" name="Oval 54"/>
            <p:cNvSpPr>
              <a:spLocks noChangeArrowheads="1"/>
            </p:cNvSpPr>
            <p:nvPr/>
          </p:nvSpPr>
          <p:spPr bwMode="auto">
            <a:xfrm>
              <a:off x="8720847" y="2076321"/>
              <a:ext cx="48330" cy="48343"/>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12" name="Oval 55"/>
            <p:cNvSpPr>
              <a:spLocks noChangeArrowheads="1"/>
            </p:cNvSpPr>
            <p:nvPr/>
          </p:nvSpPr>
          <p:spPr bwMode="auto">
            <a:xfrm>
              <a:off x="8720847" y="2073099"/>
              <a:ext cx="48330" cy="45119"/>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13" name="Oval 56"/>
            <p:cNvSpPr>
              <a:spLocks noChangeArrowheads="1"/>
            </p:cNvSpPr>
            <p:nvPr/>
          </p:nvSpPr>
          <p:spPr bwMode="auto">
            <a:xfrm>
              <a:off x="8730511" y="2079544"/>
              <a:ext cx="28999" cy="32228"/>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14" name="Oval 57"/>
            <p:cNvSpPr>
              <a:spLocks noChangeArrowheads="1"/>
            </p:cNvSpPr>
            <p:nvPr/>
          </p:nvSpPr>
          <p:spPr bwMode="auto">
            <a:xfrm>
              <a:off x="8736955" y="2089212"/>
              <a:ext cx="16111" cy="16115"/>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sp>
          <p:nvSpPr>
            <p:cNvPr id="15" name="Freeform 58"/>
            <p:cNvSpPr>
              <a:spLocks/>
            </p:cNvSpPr>
            <p:nvPr/>
          </p:nvSpPr>
          <p:spPr bwMode="auto">
            <a:xfrm>
              <a:off x="8743399" y="2092436"/>
              <a:ext cx="3223" cy="644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13">
                <a:latin typeface="Lato Light" charset="0"/>
              </a:endParaRPr>
            </a:p>
          </p:txBody>
        </p:sp>
      </p:grpSp>
      <p:graphicFrame>
        <p:nvGraphicFramePr>
          <p:cNvPr id="16" name="Chart 15"/>
          <p:cNvGraphicFramePr/>
          <p:nvPr userDrawn="1"/>
        </p:nvGraphicFramePr>
        <p:xfrm>
          <a:off x="5259614" y="2314205"/>
          <a:ext cx="4166373" cy="2816348"/>
        </p:xfrm>
        <a:graphic>
          <a:graphicData uri="http://schemas.openxmlformats.org/drawingml/2006/chart">
            <c:chart xmlns:c="http://schemas.openxmlformats.org/drawingml/2006/chart" xmlns:r="http://schemas.openxmlformats.org/officeDocument/2006/relationships" r:id="rId2"/>
          </a:graphicData>
        </a:graphic>
      </p:graphicFrame>
      <p:sp>
        <p:nvSpPr>
          <p:cNvPr id="19" name="Title Placeholder 1">
            <a:extLst>
              <a:ext uri="{FF2B5EF4-FFF2-40B4-BE49-F238E27FC236}">
                <a16:creationId xmlns:a16="http://schemas.microsoft.com/office/drawing/2014/main" id="{52F11403-DA79-5C40-BF3F-17C97ED04F8A}"/>
              </a:ext>
            </a:extLst>
          </p:cNvPr>
          <p:cNvSpPr>
            <a:spLocks noGrp="1"/>
          </p:cNvSpPr>
          <p:nvPr>
            <p:ph type="title"/>
          </p:nvPr>
        </p:nvSpPr>
        <p:spPr>
          <a:xfrm>
            <a:off x="381000" y="228600"/>
            <a:ext cx="822579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20" name="Text Placeholder 4">
            <a:extLst>
              <a:ext uri="{FF2B5EF4-FFF2-40B4-BE49-F238E27FC236}">
                <a16:creationId xmlns:a16="http://schemas.microsoft.com/office/drawing/2014/main" id="{1E5A938C-CE18-F54C-BEF9-505E2332EEF3}"/>
              </a:ext>
            </a:extLst>
          </p:cNvPr>
          <p:cNvSpPr>
            <a:spLocks noGrp="1"/>
          </p:cNvSpPr>
          <p:nvPr>
            <p:ph type="body" sz="quarter" idx="10"/>
          </p:nvPr>
        </p:nvSpPr>
        <p:spPr>
          <a:xfrm>
            <a:off x="381001" y="1531917"/>
            <a:ext cx="428244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44046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350179" y="3873333"/>
            <a:ext cx="4932441" cy="1122453"/>
          </a:xfrm>
        </p:spPr>
        <p:txBody>
          <a:bodyPr>
            <a:noAutofit/>
          </a:bodyPr>
          <a:lstStyle>
            <a:lvl1pPr algn="r">
              <a:defRPr sz="3300">
                <a:latin typeface="Georgia" panose="02040502050405020303" pitchFamily="18" charset="0"/>
              </a:defRPr>
            </a:lvl1pPr>
          </a:lstStyle>
          <a:p>
            <a:r>
              <a:rPr lang="en-US"/>
              <a:t>Click to edit Master title style</a:t>
            </a:r>
          </a:p>
        </p:txBody>
      </p:sp>
      <p:sp>
        <p:nvSpPr>
          <p:cNvPr id="3" name="Rectangle 2"/>
          <p:cNvSpPr/>
          <p:nvPr userDrawn="1"/>
        </p:nvSpPr>
        <p:spPr>
          <a:xfrm>
            <a:off x="6195317" y="0"/>
            <a:ext cx="294868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4" name="Picture 3">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6432754" y="2639495"/>
            <a:ext cx="1561113" cy="3590130"/>
          </a:xfrm>
          <a:prstGeom prst="rect">
            <a:avLst/>
          </a:prstGeom>
        </p:spPr>
      </p:pic>
      <p:sp>
        <p:nvSpPr>
          <p:cNvPr id="5" name="Rectangle 4">
            <a:extLst>
              <a:ext uri="{FF2B5EF4-FFF2-40B4-BE49-F238E27FC236}">
                <a16:creationId xmlns:a16="http://schemas.microsoft.com/office/drawing/2014/main" id="{7363DA87-A31F-F84B-A25D-AF4E959B7FDE}"/>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7489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3" name="Rectangle 2"/>
          <p:cNvSpPr/>
          <p:nvPr userDrawn="1"/>
        </p:nvSpPr>
        <p:spPr>
          <a:xfrm>
            <a:off x="6195317" y="0"/>
            <a:ext cx="294868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sp>
        <p:nvSpPr>
          <p:cNvPr id="5" name="Rectangle 4">
            <a:extLst>
              <a:ext uri="{FF2B5EF4-FFF2-40B4-BE49-F238E27FC236}">
                <a16:creationId xmlns:a16="http://schemas.microsoft.com/office/drawing/2014/main" id="{7363DA87-A31F-F84B-A25D-AF4E959B7FDE}"/>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696101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3" name="Picture Placeholder 3">
            <a:extLst>
              <a:ext uri="{FF2B5EF4-FFF2-40B4-BE49-F238E27FC236}">
                <a16:creationId xmlns:a16="http://schemas.microsoft.com/office/drawing/2014/main" id="{BBB78F13-FDC2-7342-BD3F-3B0DB4AFD2EA}"/>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t="28238" b="32232"/>
          <a:stretch/>
        </p:blipFill>
        <p:spPr>
          <a:xfrm>
            <a:off x="-1" y="4044614"/>
            <a:ext cx="9144001" cy="2813386"/>
          </a:xfrm>
          <a:prstGeom prst="rect">
            <a:avLst/>
          </a:prstGeom>
        </p:spPr>
      </p:pic>
      <p:sp>
        <p:nvSpPr>
          <p:cNvPr id="5" name="Rectangle 4">
            <a:extLst>
              <a:ext uri="{FF2B5EF4-FFF2-40B4-BE49-F238E27FC236}">
                <a16:creationId xmlns:a16="http://schemas.microsoft.com/office/drawing/2014/main" id="{3DB69308-2F65-2848-AAFA-EE30143CC517}"/>
              </a:ext>
            </a:extLst>
          </p:cNvPr>
          <p:cNvSpPr/>
          <p:nvPr userDrawn="1"/>
        </p:nvSpPr>
        <p:spPr>
          <a:xfrm>
            <a:off x="-1" y="4044614"/>
            <a:ext cx="9144001" cy="2813386"/>
          </a:xfrm>
          <a:prstGeom prst="rect">
            <a:avLst/>
          </a:prstGeom>
          <a:solidFill>
            <a:srgbClr val="1D376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6" name="Picture 5">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b="30308"/>
          <a:stretch/>
        </p:blipFill>
        <p:spPr>
          <a:xfrm>
            <a:off x="7515968" y="670210"/>
            <a:ext cx="1170835" cy="3374409"/>
          </a:xfrm>
          <a:prstGeom prst="rect">
            <a:avLst/>
          </a:prstGeom>
        </p:spPr>
      </p:pic>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5812" y="6065844"/>
            <a:ext cx="119329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381000" y="228600"/>
            <a:ext cx="6931343"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381000" y="1531920"/>
            <a:ext cx="6931343" cy="23499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49268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08"/>
          <a:stretch/>
        </p:blipFill>
        <p:spPr>
          <a:xfrm>
            <a:off x="7515968" y="286320"/>
            <a:ext cx="1170835" cy="3374409"/>
          </a:xfrm>
          <a:prstGeom prst="rect">
            <a:avLst/>
          </a:prstGeom>
        </p:spPr>
      </p:pic>
      <p:pic>
        <p:nvPicPr>
          <p:cNvPr id="3" name="Picture Placeholder 3">
            <a:extLst>
              <a:ext uri="{FF2B5EF4-FFF2-40B4-BE49-F238E27FC236}">
                <a16:creationId xmlns:a16="http://schemas.microsoft.com/office/drawing/2014/main" id="{BBB78F13-FDC2-7342-BD3F-3B0DB4AFD2E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0229" b="37094"/>
          <a:stretch/>
        </p:blipFill>
        <p:spPr>
          <a:xfrm>
            <a:off x="1" y="3483595"/>
            <a:ext cx="9144000" cy="3374409"/>
          </a:xfrm>
          <a:prstGeom prst="rect">
            <a:avLst/>
          </a:prstGeom>
        </p:spPr>
      </p:pic>
      <p:sp>
        <p:nvSpPr>
          <p:cNvPr id="5" name="Rectangle 4">
            <a:extLst>
              <a:ext uri="{FF2B5EF4-FFF2-40B4-BE49-F238E27FC236}">
                <a16:creationId xmlns:a16="http://schemas.microsoft.com/office/drawing/2014/main" id="{3DB69308-2F65-2848-AAFA-EE30143CC517}"/>
              </a:ext>
            </a:extLst>
          </p:cNvPr>
          <p:cNvSpPr/>
          <p:nvPr userDrawn="1"/>
        </p:nvSpPr>
        <p:spPr>
          <a:xfrm>
            <a:off x="-1" y="3483592"/>
            <a:ext cx="9144001" cy="3374408"/>
          </a:xfrm>
          <a:prstGeom prst="rect">
            <a:avLst/>
          </a:prstGeom>
          <a:solidFill>
            <a:srgbClr val="1D376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5812" y="6065844"/>
            <a:ext cx="119329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4864129" y="6427417"/>
            <a:ext cx="4190157" cy="253861"/>
          </a:xfrm>
          <a:prstGeom prst="rect">
            <a:avLst/>
          </a:prstGeom>
        </p:spPr>
        <p:txBody>
          <a:bodyPr wrap="square" lIns="137106" tIns="68553" rIns="137106" bIns="68553">
            <a:spAutoFit/>
          </a:bodyPr>
          <a:lstStyle/>
          <a:p>
            <a:pPr algn="r"/>
            <a:r>
              <a:rPr lang="en-US" sz="75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75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381000" y="670207"/>
            <a:ext cx="6931343"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381000" y="1973525"/>
            <a:ext cx="6931343" cy="972744"/>
          </a:xfrm>
        </p:spPr>
        <p:txBody>
          <a:bodyPr/>
          <a:lstStyle>
            <a:lvl1pPr marL="0" indent="0">
              <a:buNone/>
              <a:defRPr/>
            </a:lvl1pPr>
            <a:lvl2pPr marL="257180" indent="0">
              <a:buNone/>
              <a:defRPr/>
            </a:lvl2pPr>
            <a:lvl3pPr marL="514359" indent="0">
              <a:buNone/>
              <a:defRPr/>
            </a:lvl3pPr>
            <a:lvl4pPr marL="771538" indent="0">
              <a:buNone/>
              <a:defRPr/>
            </a:lvl4pPr>
            <a:lvl5pPr marL="1028717" indent="0">
              <a:buNone/>
              <a:defRPr/>
            </a:lvl5pPr>
          </a:lstStyle>
          <a:p>
            <a:pPr lvl="0"/>
            <a:r>
              <a:rPr lang="en-US"/>
              <a:t>Click to edit Master text styles</a:t>
            </a:r>
          </a:p>
        </p:txBody>
      </p:sp>
    </p:spTree>
    <p:extLst>
      <p:ext uri="{BB962C8B-B14F-4D97-AF65-F5344CB8AC3E}">
        <p14:creationId xmlns:p14="http://schemas.microsoft.com/office/powerpoint/2010/main" val="39385777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3193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E558E6-2CC7-AC4B-A717-85D2E24F4DB5}"/>
              </a:ext>
            </a:extLst>
          </p:cNvPr>
          <p:cNvSpPr/>
          <p:nvPr userDrawn="1"/>
        </p:nvSpPr>
        <p:spPr>
          <a:xfrm>
            <a:off x="0" y="5740400"/>
            <a:ext cx="9144000" cy="111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202064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375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theme" Target="../theme/theme2.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92048" y="6265462"/>
            <a:ext cx="1270152" cy="502386"/>
          </a:xfrm>
          <a:prstGeom prst="rect">
            <a:avLst/>
          </a:prstGeom>
        </p:spPr>
      </p:pic>
    </p:spTree>
    <p:extLst>
      <p:ext uri="{BB962C8B-B14F-4D97-AF65-F5344CB8AC3E}">
        <p14:creationId xmlns:p14="http://schemas.microsoft.com/office/powerpoint/2010/main" val="21836485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74" r:id="rId10"/>
    <p:sldLayoutId id="2147483687" r:id="rId11"/>
    <p:sldLayoutId id="2147483675" r:id="rId12"/>
    <p:sldLayoutId id="2147483686" r:id="rId13"/>
    <p:sldLayoutId id="2147483688"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9" r:id="rId25"/>
    <p:sldLayoutId id="2147483690" r:id="rId26"/>
    <p:sldLayoutId id="2147483691" r:id="rId27"/>
    <p:sldLayoutId id="2147483692" r:id="rId28"/>
    <p:sldLayoutId id="2147483693"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531920"/>
            <a:ext cx="8305800"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381000" y="228600"/>
            <a:ext cx="8305800" cy="1208314"/>
          </a:xfrm>
          <a:prstGeom prst="rect">
            <a:avLst/>
          </a:prstGeom>
        </p:spPr>
        <p:txBody>
          <a:bodyPr vert="horz" lIns="91440" tIns="45720" rIns="91440" bIns="45720" rtlCol="0" anchor="ctr">
            <a:normAutofit/>
          </a:bodyPr>
          <a:lstStyle/>
          <a:p>
            <a:r>
              <a:rPr lang="en-US"/>
              <a:t>Click to edit title style</a:t>
            </a:r>
          </a:p>
        </p:txBody>
      </p:sp>
    </p:spTree>
    <p:extLst>
      <p:ext uri="{BB962C8B-B14F-4D97-AF65-F5344CB8AC3E}">
        <p14:creationId xmlns:p14="http://schemas.microsoft.com/office/powerpoint/2010/main" val="40140525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 id="2147483727" r:id="rId32"/>
  </p:sldLayoutIdLst>
  <p:txStyles>
    <p:titleStyle>
      <a:lvl1pPr algn="l" defTabSz="514359" rtl="0" eaLnBrk="1" latinLnBrk="0" hangingPunct="1">
        <a:spcBef>
          <a:spcPct val="0"/>
        </a:spcBef>
        <a:buNone/>
        <a:defRPr sz="2700" b="1" kern="1200">
          <a:solidFill>
            <a:schemeClr val="accent2"/>
          </a:solidFill>
          <a:latin typeface="Georgia" panose="02040502050405020303" pitchFamily="18" charset="0"/>
          <a:ea typeface="+mj-ea"/>
          <a:cs typeface="+mj-cs"/>
        </a:defRPr>
      </a:lvl1pPr>
    </p:titleStyle>
    <p:bodyStyle>
      <a:lvl1pPr marL="192885" indent="-192885" algn="l" defTabSz="514359" rtl="0" eaLnBrk="1" latinLnBrk="0" hangingPunct="1">
        <a:spcBef>
          <a:spcPct val="20000"/>
        </a:spcBef>
        <a:buClr>
          <a:schemeClr val="tx1"/>
        </a:buClr>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17917" indent="-160738" algn="l" defTabSz="514359" rtl="0" eaLnBrk="1" latinLnBrk="0" hangingPunct="1">
        <a:spcBef>
          <a:spcPct val="20000"/>
        </a:spcBef>
        <a:buClr>
          <a:schemeClr val="tx1"/>
        </a:buClr>
        <a:buFont typeface="Arial" panose="020B0604020202020204" pitchFamily="34" charset="0"/>
        <a:buChar char="–"/>
        <a:defRPr sz="15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642948" indent="-128590" algn="l" defTabSz="514359" rtl="0" eaLnBrk="1" latinLnBrk="0" hangingPunct="1">
        <a:spcBef>
          <a:spcPct val="20000"/>
        </a:spcBef>
        <a:buClr>
          <a:schemeClr val="tx1"/>
        </a:buClr>
        <a:buFont typeface="Arial" panose="020B0604020202020204" pitchFamily="34" charset="0"/>
        <a:buChar char="•"/>
        <a:defRPr sz="13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900127" indent="-128590" algn="l" defTabSz="514359" rtl="0" eaLnBrk="1" latinLnBrk="0" hangingPunct="1">
        <a:spcBef>
          <a:spcPct val="20000"/>
        </a:spcBef>
        <a:buClr>
          <a:schemeClr val="tx1"/>
        </a:buClr>
        <a:buFont typeface="Courier New" panose="02070309020205020404" pitchFamily="49" charset="0"/>
        <a:buChar char="o"/>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157307" indent="-128590" algn="l" defTabSz="514359" rtl="0" eaLnBrk="1" latinLnBrk="0" hangingPunct="1">
        <a:spcBef>
          <a:spcPct val="20000"/>
        </a:spcBef>
        <a:buClr>
          <a:schemeClr val="tx1"/>
        </a:buClr>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414486" indent="-128590" algn="l" defTabSz="514359"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65" indent="-128590" algn="l" defTabSz="514359"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44" indent="-128590" algn="l" defTabSz="514359"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6024" indent="-128590" algn="l" defTabSz="514359"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9" rtl="0" eaLnBrk="1" latinLnBrk="0" hangingPunct="1">
        <a:defRPr sz="1013" kern="1200">
          <a:solidFill>
            <a:schemeClr val="tx1"/>
          </a:solidFill>
          <a:latin typeface="+mn-lt"/>
          <a:ea typeface="+mn-ea"/>
          <a:cs typeface="+mn-cs"/>
        </a:defRPr>
      </a:lvl1pPr>
      <a:lvl2pPr marL="257180" algn="l" defTabSz="514359" rtl="0" eaLnBrk="1" latinLnBrk="0" hangingPunct="1">
        <a:defRPr sz="1013" kern="1200">
          <a:solidFill>
            <a:schemeClr val="tx1"/>
          </a:solidFill>
          <a:latin typeface="+mn-lt"/>
          <a:ea typeface="+mn-ea"/>
          <a:cs typeface="+mn-cs"/>
        </a:defRPr>
      </a:lvl2pPr>
      <a:lvl3pPr marL="514359" algn="l" defTabSz="514359" rtl="0" eaLnBrk="1" latinLnBrk="0" hangingPunct="1">
        <a:defRPr sz="1013" kern="1200">
          <a:solidFill>
            <a:schemeClr val="tx1"/>
          </a:solidFill>
          <a:latin typeface="+mn-lt"/>
          <a:ea typeface="+mn-ea"/>
          <a:cs typeface="+mn-cs"/>
        </a:defRPr>
      </a:lvl3pPr>
      <a:lvl4pPr marL="771538" algn="l" defTabSz="514359" rtl="0" eaLnBrk="1" latinLnBrk="0" hangingPunct="1">
        <a:defRPr sz="1013" kern="1200">
          <a:solidFill>
            <a:schemeClr val="tx1"/>
          </a:solidFill>
          <a:latin typeface="+mn-lt"/>
          <a:ea typeface="+mn-ea"/>
          <a:cs typeface="+mn-cs"/>
        </a:defRPr>
      </a:lvl4pPr>
      <a:lvl5pPr marL="1028717" algn="l" defTabSz="514359" rtl="0" eaLnBrk="1" latinLnBrk="0" hangingPunct="1">
        <a:defRPr sz="1013" kern="1200">
          <a:solidFill>
            <a:schemeClr val="tx1"/>
          </a:solidFill>
          <a:latin typeface="+mn-lt"/>
          <a:ea typeface="+mn-ea"/>
          <a:cs typeface="+mn-cs"/>
        </a:defRPr>
      </a:lvl5pPr>
      <a:lvl6pPr marL="1285897" algn="l" defTabSz="514359" rtl="0" eaLnBrk="1" latinLnBrk="0" hangingPunct="1">
        <a:defRPr sz="1013" kern="1200">
          <a:solidFill>
            <a:schemeClr val="tx1"/>
          </a:solidFill>
          <a:latin typeface="+mn-lt"/>
          <a:ea typeface="+mn-ea"/>
          <a:cs typeface="+mn-cs"/>
        </a:defRPr>
      </a:lvl6pPr>
      <a:lvl7pPr marL="1543076" algn="l" defTabSz="514359" rtl="0" eaLnBrk="1" latinLnBrk="0" hangingPunct="1">
        <a:defRPr sz="1013" kern="1200">
          <a:solidFill>
            <a:schemeClr val="tx1"/>
          </a:solidFill>
          <a:latin typeface="+mn-lt"/>
          <a:ea typeface="+mn-ea"/>
          <a:cs typeface="+mn-cs"/>
        </a:defRPr>
      </a:lvl7pPr>
      <a:lvl8pPr marL="1800255" algn="l" defTabSz="514359" rtl="0" eaLnBrk="1" latinLnBrk="0" hangingPunct="1">
        <a:defRPr sz="1013" kern="1200">
          <a:solidFill>
            <a:schemeClr val="tx1"/>
          </a:solidFill>
          <a:latin typeface="+mn-lt"/>
          <a:ea typeface="+mn-ea"/>
          <a:cs typeface="+mn-cs"/>
        </a:defRPr>
      </a:lvl8pPr>
      <a:lvl9pPr marL="2057434" algn="l" defTabSz="514359"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1.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2.sv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44.svg"/><Relationship Id="rId2" Type="http://schemas.openxmlformats.org/officeDocument/2006/relationships/image" Target="../media/image39.png"/><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diagramLayout" Target="../diagrams/layout9.xml"/><Relationship Id="rId7" Type="http://schemas.openxmlformats.org/officeDocument/2006/relationships/image" Target="../media/image68.png"/><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8.xml.rels><?xml version="1.0" encoding="UTF-8" standalone="yes"?>
<Relationships xmlns="http://schemas.openxmlformats.org/package/2006/relationships"><Relationship Id="rId3" Type="http://schemas.openxmlformats.org/officeDocument/2006/relationships/image" Target="../media/image73.svg"/><Relationship Id="rId7" Type="http://schemas.openxmlformats.org/officeDocument/2006/relationships/image" Target="../media/image77.svg"/><Relationship Id="rId2" Type="http://schemas.openxmlformats.org/officeDocument/2006/relationships/image" Target="../media/image72.png"/><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sv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5.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hyperlink" Target="mailto:April.Ebbinger@tn.gov" TargetMode="External"/><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hyperlink" Target="http://www.comptroller.tn.gov/hotline" TargetMode="Externa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445165" y="4938428"/>
            <a:ext cx="8178229" cy="523544"/>
          </a:xfrm>
        </p:spPr>
        <p:txBody>
          <a:bodyPr vert="horz" lIns="91440" tIns="45720" rIns="91440" bIns="45720" rtlCol="0" anchor="t">
            <a:noAutofit/>
          </a:bodyPr>
          <a:lstStyle/>
          <a:p>
            <a:r>
              <a:rPr lang="en-US" sz="3600" b="1" dirty="0">
                <a:solidFill>
                  <a:srgbClr val="002D72"/>
                </a:solidFill>
                <a:latin typeface="+mj-lt"/>
              </a:rPr>
              <a:t>Introduction to De-escalation</a:t>
            </a:r>
          </a:p>
        </p:txBody>
      </p:sp>
      <p:sp>
        <p:nvSpPr>
          <p:cNvPr id="3" name="Text Placeholder 2"/>
          <p:cNvSpPr>
            <a:spLocks noGrp="1"/>
          </p:cNvSpPr>
          <p:nvPr>
            <p:ph type="body" sz="quarter" idx="11"/>
          </p:nvPr>
        </p:nvSpPr>
        <p:spPr>
          <a:xfrm>
            <a:off x="2046254" y="5778109"/>
            <a:ext cx="9174822" cy="1150912"/>
          </a:xfrm>
        </p:spPr>
        <p:txBody>
          <a:bodyPr vert="horz" lIns="91440" tIns="45720" rIns="91440" bIns="45720" rtlCol="0" anchor="t">
            <a:noAutofit/>
          </a:bodyPr>
          <a:lstStyle/>
          <a:p>
            <a:pPr algn="ctr">
              <a:lnSpc>
                <a:spcPct val="100000"/>
              </a:lnSpc>
              <a:spcBef>
                <a:spcPts val="0"/>
              </a:spcBef>
            </a:pPr>
            <a:r>
              <a:rPr lang="en-US" dirty="0">
                <a:solidFill>
                  <a:schemeClr val="accent2"/>
                </a:solidFill>
                <a:ea typeface="+mn-lt"/>
                <a:cs typeface="Arial" panose="020B0604020202020204" pitchFamily="34" charset="0"/>
              </a:rPr>
              <a:t>Dr. April Ebbinger, NCSP </a:t>
            </a:r>
            <a:r>
              <a:rPr lang="en-US" dirty="0">
                <a:solidFill>
                  <a:srgbClr val="002D72"/>
                </a:solidFill>
                <a:cs typeface="Arial" panose="020B0604020202020204" pitchFamily="34" charset="0"/>
              </a:rPr>
              <a:t>| </a:t>
            </a:r>
          </a:p>
          <a:p>
            <a:pPr algn="ctr">
              <a:lnSpc>
                <a:spcPct val="100000"/>
              </a:lnSpc>
              <a:spcBef>
                <a:spcPts val="0"/>
              </a:spcBef>
            </a:pPr>
            <a:r>
              <a:rPr lang="en-US" sz="2000" dirty="0">
                <a:solidFill>
                  <a:schemeClr val="accent2"/>
                </a:solidFill>
                <a:ea typeface="+mn-lt"/>
                <a:cs typeface="Arial" panose="020B0604020202020204" pitchFamily="34" charset="0"/>
              </a:rPr>
              <a:t>Director of School Psychology Services</a:t>
            </a:r>
          </a:p>
        </p:txBody>
      </p:sp>
    </p:spTree>
    <p:extLst>
      <p:ext uri="{BB962C8B-B14F-4D97-AF65-F5344CB8AC3E}">
        <p14:creationId xmlns:p14="http://schemas.microsoft.com/office/powerpoint/2010/main" val="4265917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1546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FC16-ACDE-4568-8DE0-FCAA75F9EB65}"/>
              </a:ext>
            </a:extLst>
          </p:cNvPr>
          <p:cNvSpPr>
            <a:spLocks noGrp="1"/>
          </p:cNvSpPr>
          <p:nvPr>
            <p:ph type="title"/>
          </p:nvPr>
        </p:nvSpPr>
        <p:spPr/>
        <p:txBody>
          <a:bodyPr/>
          <a:lstStyle/>
          <a:p>
            <a:r>
              <a:rPr lang="en-US" dirty="0"/>
              <a:t>Objectives</a:t>
            </a:r>
          </a:p>
        </p:txBody>
      </p:sp>
      <p:sp>
        <p:nvSpPr>
          <p:cNvPr id="3" name="Text Placeholder 2">
            <a:extLst>
              <a:ext uri="{FF2B5EF4-FFF2-40B4-BE49-F238E27FC236}">
                <a16:creationId xmlns:a16="http://schemas.microsoft.com/office/drawing/2014/main" id="{613375A1-3B9E-428E-AA30-F401D6D334C7}"/>
              </a:ext>
            </a:extLst>
          </p:cNvPr>
          <p:cNvSpPr>
            <a:spLocks noGrp="1"/>
          </p:cNvSpPr>
          <p:nvPr>
            <p:ph type="body" sz="quarter" idx="10"/>
          </p:nvPr>
        </p:nvSpPr>
        <p:spPr>
          <a:xfrm>
            <a:off x="419100" y="1603421"/>
            <a:ext cx="7635839" cy="4818580"/>
          </a:xfrm>
        </p:spPr>
        <p:txBody>
          <a:bodyPr vert="horz" lIns="91440" tIns="45720" rIns="91440" bIns="45720" rtlCol="0" anchor="t">
            <a:normAutofit lnSpcReduction="10000"/>
          </a:bodyPr>
          <a:lstStyle/>
          <a:p>
            <a:pPr>
              <a:lnSpc>
                <a:spcPct val="100000"/>
              </a:lnSpc>
            </a:pPr>
            <a:r>
              <a:rPr lang="en-US" dirty="0">
                <a:solidFill>
                  <a:srgbClr val="002060"/>
                </a:solidFill>
                <a:cs typeface="Arial" panose="020B0604020202020204" pitchFamily="34" charset="0"/>
              </a:rPr>
              <a:t>Participants following this session will be able to:</a:t>
            </a:r>
            <a:endParaRPr lang="en-US"/>
          </a:p>
          <a:p>
            <a:pPr marL="285750" indent="-285750">
              <a:lnSpc>
                <a:spcPct val="100000"/>
              </a:lnSpc>
              <a:buFont typeface="Arial" panose="020B0604020202020204" pitchFamily="34" charset="0"/>
              <a:buChar char="•"/>
            </a:pPr>
            <a:r>
              <a:rPr lang="en-US" dirty="0">
                <a:solidFill>
                  <a:srgbClr val="002060"/>
                </a:solidFill>
                <a:cs typeface="Arial" panose="020B0604020202020204" pitchFamily="34" charset="0"/>
              </a:rPr>
              <a:t>Define and understand how school climate impacts problem behavior.</a:t>
            </a:r>
            <a:endParaRPr lang="en-US" dirty="0">
              <a:solidFill>
                <a:srgbClr val="002060"/>
              </a:solidFill>
              <a:ea typeface="Open Sans"/>
              <a:cs typeface="Arial" panose="020B0604020202020204" pitchFamily="34" charset="0"/>
            </a:endParaRPr>
          </a:p>
          <a:p>
            <a:pPr marL="285750" indent="-285750">
              <a:lnSpc>
                <a:spcPct val="100000"/>
              </a:lnSpc>
              <a:buFont typeface="Arial" panose="020B0604020202020204" pitchFamily="34" charset="0"/>
              <a:buChar char="•"/>
            </a:pPr>
            <a:r>
              <a:rPr lang="en-US" dirty="0">
                <a:solidFill>
                  <a:srgbClr val="002060"/>
                </a:solidFill>
                <a:cs typeface="Arial" panose="020B0604020202020204" pitchFamily="34" charset="0"/>
              </a:rPr>
              <a:t>Define rational detachment and precipitating events.</a:t>
            </a:r>
            <a:endParaRPr lang="en-US" dirty="0">
              <a:solidFill>
                <a:srgbClr val="002060"/>
              </a:solidFill>
              <a:ea typeface="Open Sans"/>
              <a:cs typeface="Arial" panose="020B0604020202020204" pitchFamily="34" charset="0"/>
            </a:endParaRPr>
          </a:p>
          <a:p>
            <a:pPr marL="285750" indent="-285750">
              <a:lnSpc>
                <a:spcPct val="100000"/>
              </a:lnSpc>
              <a:buFont typeface="Arial" panose="020B0604020202020204" pitchFamily="34" charset="0"/>
              <a:buChar char="•"/>
            </a:pPr>
            <a:r>
              <a:rPr lang="en-US" dirty="0">
                <a:solidFill>
                  <a:srgbClr val="002060"/>
                </a:solidFill>
                <a:cs typeface="Arial" panose="020B0604020202020204" pitchFamily="34" charset="0"/>
              </a:rPr>
              <a:t>Identify communication skills and define how effective communication assists during de-escalation.</a:t>
            </a:r>
            <a:endParaRPr lang="en-US" dirty="0">
              <a:solidFill>
                <a:srgbClr val="002060"/>
              </a:solidFill>
              <a:ea typeface="Open Sans"/>
              <a:cs typeface="Arial" panose="020B0604020202020204" pitchFamily="34" charset="0"/>
            </a:endParaRPr>
          </a:p>
          <a:p>
            <a:pPr marL="285750" indent="-285750">
              <a:lnSpc>
                <a:spcPct val="100000"/>
              </a:lnSpc>
              <a:buFont typeface="Arial" panose="020B0604020202020204" pitchFamily="34" charset="0"/>
              <a:buChar char="•"/>
            </a:pPr>
            <a:r>
              <a:rPr lang="en-US" dirty="0">
                <a:solidFill>
                  <a:srgbClr val="002060"/>
                </a:solidFill>
                <a:cs typeface="Arial" panose="020B0604020202020204" pitchFamily="34" charset="0"/>
              </a:rPr>
              <a:t>Identify strategies to utilize during de-escalation.</a:t>
            </a:r>
            <a:endParaRPr lang="en-US" dirty="0">
              <a:solidFill>
                <a:srgbClr val="002060"/>
              </a:solidFill>
              <a:ea typeface="Open Sans"/>
              <a:cs typeface="Arial" panose="020B0604020202020204" pitchFamily="34" charset="0"/>
            </a:endParaRPr>
          </a:p>
          <a:p>
            <a:pPr marL="285750" indent="-285750">
              <a:lnSpc>
                <a:spcPct val="100000"/>
              </a:lnSpc>
              <a:buFont typeface="Arial" panose="020B0604020202020204" pitchFamily="34" charset="0"/>
              <a:buChar char="•"/>
            </a:pPr>
            <a:r>
              <a:rPr lang="en-US" dirty="0">
                <a:solidFill>
                  <a:srgbClr val="002060"/>
                </a:solidFill>
                <a:cs typeface="Arial" panose="020B0604020202020204" pitchFamily="34" charset="0"/>
              </a:rPr>
              <a:t>Implement de-escalation strategies.</a:t>
            </a:r>
            <a:endParaRPr lang="en-US" dirty="0">
              <a:solidFill>
                <a:srgbClr val="002060"/>
              </a:solidFill>
              <a:ea typeface="Open Sans"/>
              <a:cs typeface="Arial" panose="020B0604020202020204" pitchFamily="34" charset="0"/>
            </a:endParaRPr>
          </a:p>
          <a:p>
            <a:pPr marL="285750" indent="-285750">
              <a:lnSpc>
                <a:spcPct val="100000"/>
              </a:lnSpc>
              <a:buFont typeface="Arial" panose="020B0604020202020204" pitchFamily="34" charset="0"/>
              <a:buChar char="•"/>
            </a:pPr>
            <a:r>
              <a:rPr lang="en-US" dirty="0">
                <a:solidFill>
                  <a:srgbClr val="002060"/>
                </a:solidFill>
                <a:cs typeface="Arial" panose="020B0604020202020204" pitchFamily="34" charset="0"/>
              </a:rPr>
              <a:t>Discuss why de-briefing is necessary for students and staff.</a:t>
            </a:r>
            <a:endParaRPr lang="en-US" dirty="0">
              <a:solidFill>
                <a:srgbClr val="002060"/>
              </a:solidFill>
              <a:ea typeface="Open Sans"/>
              <a:cs typeface="Arial" panose="020B0604020202020204" pitchFamily="34" charset="0"/>
            </a:endParaRPr>
          </a:p>
          <a:p>
            <a:pPr marL="285750" indent="-285750">
              <a:lnSpc>
                <a:spcPct val="100000"/>
              </a:lnSpc>
              <a:buFont typeface="Arial" panose="020B0604020202020204" pitchFamily="34" charset="0"/>
              <a:buChar char="•"/>
            </a:pPr>
            <a:endParaRPr lang="en-US" dirty="0">
              <a:solidFill>
                <a:srgbClr val="002060"/>
              </a:solidFill>
              <a:ea typeface="Open Sans"/>
              <a:cs typeface="Arial" panose="020B0604020202020204" pitchFamily="34" charset="0"/>
            </a:endParaRPr>
          </a:p>
          <a:p>
            <a:pPr marL="285750" indent="-285750">
              <a:lnSpc>
                <a:spcPct val="100000"/>
              </a:lnSpc>
              <a:buFont typeface="Arial" panose="020B0604020202020204" pitchFamily="34" charset="0"/>
              <a:buChar char="•"/>
            </a:pPr>
            <a:endParaRPr lang="en-US" sz="1800" dirty="0">
              <a:solidFill>
                <a:srgbClr val="002060"/>
              </a:solidFill>
              <a:ea typeface="Open Sans"/>
              <a:cs typeface="Open Sans"/>
            </a:endParaRPr>
          </a:p>
        </p:txBody>
      </p:sp>
    </p:spTree>
    <p:extLst>
      <p:ext uri="{BB962C8B-B14F-4D97-AF65-F5344CB8AC3E}">
        <p14:creationId xmlns:p14="http://schemas.microsoft.com/office/powerpoint/2010/main" val="652979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F2A3-6FF9-4B84-8F1E-DFEC37E3AC73}"/>
              </a:ext>
            </a:extLst>
          </p:cNvPr>
          <p:cNvSpPr>
            <a:spLocks noGrp="1"/>
          </p:cNvSpPr>
          <p:nvPr>
            <p:ph type="title"/>
          </p:nvPr>
        </p:nvSpPr>
        <p:spPr>
          <a:xfrm>
            <a:off x="4007013" y="0"/>
            <a:ext cx="4751864" cy="1622737"/>
          </a:xfrm>
        </p:spPr>
        <p:txBody>
          <a:bodyPr/>
          <a:lstStyle/>
          <a:p>
            <a:r>
              <a:rPr lang="en-US" dirty="0"/>
              <a:t>Agenda</a:t>
            </a:r>
          </a:p>
        </p:txBody>
      </p:sp>
      <p:sp>
        <p:nvSpPr>
          <p:cNvPr id="3" name="Text Placeholder 2">
            <a:extLst>
              <a:ext uri="{FF2B5EF4-FFF2-40B4-BE49-F238E27FC236}">
                <a16:creationId xmlns:a16="http://schemas.microsoft.com/office/drawing/2014/main" id="{46DDC8E4-20DB-4963-B4FF-48F70DDE3312}"/>
              </a:ext>
            </a:extLst>
          </p:cNvPr>
          <p:cNvSpPr>
            <a:spLocks noGrp="1"/>
          </p:cNvSpPr>
          <p:nvPr>
            <p:ph type="body" sz="quarter" idx="10"/>
          </p:nvPr>
        </p:nvSpPr>
        <p:spPr>
          <a:xfrm>
            <a:off x="4253593" y="1373208"/>
            <a:ext cx="4751863" cy="4509159"/>
          </a:xfrm>
        </p:spPr>
        <p:txBody>
          <a:bodyPr vert="horz" lIns="91440" tIns="45720" rIns="91440" bIns="45720" rtlCol="0" anchor="t">
            <a:normAutofit/>
          </a:bodyPr>
          <a:lstStyle/>
          <a:p>
            <a:pPr marL="342900" indent="-342900">
              <a:buFont typeface="Arial" panose="020B0604020202020204" pitchFamily="34" charset="0"/>
              <a:buChar char="•"/>
            </a:pPr>
            <a:r>
              <a:rPr lang="en-US" dirty="0">
                <a:solidFill>
                  <a:srgbClr val="002D72"/>
                </a:solidFill>
                <a:cs typeface="Arial" panose="020B0604020202020204" pitchFamily="34" charset="0"/>
              </a:rPr>
              <a:t>Introductions</a:t>
            </a:r>
          </a:p>
          <a:p>
            <a:pPr marL="342900" indent="-342900">
              <a:buFont typeface="Arial" panose="020B0604020202020204" pitchFamily="34" charset="0"/>
              <a:buChar char="•"/>
            </a:pPr>
            <a:r>
              <a:rPr lang="en-US" dirty="0">
                <a:solidFill>
                  <a:srgbClr val="002D72"/>
                </a:solidFill>
                <a:cs typeface="Arial" panose="020B0604020202020204" pitchFamily="34" charset="0"/>
              </a:rPr>
              <a:t>School and Classroom Climate</a:t>
            </a:r>
          </a:p>
          <a:p>
            <a:pPr marL="342900" indent="-342900">
              <a:buFont typeface="Arial" panose="020B0604020202020204" pitchFamily="34" charset="0"/>
              <a:buChar char="•"/>
            </a:pPr>
            <a:r>
              <a:rPr lang="en-US" dirty="0">
                <a:solidFill>
                  <a:srgbClr val="002D72"/>
                </a:solidFill>
                <a:cs typeface="Arial" panose="020B0604020202020204" pitchFamily="34" charset="0"/>
              </a:rPr>
              <a:t>Precipitating Factors and Rational Detachment</a:t>
            </a:r>
          </a:p>
          <a:p>
            <a:pPr marL="342900" indent="-342900">
              <a:buFont typeface="Arial" panose="020B0604020202020204" pitchFamily="34" charset="0"/>
              <a:buChar char="•"/>
            </a:pPr>
            <a:r>
              <a:rPr lang="en-US" dirty="0">
                <a:solidFill>
                  <a:srgbClr val="002D72"/>
                </a:solidFill>
                <a:cs typeface="Arial" panose="020B0604020202020204" pitchFamily="34" charset="0"/>
              </a:rPr>
              <a:t>Communication Skills</a:t>
            </a:r>
          </a:p>
          <a:p>
            <a:pPr marL="342900" indent="-342900">
              <a:buFont typeface="Arial" panose="020B0604020202020204" pitchFamily="34" charset="0"/>
              <a:buChar char="•"/>
            </a:pPr>
            <a:r>
              <a:rPr lang="en-US" dirty="0">
                <a:solidFill>
                  <a:srgbClr val="002D72"/>
                </a:solidFill>
                <a:cs typeface="Arial" panose="020B0604020202020204" pitchFamily="34" charset="0"/>
              </a:rPr>
              <a:t>Level 1: Anxiety</a:t>
            </a:r>
          </a:p>
          <a:p>
            <a:pPr marL="342900" indent="-342900">
              <a:buFont typeface="Arial" panose="020B0604020202020204" pitchFamily="34" charset="0"/>
              <a:buChar char="•"/>
            </a:pPr>
            <a:r>
              <a:rPr lang="en-US" dirty="0">
                <a:solidFill>
                  <a:srgbClr val="002D72"/>
                </a:solidFill>
                <a:cs typeface="Arial" panose="020B0604020202020204" pitchFamily="34" charset="0"/>
              </a:rPr>
              <a:t>Level 2: Defensive</a:t>
            </a:r>
          </a:p>
          <a:p>
            <a:pPr marL="342900" indent="-342900">
              <a:buFont typeface="Arial" panose="020B0604020202020204" pitchFamily="34" charset="0"/>
              <a:buChar char="•"/>
            </a:pPr>
            <a:r>
              <a:rPr lang="en-US" dirty="0">
                <a:solidFill>
                  <a:srgbClr val="002D72"/>
                </a:solidFill>
                <a:cs typeface="Arial" panose="020B0604020202020204" pitchFamily="34" charset="0"/>
              </a:rPr>
              <a:t>Level 3: Risk Behaviors</a:t>
            </a:r>
          </a:p>
          <a:p>
            <a:pPr marL="342900" indent="-342900">
              <a:buFont typeface="Arial" panose="020B0604020202020204" pitchFamily="34" charset="0"/>
              <a:buChar char="•"/>
            </a:pPr>
            <a:r>
              <a:rPr lang="en-US" dirty="0">
                <a:solidFill>
                  <a:srgbClr val="002D72"/>
                </a:solidFill>
                <a:cs typeface="Arial" panose="020B0604020202020204" pitchFamily="34" charset="0"/>
              </a:rPr>
              <a:t>Coping Model</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058729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11976F-E7E8-4BE7-BEED-A16D0486BC6D}"/>
              </a:ext>
            </a:extLst>
          </p:cNvPr>
          <p:cNvSpPr/>
          <p:nvPr/>
        </p:nvSpPr>
        <p:spPr>
          <a:xfrm>
            <a:off x="4734202" y="859386"/>
            <a:ext cx="3265375" cy="51434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8BCD99B0-3734-43ED-AB5C-543E85FC4C73}"/>
              </a:ext>
            </a:extLst>
          </p:cNvPr>
          <p:cNvSpPr>
            <a:spLocks noGrp="1"/>
          </p:cNvSpPr>
          <p:nvPr>
            <p:ph type="title"/>
          </p:nvPr>
        </p:nvSpPr>
        <p:spPr>
          <a:xfrm>
            <a:off x="951132" y="251381"/>
            <a:ext cx="5558654" cy="838131"/>
          </a:xfrm>
        </p:spPr>
        <p:txBody>
          <a:bodyPr>
            <a:normAutofit/>
          </a:bodyPr>
          <a:lstStyle/>
          <a:p>
            <a:r>
              <a:rPr lang="en-US" sz="3600" b="1" dirty="0">
                <a:solidFill>
                  <a:srgbClr val="002D72"/>
                </a:solidFill>
              </a:rPr>
              <a:t>Introductions</a:t>
            </a:r>
          </a:p>
        </p:txBody>
      </p:sp>
      <p:sp>
        <p:nvSpPr>
          <p:cNvPr id="10" name="TextBox 9">
            <a:extLst>
              <a:ext uri="{FF2B5EF4-FFF2-40B4-BE49-F238E27FC236}">
                <a16:creationId xmlns:a16="http://schemas.microsoft.com/office/drawing/2014/main" id="{9C2FAACE-18A9-4286-B0E5-B80A3E589DD7}"/>
              </a:ext>
            </a:extLst>
          </p:cNvPr>
          <p:cNvSpPr txBox="1"/>
          <p:nvPr/>
        </p:nvSpPr>
        <p:spPr>
          <a:xfrm>
            <a:off x="631010" y="1609902"/>
            <a:ext cx="3603639" cy="2223686"/>
          </a:xfrm>
          <a:prstGeom prst="rect">
            <a:avLst/>
          </a:prstGeom>
          <a:noFill/>
          <a:ln w="28575">
            <a:solidFill>
              <a:schemeClr val="bg1"/>
            </a:solidFill>
          </a:ln>
        </p:spPr>
        <p:txBody>
          <a:bodyPr wrap="square" lIns="68580" tIns="34290" rIns="68580" bIns="34290" rtlCol="0" anchor="t">
            <a:spAutoFit/>
          </a:bodyPr>
          <a:lstStyle/>
          <a:p>
            <a:r>
              <a:rPr lang="en-US" sz="2800" dirty="0">
                <a:solidFill>
                  <a:srgbClr val="002D72"/>
                </a:solidFill>
                <a:cs typeface="Arial"/>
              </a:rPr>
              <a:t>Which statement best represents your confidence level in de-escalating a student?</a:t>
            </a:r>
          </a:p>
        </p:txBody>
      </p:sp>
      <p:pic>
        <p:nvPicPr>
          <p:cNvPr id="11" name="Graphic 10" descr="Chat bubble">
            <a:extLst>
              <a:ext uri="{FF2B5EF4-FFF2-40B4-BE49-F238E27FC236}">
                <a16:creationId xmlns:a16="http://schemas.microsoft.com/office/drawing/2014/main" id="{8E8CEF78-0E54-49B8-BF1F-C30B4D8AEF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230" y="403712"/>
            <a:ext cx="685800" cy="685800"/>
          </a:xfrm>
          <a:prstGeom prst="rect">
            <a:avLst/>
          </a:prstGeom>
        </p:spPr>
      </p:pic>
      <p:graphicFrame>
        <p:nvGraphicFramePr>
          <p:cNvPr id="1566" name="Diagram 1566">
            <a:extLst>
              <a:ext uri="{FF2B5EF4-FFF2-40B4-BE49-F238E27FC236}">
                <a16:creationId xmlns:a16="http://schemas.microsoft.com/office/drawing/2014/main" id="{9BD22BF3-AA78-4C72-A640-7DBDE3E580AB}"/>
              </a:ext>
            </a:extLst>
          </p:cNvPr>
          <p:cNvGraphicFramePr/>
          <p:nvPr>
            <p:extLst>
              <p:ext uri="{D42A27DB-BD31-4B8C-83A1-F6EECF244321}">
                <p14:modId xmlns:p14="http://schemas.microsoft.com/office/powerpoint/2010/main" val="3378871690"/>
              </p:ext>
            </p:extLst>
          </p:nvPr>
        </p:nvGraphicFramePr>
        <p:xfrm>
          <a:off x="2506212" y="1096861"/>
          <a:ext cx="7078210" cy="56080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49274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3F4CB-3F62-4578-AA50-36C9ED6DEDAF}"/>
              </a:ext>
            </a:extLst>
          </p:cNvPr>
          <p:cNvSpPr>
            <a:spLocks noGrp="1"/>
          </p:cNvSpPr>
          <p:nvPr>
            <p:ph type="title" idx="4294967295"/>
          </p:nvPr>
        </p:nvSpPr>
        <p:spPr>
          <a:xfrm>
            <a:off x="266605" y="127955"/>
            <a:ext cx="7549074" cy="827088"/>
          </a:xfrm>
        </p:spPr>
        <p:txBody>
          <a:bodyPr anchor="ctr">
            <a:normAutofit/>
          </a:bodyPr>
          <a:lstStyle/>
          <a:p>
            <a:r>
              <a:rPr lang="en-US" sz="3600" b="1" dirty="0">
                <a:solidFill>
                  <a:srgbClr val="002D72"/>
                </a:solidFill>
              </a:rPr>
              <a:t>Foundational Beliefs</a:t>
            </a:r>
          </a:p>
        </p:txBody>
      </p:sp>
      <p:pic>
        <p:nvPicPr>
          <p:cNvPr id="1595" name="Picture 1595" descr="Diagram&#10;&#10;Description automatically generated">
            <a:extLst>
              <a:ext uri="{FF2B5EF4-FFF2-40B4-BE49-F238E27FC236}">
                <a16:creationId xmlns:a16="http://schemas.microsoft.com/office/drawing/2014/main" id="{69633A0D-6DA5-3E0B-E53B-B44A7E57F45D}"/>
              </a:ext>
            </a:extLst>
          </p:cNvPr>
          <p:cNvPicPr>
            <a:picLocks noChangeAspect="1"/>
          </p:cNvPicPr>
          <p:nvPr/>
        </p:nvPicPr>
        <p:blipFill>
          <a:blip r:embed="rId2"/>
          <a:stretch>
            <a:fillRect/>
          </a:stretch>
        </p:blipFill>
        <p:spPr>
          <a:xfrm>
            <a:off x="748748" y="1139709"/>
            <a:ext cx="7315199" cy="5514517"/>
          </a:xfrm>
          <a:prstGeom prst="rect">
            <a:avLst/>
          </a:prstGeom>
        </p:spPr>
      </p:pic>
    </p:spTree>
    <p:extLst>
      <p:ext uri="{BB962C8B-B14F-4D97-AF65-F5344CB8AC3E}">
        <p14:creationId xmlns:p14="http://schemas.microsoft.com/office/powerpoint/2010/main" val="2543059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B2F8E0-C86D-4BD8-891F-81960723D64B}"/>
              </a:ext>
            </a:extLst>
          </p:cNvPr>
          <p:cNvSpPr>
            <a:spLocks noGrp="1"/>
          </p:cNvSpPr>
          <p:nvPr>
            <p:ph type="title"/>
          </p:nvPr>
        </p:nvSpPr>
        <p:spPr/>
        <p:txBody>
          <a:bodyPr/>
          <a:lstStyle/>
          <a:p>
            <a:r>
              <a:rPr lang="en-US" dirty="0"/>
              <a:t>School and Classroom Climate</a:t>
            </a:r>
          </a:p>
        </p:txBody>
      </p:sp>
    </p:spTree>
    <p:extLst>
      <p:ext uri="{BB962C8B-B14F-4D97-AF65-F5344CB8AC3E}">
        <p14:creationId xmlns:p14="http://schemas.microsoft.com/office/powerpoint/2010/main" val="2712607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vert="horz" lIns="91440" tIns="45720" rIns="91440" bIns="45720" rtlCol="0" anchor="ctr">
            <a:normAutofit/>
          </a:bodyPr>
          <a:lstStyle/>
          <a:p>
            <a:pPr>
              <a:spcBef>
                <a:spcPct val="0"/>
              </a:spcBef>
            </a:pPr>
            <a:r>
              <a:rPr lang="en-US" dirty="0"/>
              <a:t>Guiding Question:</a:t>
            </a:r>
          </a:p>
        </p:txBody>
      </p:sp>
      <p:pic>
        <p:nvPicPr>
          <p:cNvPr id="4" name="Picture 3"/>
          <p:cNvPicPr>
            <a:picLocks noChangeAspect="1"/>
          </p:cNvPicPr>
          <p:nvPr/>
        </p:nvPicPr>
        <p:blipFill rotWithShape="1">
          <a:blip r:embed="rId3"/>
          <a:srcRect t="14822" b="25721"/>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TextBox 5"/>
          <p:cNvSpPr txBox="1"/>
          <p:nvPr/>
        </p:nvSpPr>
        <p:spPr>
          <a:xfrm>
            <a:off x="3096965" y="4125712"/>
            <a:ext cx="5614060" cy="2452687"/>
          </a:xfrm>
          <a:prstGeom prst="rect">
            <a:avLst/>
          </a:prstGeom>
        </p:spPr>
        <p:txBody>
          <a:bodyPr vert="horz" lIns="91440" tIns="45720" rIns="91440" bIns="45720" rtlCol="0" anchor="ctr">
            <a:normAutofit/>
          </a:bodyPr>
          <a:lstStyle/>
          <a:p>
            <a:pPr>
              <a:lnSpc>
                <a:spcPct val="90000"/>
              </a:lnSpc>
              <a:spcAft>
                <a:spcPts val="600"/>
              </a:spcAft>
            </a:pPr>
            <a:r>
              <a:rPr lang="en-US" sz="2600" dirty="0">
                <a:solidFill>
                  <a:srgbClr val="002D72"/>
                </a:solidFill>
              </a:rPr>
              <a:t>In your small groups discuss the following:</a:t>
            </a:r>
            <a:endParaRPr lang="en-US" sz="2600" dirty="0">
              <a:solidFill>
                <a:srgbClr val="75787B"/>
              </a:solidFill>
              <a:ea typeface="Open Sans"/>
              <a:cs typeface="Open Sans"/>
            </a:endParaRPr>
          </a:p>
          <a:p>
            <a:pPr>
              <a:lnSpc>
                <a:spcPct val="90000"/>
              </a:lnSpc>
              <a:spcAft>
                <a:spcPts val="600"/>
              </a:spcAft>
            </a:pPr>
            <a:r>
              <a:rPr lang="en-US" sz="2600" dirty="0">
                <a:solidFill>
                  <a:srgbClr val="002D72"/>
                </a:solidFill>
              </a:rPr>
              <a:t>How does climate impact students’ behaviors and your ability to de-escalate situations?</a:t>
            </a:r>
            <a:endParaRPr lang="en-US" sz="2600" dirty="0">
              <a:ea typeface="Open Sans"/>
              <a:cs typeface="Open Sans"/>
            </a:endParaRPr>
          </a:p>
          <a:p>
            <a:pPr marL="342900" indent="-228600">
              <a:lnSpc>
                <a:spcPct val="90000"/>
              </a:lnSpc>
              <a:spcAft>
                <a:spcPts val="600"/>
              </a:spcAft>
              <a:buFont typeface="Arial" panose="020B0604020202020204" pitchFamily="34" charset="0"/>
              <a:buChar char="•"/>
            </a:pPr>
            <a:endParaRPr lang="en-US" sz="1600" dirty="0"/>
          </a:p>
          <a:p>
            <a:pPr marL="342900"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1091049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C1657-DF3E-4858-9A29-3D9B065DE0D2}"/>
              </a:ext>
            </a:extLst>
          </p:cNvPr>
          <p:cNvSpPr>
            <a:spLocks noGrp="1"/>
          </p:cNvSpPr>
          <p:nvPr>
            <p:ph type="title"/>
          </p:nvPr>
        </p:nvSpPr>
        <p:spPr/>
        <p:txBody>
          <a:bodyPr/>
          <a:lstStyle/>
          <a:p>
            <a:r>
              <a:rPr lang="en-US" dirty="0"/>
              <a:t>What is Climate?</a:t>
            </a:r>
          </a:p>
        </p:txBody>
      </p:sp>
      <p:sp>
        <p:nvSpPr>
          <p:cNvPr id="3" name="Text Placeholder 2">
            <a:extLst>
              <a:ext uri="{FF2B5EF4-FFF2-40B4-BE49-F238E27FC236}">
                <a16:creationId xmlns:a16="http://schemas.microsoft.com/office/drawing/2014/main" id="{5D6AA1B6-5C5E-43B1-B99F-0B1B681733FF}"/>
              </a:ext>
            </a:extLst>
          </p:cNvPr>
          <p:cNvSpPr>
            <a:spLocks noGrp="1"/>
          </p:cNvSpPr>
          <p:nvPr>
            <p:ph type="body" sz="quarter" idx="10"/>
          </p:nvPr>
        </p:nvSpPr>
        <p:spPr/>
        <p:txBody>
          <a:bodyPr/>
          <a:lstStyle/>
          <a:p>
            <a:endParaRPr lang="en-US"/>
          </a:p>
          <a:p>
            <a:pPr marL="342900" indent="-342900">
              <a:buFont typeface="Arial" panose="020B0604020202020204" pitchFamily="34" charset="0"/>
              <a:buChar char="•"/>
            </a:pPr>
            <a:endParaRPr lang="en-US"/>
          </a:p>
          <a:p>
            <a:endParaRPr lang="en-US"/>
          </a:p>
          <a:p>
            <a:endParaRPr lang="en-US"/>
          </a:p>
          <a:p>
            <a:endParaRPr lang="en-US"/>
          </a:p>
          <a:p>
            <a:endParaRPr lang="en-US"/>
          </a:p>
        </p:txBody>
      </p:sp>
      <p:graphicFrame>
        <p:nvGraphicFramePr>
          <p:cNvPr id="4" name="Diagram 3">
            <a:extLst>
              <a:ext uri="{FF2B5EF4-FFF2-40B4-BE49-F238E27FC236}">
                <a16:creationId xmlns:a16="http://schemas.microsoft.com/office/drawing/2014/main" id="{117620E5-96A7-4417-AE54-EEF3C5F8F566}"/>
              </a:ext>
            </a:extLst>
          </p:cNvPr>
          <p:cNvGraphicFramePr/>
          <p:nvPr>
            <p:extLst>
              <p:ext uri="{D42A27DB-BD31-4B8C-83A1-F6EECF244321}">
                <p14:modId xmlns:p14="http://schemas.microsoft.com/office/powerpoint/2010/main" val="3678743171"/>
              </p:ext>
            </p:extLst>
          </p:nvPr>
        </p:nvGraphicFramePr>
        <p:xfrm>
          <a:off x="91455" y="1454913"/>
          <a:ext cx="7572652" cy="4827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3994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a:cxnSpLocks/>
          </p:cNvCxnSpPr>
          <p:nvPr/>
        </p:nvCxnSpPr>
        <p:spPr>
          <a:xfrm>
            <a:off x="4538075" y="1053513"/>
            <a:ext cx="62154" cy="5424050"/>
          </a:xfrm>
          <a:prstGeom prst="line">
            <a:avLst/>
          </a:prstGeom>
          <a:ln w="6350"/>
        </p:spPr>
        <p:style>
          <a:lnRef idx="3">
            <a:schemeClr val="accent1"/>
          </a:lnRef>
          <a:fillRef idx="0">
            <a:schemeClr val="accent1"/>
          </a:fillRef>
          <a:effectRef idx="2">
            <a:schemeClr val="accent1"/>
          </a:effectRef>
          <a:fontRef idx="minor">
            <a:schemeClr val="tx1"/>
          </a:fontRef>
        </p:style>
      </p:cxnSp>
      <p:cxnSp>
        <p:nvCxnSpPr>
          <p:cNvPr id="4" name="Straight Connector 3"/>
          <p:cNvCxnSpPr>
            <a:cxnSpLocks/>
          </p:cNvCxnSpPr>
          <p:nvPr/>
        </p:nvCxnSpPr>
        <p:spPr>
          <a:xfrm flipH="1">
            <a:off x="198783" y="3914786"/>
            <a:ext cx="7724431" cy="0"/>
          </a:xfrm>
          <a:prstGeom prst="line">
            <a:avLst/>
          </a:prstGeom>
          <a:ln w="6350"/>
        </p:spPr>
        <p:style>
          <a:lnRef idx="3">
            <a:schemeClr val="accent1"/>
          </a:lnRef>
          <a:fillRef idx="0">
            <a:schemeClr val="accent1"/>
          </a:fillRef>
          <a:effectRef idx="2">
            <a:schemeClr val="accent1"/>
          </a:effectRef>
          <a:fontRef idx="minor">
            <a:schemeClr val="tx1"/>
          </a:fontRef>
        </p:style>
      </p:cxnSp>
      <p:pic>
        <p:nvPicPr>
          <p:cNvPr id="4301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4424337"/>
            <a:ext cx="11906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405617"/>
            <a:ext cx="15494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3" descr="C:\Users\KATIEM4\AppData\Local\Microsoft\Windows\Temporary Internet Files\Content.IE5\5MV08V1P\stormy[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6905" y="410978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5" descr="C:\Users\KATIEM4\AppData\Local\Microsoft\Windows\Temporary Internet Files\Content.IE5\5MV08V1P\large-Weather-Symbols-Sun-166.6-11634[1].gif"/>
          <p:cNvPicPr>
            <a:picLocks noChangeAspect="1" noChangeArrowheads="1"/>
          </p:cNvPicPr>
          <p:nvPr/>
        </p:nvPicPr>
        <p:blipFill>
          <a:blip r:embed="rId6">
            <a:duotone>
              <a:prstClr val="black"/>
              <a:srgbClr val="FFFF00">
                <a:tint val="45000"/>
                <a:satMod val="400000"/>
              </a:srgbClr>
            </a:duotone>
            <a:extLst>
              <a:ext uri="{28A0092B-C50C-407E-A947-70E740481C1C}">
                <a14:useLocalDpi xmlns:a14="http://schemas.microsoft.com/office/drawing/2010/main" val="0"/>
              </a:ext>
            </a:extLst>
          </a:blip>
          <a:srcRect/>
          <a:stretch>
            <a:fillRect/>
          </a:stretch>
        </p:blipFill>
        <p:spPr bwMode="auto">
          <a:xfrm>
            <a:off x="5560082" y="1258282"/>
            <a:ext cx="155098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1381919" y="3054794"/>
            <a:ext cx="1549400" cy="646331"/>
          </a:xfrm>
          <a:prstGeom prst="rect">
            <a:avLst/>
          </a:prstGeom>
          <a:solidFill>
            <a:schemeClr val="bg1">
              <a:lumMod val="75000"/>
            </a:schemeClr>
          </a:solidFill>
        </p:spPr>
        <p:txBody>
          <a:bodyPr>
            <a:spAutoFit/>
          </a:bodyPr>
          <a:lstStyle/>
          <a:p>
            <a:pPr algn="ctr" eaLnBrk="1" hangingPunct="1">
              <a:defRPr/>
            </a:pPr>
            <a:r>
              <a:rPr lang="en-US" dirty="0">
                <a:solidFill>
                  <a:srgbClr val="002D72"/>
                </a:solidFill>
                <a:ea typeface="Hand Of Sean" panose="02000500000000000000" pitchFamily="2" charset="-128"/>
                <a:cs typeface="Arial" panose="020B0604020202020204" pitchFamily="34" charset="0"/>
              </a:rPr>
              <a:t>The humid climate</a:t>
            </a:r>
          </a:p>
        </p:txBody>
      </p:sp>
      <p:sp>
        <p:nvSpPr>
          <p:cNvPr id="27" name="TextBox 26"/>
          <p:cNvSpPr txBox="1"/>
          <p:nvPr/>
        </p:nvSpPr>
        <p:spPr>
          <a:xfrm>
            <a:off x="1374618" y="5475371"/>
            <a:ext cx="1549400" cy="646331"/>
          </a:xfrm>
          <a:prstGeom prst="rect">
            <a:avLst/>
          </a:prstGeom>
          <a:solidFill>
            <a:schemeClr val="bg1">
              <a:lumMod val="75000"/>
            </a:schemeClr>
          </a:solidFill>
        </p:spPr>
        <p:txBody>
          <a:bodyPr>
            <a:spAutoFit/>
          </a:bodyPr>
          <a:lstStyle/>
          <a:p>
            <a:pPr algn="ctr" eaLnBrk="1" hangingPunct="1">
              <a:defRPr/>
            </a:pPr>
            <a:r>
              <a:rPr lang="en-US" dirty="0">
                <a:solidFill>
                  <a:srgbClr val="002D72"/>
                </a:solidFill>
                <a:ea typeface="Hand Of Sean" panose="02000500000000000000" pitchFamily="2" charset="-128"/>
                <a:cs typeface="Arial" panose="020B0604020202020204" pitchFamily="34" charset="0"/>
              </a:rPr>
              <a:t>The cold climate</a:t>
            </a:r>
          </a:p>
        </p:txBody>
      </p:sp>
      <p:sp>
        <p:nvSpPr>
          <p:cNvPr id="30" name="TextBox 29"/>
          <p:cNvSpPr txBox="1"/>
          <p:nvPr/>
        </p:nvSpPr>
        <p:spPr>
          <a:xfrm>
            <a:off x="5248025" y="2978647"/>
            <a:ext cx="2261932" cy="646331"/>
          </a:xfrm>
          <a:prstGeom prst="rect">
            <a:avLst/>
          </a:prstGeom>
          <a:solidFill>
            <a:schemeClr val="bg1">
              <a:lumMod val="75000"/>
            </a:schemeClr>
          </a:solidFill>
        </p:spPr>
        <p:txBody>
          <a:bodyPr wrap="square">
            <a:spAutoFit/>
          </a:bodyPr>
          <a:lstStyle/>
          <a:p>
            <a:pPr algn="ctr" eaLnBrk="1" hangingPunct="1">
              <a:defRPr/>
            </a:pPr>
            <a:r>
              <a:rPr lang="en-US" dirty="0">
                <a:solidFill>
                  <a:srgbClr val="002D72"/>
                </a:solidFill>
                <a:ea typeface="Hand Of Sean" panose="02000500000000000000" pitchFamily="2" charset="-128"/>
                <a:cs typeface="Arial" panose="020B0604020202020204" pitchFamily="34" charset="0"/>
              </a:rPr>
              <a:t>The self-motivating climate</a:t>
            </a:r>
          </a:p>
        </p:txBody>
      </p:sp>
      <p:sp>
        <p:nvSpPr>
          <p:cNvPr id="31" name="TextBox 30"/>
          <p:cNvSpPr txBox="1"/>
          <p:nvPr/>
        </p:nvSpPr>
        <p:spPr>
          <a:xfrm>
            <a:off x="5604291" y="5439065"/>
            <a:ext cx="1549400" cy="646331"/>
          </a:xfrm>
          <a:prstGeom prst="rect">
            <a:avLst/>
          </a:prstGeom>
          <a:solidFill>
            <a:schemeClr val="bg1">
              <a:lumMod val="75000"/>
            </a:schemeClr>
          </a:solidFill>
        </p:spPr>
        <p:txBody>
          <a:bodyPr>
            <a:spAutoFit/>
          </a:bodyPr>
          <a:lstStyle/>
          <a:p>
            <a:pPr algn="ctr" eaLnBrk="1" hangingPunct="1">
              <a:defRPr/>
            </a:pPr>
            <a:r>
              <a:rPr lang="en-US" dirty="0">
                <a:solidFill>
                  <a:srgbClr val="002D72"/>
                </a:solidFill>
                <a:ea typeface="Hand Of Sean" panose="02000500000000000000" pitchFamily="2" charset="-128"/>
                <a:cs typeface="Arial" panose="020B0604020202020204" pitchFamily="34" charset="0"/>
              </a:rPr>
              <a:t>The stormy climate</a:t>
            </a:r>
          </a:p>
        </p:txBody>
      </p:sp>
      <p:sp>
        <p:nvSpPr>
          <p:cNvPr id="35" name="TextBox 34"/>
          <p:cNvSpPr txBox="1"/>
          <p:nvPr/>
        </p:nvSpPr>
        <p:spPr>
          <a:xfrm>
            <a:off x="6281297" y="6477563"/>
            <a:ext cx="1773642" cy="27699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a:spAutoFit/>
          </a:bodyPr>
          <a:lstStyle/>
          <a:p>
            <a:pPr eaLnBrk="1" fontAlgn="auto" hangingPunct="1">
              <a:spcBef>
                <a:spcPts val="0"/>
              </a:spcBef>
              <a:spcAft>
                <a:spcPts val="0"/>
              </a:spcAft>
              <a:defRPr/>
            </a:pPr>
            <a:r>
              <a:rPr lang="en-US" sz="1200" i="1" dirty="0">
                <a:solidFill>
                  <a:srgbClr val="002060"/>
                </a:solidFill>
                <a:cs typeface="Arial" panose="020B0604020202020204" pitchFamily="34" charset="0"/>
              </a:rPr>
              <a:t>Credit: Alan McLean</a:t>
            </a:r>
          </a:p>
        </p:txBody>
      </p:sp>
      <p:sp>
        <p:nvSpPr>
          <p:cNvPr id="8" name="Title 7">
            <a:extLst>
              <a:ext uri="{FF2B5EF4-FFF2-40B4-BE49-F238E27FC236}">
                <a16:creationId xmlns:a16="http://schemas.microsoft.com/office/drawing/2014/main" id="{94AA9E23-98B7-4466-A1B5-D7D122AD94CD}"/>
              </a:ext>
            </a:extLst>
          </p:cNvPr>
          <p:cNvSpPr>
            <a:spLocks noGrp="1"/>
          </p:cNvSpPr>
          <p:nvPr>
            <p:ph type="title" idx="4294967295"/>
          </p:nvPr>
        </p:nvSpPr>
        <p:spPr>
          <a:xfrm>
            <a:off x="267192" y="194901"/>
            <a:ext cx="6767513" cy="967001"/>
          </a:xfrm>
        </p:spPr>
        <p:txBody>
          <a:bodyPr>
            <a:normAutofit/>
          </a:bodyPr>
          <a:lstStyle/>
          <a:p>
            <a:r>
              <a:rPr lang="en-US" sz="3600" b="1" dirty="0">
                <a:solidFill>
                  <a:srgbClr val="002060"/>
                </a:solidFill>
              </a:rPr>
              <a:t> Consider the Climate</a:t>
            </a:r>
          </a:p>
        </p:txBody>
      </p:sp>
    </p:spTree>
    <p:extLst>
      <p:ext uri="{BB962C8B-B14F-4D97-AF65-F5344CB8AC3E}">
        <p14:creationId xmlns:p14="http://schemas.microsoft.com/office/powerpoint/2010/main" val="1070410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397E7B5-776F-4614-A997-1A3EFB304924}"/>
              </a:ext>
            </a:extLst>
          </p:cNvPr>
          <p:cNvSpPr>
            <a:spLocks noGrp="1"/>
          </p:cNvSpPr>
          <p:nvPr>
            <p:ph type="body" sz="quarter" idx="10"/>
          </p:nvPr>
        </p:nvSpPr>
        <p:spPr>
          <a:xfrm>
            <a:off x="4284416" y="1618428"/>
            <a:ext cx="4751863" cy="3904343"/>
          </a:xfrm>
        </p:spPr>
        <p:txBody>
          <a:bodyPr>
            <a:normAutofit lnSpcReduction="10000"/>
          </a:bodyPr>
          <a:lstStyle/>
          <a:p>
            <a:pPr algn="ctr"/>
            <a:r>
              <a:rPr lang="en-US" sz="4000" dirty="0">
                <a:solidFill>
                  <a:srgbClr val="002D72"/>
                </a:solidFill>
                <a:cs typeface="Arial" panose="020B0604020202020204" pitchFamily="34" charset="0"/>
              </a:rPr>
              <a:t>The kids who need the most love will ask for it in the most unloving ways.</a:t>
            </a:r>
          </a:p>
          <a:p>
            <a:pPr algn="ctr"/>
            <a:endParaRPr lang="en-US" dirty="0">
              <a:solidFill>
                <a:srgbClr val="002D72"/>
              </a:solidFill>
              <a:cs typeface="Arial" panose="020B0604020202020204" pitchFamily="34" charset="0"/>
            </a:endParaRPr>
          </a:p>
          <a:p>
            <a:pPr lvl="5" algn="r"/>
            <a:endParaRPr lang="en-US" sz="1200" dirty="0">
              <a:solidFill>
                <a:srgbClr val="002D72"/>
              </a:solidFill>
              <a:cs typeface="Arial" panose="020B0604020202020204" pitchFamily="34" charset="0"/>
            </a:endParaRPr>
          </a:p>
          <a:p>
            <a:pPr lvl="5" algn="r"/>
            <a:endParaRPr lang="en-US" sz="1200" dirty="0">
              <a:solidFill>
                <a:srgbClr val="002D72"/>
              </a:solidFill>
              <a:cs typeface="Arial" panose="020B0604020202020204" pitchFamily="34" charset="0"/>
            </a:endParaRPr>
          </a:p>
          <a:p>
            <a:pPr marL="2286000" lvl="5" indent="0" algn="r">
              <a:buNone/>
            </a:pPr>
            <a:r>
              <a:rPr lang="en-US" sz="1200" dirty="0">
                <a:solidFill>
                  <a:srgbClr val="002D72"/>
                </a:solidFill>
                <a:cs typeface="Arial" panose="020B0604020202020204" pitchFamily="34" charset="0"/>
              </a:rPr>
              <a:t>Source: Russel Barkley</a:t>
            </a:r>
            <a:endParaRPr lang="en-US" dirty="0">
              <a:solidFill>
                <a:srgbClr val="002D72"/>
              </a:solidFill>
              <a:cs typeface="Arial" panose="020B0604020202020204" pitchFamily="34" charset="0"/>
            </a:endParaRPr>
          </a:p>
          <a:p>
            <a:endParaRPr lang="en-US" dirty="0"/>
          </a:p>
        </p:txBody>
      </p:sp>
    </p:spTree>
    <p:extLst>
      <p:ext uri="{BB962C8B-B14F-4D97-AF65-F5344CB8AC3E}">
        <p14:creationId xmlns:p14="http://schemas.microsoft.com/office/powerpoint/2010/main" val="365295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E1DC6F-F8C1-4F36-8FC8-BED8C3449B6A}"/>
              </a:ext>
            </a:extLst>
          </p:cNvPr>
          <p:cNvSpPr>
            <a:spLocks noGrp="1"/>
          </p:cNvSpPr>
          <p:nvPr>
            <p:ph type="title"/>
          </p:nvPr>
        </p:nvSpPr>
        <p:spPr>
          <a:xfrm>
            <a:off x="44721" y="1153572"/>
            <a:ext cx="2532344" cy="3966001"/>
          </a:xfrm>
        </p:spPr>
        <p:txBody>
          <a:bodyPr vert="horz" lIns="91440" tIns="45720" rIns="91440" bIns="45720" rtlCol="0" anchor="ctr">
            <a:normAutofit/>
          </a:bodyPr>
          <a:lstStyle/>
          <a:p>
            <a:r>
              <a:rPr lang="en-US" kern="1200" dirty="0">
                <a:solidFill>
                  <a:srgbClr val="FFFFFF"/>
                </a:solidFill>
                <a:latin typeface="+mj-lt"/>
                <a:ea typeface="+mj-ea"/>
                <a:cs typeface="+mj-cs"/>
              </a:rPr>
              <a:t>Fight or Flight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35DAA6B1-BA42-4DC7-9E43-C4C0D50074F2}"/>
              </a:ext>
            </a:extLst>
          </p:cNvPr>
          <p:cNvSpPr>
            <a:spLocks noGrp="1"/>
          </p:cNvSpPr>
          <p:nvPr>
            <p:ph type="body" sz="quarter" idx="10"/>
          </p:nvPr>
        </p:nvSpPr>
        <p:spPr>
          <a:xfrm>
            <a:off x="3335481" y="591344"/>
            <a:ext cx="5506678" cy="5585619"/>
          </a:xfrm>
        </p:spPr>
        <p:txBody>
          <a:bodyPr vert="horz" lIns="91440" tIns="45720" rIns="91440" bIns="45720" rtlCol="0" anchor="ctr">
            <a:normAutofit/>
          </a:bodyPr>
          <a:lstStyle/>
          <a:p>
            <a:pPr marR="185420">
              <a:spcBef>
                <a:spcPts val="95"/>
              </a:spcBef>
              <a:tabLst>
                <a:tab pos="4086225" algn="l"/>
              </a:tabLst>
            </a:pPr>
            <a:r>
              <a:rPr lang="en-US" sz="3200" spc="-5" dirty="0">
                <a:solidFill>
                  <a:srgbClr val="002D72"/>
                </a:solidFill>
              </a:rPr>
              <a:t>“De-escalation techniques go against our natural </a:t>
            </a:r>
            <a:r>
              <a:rPr lang="en-US" sz="3200" dirty="0">
                <a:solidFill>
                  <a:srgbClr val="002D72"/>
                </a:solidFill>
              </a:rPr>
              <a:t>fight </a:t>
            </a:r>
            <a:r>
              <a:rPr lang="en-US" sz="3200" spc="-5" dirty="0">
                <a:solidFill>
                  <a:srgbClr val="002D72"/>
                </a:solidFill>
              </a:rPr>
              <a:t>- or</a:t>
            </a:r>
            <a:r>
              <a:rPr lang="en-US" sz="3200" spc="35" dirty="0">
                <a:solidFill>
                  <a:srgbClr val="002D72"/>
                </a:solidFill>
              </a:rPr>
              <a:t> </a:t>
            </a:r>
            <a:r>
              <a:rPr lang="en-US" sz="3200" spc="-5" dirty="0">
                <a:solidFill>
                  <a:srgbClr val="002D72"/>
                </a:solidFill>
              </a:rPr>
              <a:t>–</a:t>
            </a:r>
            <a:r>
              <a:rPr lang="en-US" sz="3200" spc="5" dirty="0">
                <a:solidFill>
                  <a:srgbClr val="002D72"/>
                </a:solidFill>
              </a:rPr>
              <a:t> </a:t>
            </a:r>
            <a:r>
              <a:rPr lang="en-US" sz="3200" dirty="0">
                <a:solidFill>
                  <a:srgbClr val="002D72"/>
                </a:solidFill>
              </a:rPr>
              <a:t>flight </a:t>
            </a:r>
            <a:r>
              <a:rPr lang="en-US" sz="3200" spc="-10" dirty="0">
                <a:solidFill>
                  <a:srgbClr val="002D72"/>
                </a:solidFill>
              </a:rPr>
              <a:t>reflexes. </a:t>
            </a:r>
            <a:r>
              <a:rPr lang="en-US" sz="3200" spc="-5" dirty="0">
                <a:solidFill>
                  <a:srgbClr val="002D72"/>
                </a:solidFill>
              </a:rPr>
              <a:t>Remaining  calm </a:t>
            </a:r>
            <a:r>
              <a:rPr lang="en-US" sz="3200" spc="-10" dirty="0">
                <a:solidFill>
                  <a:srgbClr val="002D72"/>
                </a:solidFill>
              </a:rPr>
              <a:t>and </a:t>
            </a:r>
            <a:r>
              <a:rPr lang="en-US" sz="3200" spc="-5" dirty="0">
                <a:solidFill>
                  <a:srgbClr val="002D72"/>
                </a:solidFill>
              </a:rPr>
              <a:t>professionally </a:t>
            </a:r>
            <a:r>
              <a:rPr lang="en-US" sz="3200" spc="-10" dirty="0">
                <a:solidFill>
                  <a:srgbClr val="002D72"/>
                </a:solidFill>
              </a:rPr>
              <a:t>detached </a:t>
            </a:r>
            <a:r>
              <a:rPr lang="en-US" sz="3200" dirty="0">
                <a:solidFill>
                  <a:srgbClr val="002D72"/>
                </a:solidFill>
              </a:rPr>
              <a:t>is </a:t>
            </a:r>
            <a:r>
              <a:rPr lang="en-US" sz="3200" spc="-5" dirty="0">
                <a:solidFill>
                  <a:srgbClr val="002D72"/>
                </a:solidFill>
              </a:rPr>
              <a:t>not natural </a:t>
            </a:r>
            <a:r>
              <a:rPr lang="en-US" sz="3200" spc="-10" dirty="0">
                <a:solidFill>
                  <a:srgbClr val="002D72"/>
                </a:solidFill>
              </a:rPr>
              <a:t>and </a:t>
            </a:r>
            <a:r>
              <a:rPr lang="en-US" sz="3200" spc="-5" dirty="0">
                <a:solidFill>
                  <a:srgbClr val="002D72"/>
                </a:solidFill>
              </a:rPr>
              <a:t>therefore </a:t>
            </a:r>
            <a:r>
              <a:rPr lang="en-US" sz="3200" dirty="0">
                <a:solidFill>
                  <a:srgbClr val="002D72"/>
                </a:solidFill>
              </a:rPr>
              <a:t>is </a:t>
            </a:r>
            <a:r>
              <a:rPr lang="en-US" sz="3200" spc="-5" dirty="0">
                <a:solidFill>
                  <a:srgbClr val="002D72"/>
                </a:solidFill>
              </a:rPr>
              <a:t>a skill that will </a:t>
            </a:r>
            <a:r>
              <a:rPr lang="en-US" sz="3200" spc="-10" dirty="0">
                <a:solidFill>
                  <a:srgbClr val="002D72"/>
                </a:solidFill>
              </a:rPr>
              <a:t>need </a:t>
            </a:r>
            <a:r>
              <a:rPr lang="en-US" sz="3200" spc="-5" dirty="0">
                <a:solidFill>
                  <a:srgbClr val="002D72"/>
                </a:solidFill>
              </a:rPr>
              <a:t>to </a:t>
            </a:r>
            <a:r>
              <a:rPr lang="en-US" sz="3200" spc="-10" dirty="0">
                <a:solidFill>
                  <a:srgbClr val="002D72"/>
                </a:solidFill>
              </a:rPr>
              <a:t>be</a:t>
            </a:r>
            <a:r>
              <a:rPr lang="en-US" sz="3200" dirty="0">
                <a:solidFill>
                  <a:srgbClr val="002D72"/>
                </a:solidFill>
              </a:rPr>
              <a:t> </a:t>
            </a:r>
            <a:r>
              <a:rPr lang="en-US" sz="3200" spc="-10" dirty="0">
                <a:solidFill>
                  <a:srgbClr val="002D72"/>
                </a:solidFill>
              </a:rPr>
              <a:t>practiced.”   </a:t>
            </a:r>
          </a:p>
          <a:p>
            <a:pPr marL="12700" marR="185420" indent="-228600">
              <a:spcBef>
                <a:spcPts val="95"/>
              </a:spcBef>
              <a:buFont typeface="Arial" panose="020B0604020202020204" pitchFamily="34" charset="0"/>
              <a:buChar char="•"/>
              <a:tabLst>
                <a:tab pos="4086225" algn="l"/>
              </a:tabLst>
            </a:pPr>
            <a:endParaRPr lang="en-US" sz="3200" spc="-10" dirty="0">
              <a:solidFill>
                <a:srgbClr val="002D72"/>
              </a:solidFill>
            </a:endParaRPr>
          </a:p>
          <a:p>
            <a:pPr marR="185420">
              <a:spcBef>
                <a:spcPts val="95"/>
              </a:spcBef>
              <a:tabLst>
                <a:tab pos="4086225" algn="l"/>
              </a:tabLst>
            </a:pPr>
            <a:r>
              <a:rPr lang="en-US" sz="3200" spc="-10" dirty="0">
                <a:solidFill>
                  <a:srgbClr val="002D72"/>
                </a:solidFill>
              </a:rPr>
              <a:t>                -</a:t>
            </a:r>
            <a:r>
              <a:rPr lang="en-US" sz="3200" spc="-5" dirty="0">
                <a:solidFill>
                  <a:srgbClr val="002D72"/>
                </a:solidFill>
              </a:rPr>
              <a:t>Elizabeth</a:t>
            </a:r>
            <a:r>
              <a:rPr lang="en-US" sz="3200" spc="-40" dirty="0">
                <a:solidFill>
                  <a:srgbClr val="002D72"/>
                </a:solidFill>
              </a:rPr>
              <a:t> </a:t>
            </a:r>
            <a:r>
              <a:rPr lang="en-US" sz="3200" spc="-5" dirty="0">
                <a:solidFill>
                  <a:srgbClr val="002D72"/>
                </a:solidFill>
              </a:rPr>
              <a:t>Smith</a:t>
            </a:r>
            <a:endParaRPr lang="en-US" sz="3200" dirty="0">
              <a:solidFill>
                <a:srgbClr val="002D72"/>
              </a:solidFill>
            </a:endParaRPr>
          </a:p>
          <a:p>
            <a:pPr indent="-228600">
              <a:buFont typeface="Arial" panose="020B0604020202020204" pitchFamily="34" charset="0"/>
              <a:buChar char="•"/>
            </a:pPr>
            <a:endParaRPr lang="en-US" dirty="0"/>
          </a:p>
        </p:txBody>
      </p:sp>
    </p:spTree>
    <p:extLst>
      <p:ext uri="{BB962C8B-B14F-4D97-AF65-F5344CB8AC3E}">
        <p14:creationId xmlns:p14="http://schemas.microsoft.com/office/powerpoint/2010/main" val="2741264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AEC1F-5074-43C2-B263-AD502988FD19}"/>
              </a:ext>
            </a:extLst>
          </p:cNvPr>
          <p:cNvSpPr>
            <a:spLocks noGrp="1"/>
          </p:cNvSpPr>
          <p:nvPr>
            <p:ph type="title"/>
          </p:nvPr>
        </p:nvSpPr>
        <p:spPr/>
        <p:txBody>
          <a:bodyPr/>
          <a:lstStyle/>
          <a:p>
            <a:r>
              <a:rPr lang="en-US" dirty="0"/>
              <a:t>Factors to Consider</a:t>
            </a:r>
          </a:p>
        </p:txBody>
      </p:sp>
    </p:spTree>
    <p:extLst>
      <p:ext uri="{BB962C8B-B14F-4D97-AF65-F5344CB8AC3E}">
        <p14:creationId xmlns:p14="http://schemas.microsoft.com/office/powerpoint/2010/main" val="1707433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endParaRPr>
          </a:p>
        </p:txBody>
      </p:sp>
      <p:sp>
        <p:nvSpPr>
          <p:cNvPr id="3" name="Title 2">
            <a:extLst>
              <a:ext uri="{FF2B5EF4-FFF2-40B4-BE49-F238E27FC236}">
                <a16:creationId xmlns:a16="http://schemas.microsoft.com/office/drawing/2014/main" id="{DDD6D8C9-5C8D-4567-AF08-39A1CEEF8A2B}"/>
              </a:ext>
            </a:extLst>
          </p:cNvPr>
          <p:cNvSpPr>
            <a:spLocks noGrp="1"/>
          </p:cNvSpPr>
          <p:nvPr>
            <p:ph type="title"/>
          </p:nvPr>
        </p:nvSpPr>
        <p:spPr>
          <a:xfrm>
            <a:off x="3572949" y="3827844"/>
            <a:ext cx="5074804" cy="1168188"/>
          </a:xfrm>
        </p:spPr>
        <p:txBody>
          <a:bodyPr vert="horz" lIns="91440" tIns="45720" rIns="91440" bIns="45720" rtlCol="0" anchor="b">
            <a:normAutofit/>
          </a:bodyPr>
          <a:lstStyle/>
          <a:p>
            <a:r>
              <a:rPr lang="en-US" sz="3800" dirty="0">
                <a:solidFill>
                  <a:srgbClr val="FFFFFE"/>
                </a:solidFill>
              </a:rPr>
              <a:t>Behavior influences behavior.</a:t>
            </a:r>
          </a:p>
        </p:txBody>
      </p:sp>
      <p:sp>
        <p:nvSpPr>
          <p:cNvPr id="2" name="Text Placeholder 1">
            <a:extLst>
              <a:ext uri="{FF2B5EF4-FFF2-40B4-BE49-F238E27FC236}">
                <a16:creationId xmlns:a16="http://schemas.microsoft.com/office/drawing/2014/main" id="{F1F56392-A18A-4ECE-AA0C-D8D7F76B4E5B}"/>
              </a:ext>
            </a:extLst>
          </p:cNvPr>
          <p:cNvSpPr>
            <a:spLocks noGrp="1"/>
          </p:cNvSpPr>
          <p:nvPr>
            <p:ph type="body" sz="quarter" idx="10"/>
          </p:nvPr>
        </p:nvSpPr>
        <p:spPr>
          <a:xfrm>
            <a:off x="3572949" y="5088106"/>
            <a:ext cx="5074804" cy="1168189"/>
          </a:xfrm>
        </p:spPr>
        <p:txBody>
          <a:bodyPr vert="horz" lIns="91440" tIns="45720" rIns="91440" bIns="45720" rtlCol="0">
            <a:normAutofit/>
          </a:bodyPr>
          <a:lstStyle/>
          <a:p>
            <a:pPr algn="ctr"/>
            <a:r>
              <a:rPr lang="en-US" dirty="0">
                <a:solidFill>
                  <a:srgbClr val="FFFFFE"/>
                </a:solidFill>
              </a:rPr>
              <a:t>What factors might impact your ability to remain consistent and calm in your response?</a:t>
            </a:r>
          </a:p>
        </p:txBody>
      </p:sp>
      <p:sp>
        <p:nvSpPr>
          <p:cNvPr id="16" name="Freeform: Shape 15">
            <a:extLst>
              <a:ext uri="{FF2B5EF4-FFF2-40B4-BE49-F238E27FC236}">
                <a16:creationId xmlns:a16="http://schemas.microsoft.com/office/drawing/2014/main" id="{EBF4792E-DF83-4D24-9924-01EC30A32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8512"/>
            <a:ext cx="2964194" cy="5932172"/>
          </a:xfrm>
          <a:custGeom>
            <a:avLst/>
            <a:gdLst>
              <a:gd name="connsiteX0" fmla="*/ 986173 w 3952259"/>
              <a:gd name="connsiteY0" fmla="*/ 0 h 5932172"/>
              <a:gd name="connsiteX1" fmla="*/ 3952259 w 3952259"/>
              <a:gd name="connsiteY1" fmla="*/ 2966086 h 5932172"/>
              <a:gd name="connsiteX2" fmla="*/ 986173 w 3952259"/>
              <a:gd name="connsiteY2" fmla="*/ 5932172 h 5932172"/>
              <a:gd name="connsiteX3" fmla="*/ 104150 w 3952259"/>
              <a:gd name="connsiteY3" fmla="*/ 5798823 h 5932172"/>
              <a:gd name="connsiteX4" fmla="*/ 0 w 3952259"/>
              <a:gd name="connsiteY4" fmla="*/ 5760704 h 5932172"/>
              <a:gd name="connsiteX5" fmla="*/ 0 w 3952259"/>
              <a:gd name="connsiteY5" fmla="*/ 171469 h 5932172"/>
              <a:gd name="connsiteX6" fmla="*/ 104150 w 3952259"/>
              <a:gd name="connsiteY6" fmla="*/ 133350 h 5932172"/>
              <a:gd name="connsiteX7" fmla="*/ 986173 w 3952259"/>
              <a:gd name="connsiteY7" fmla="*/ 0 h 593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2259" h="5932172">
                <a:moveTo>
                  <a:pt x="986173" y="0"/>
                </a:moveTo>
                <a:cubicBezTo>
                  <a:pt x="2624297" y="0"/>
                  <a:pt x="3952259" y="1327962"/>
                  <a:pt x="3952259" y="2966086"/>
                </a:cubicBezTo>
                <a:cubicBezTo>
                  <a:pt x="3952259" y="4604210"/>
                  <a:pt x="2624297" y="5932172"/>
                  <a:pt x="986173" y="5932172"/>
                </a:cubicBezTo>
                <a:cubicBezTo>
                  <a:pt x="679025" y="5932172"/>
                  <a:pt x="382781" y="5885486"/>
                  <a:pt x="104150" y="5798823"/>
                </a:cubicBezTo>
                <a:lnTo>
                  <a:pt x="0" y="5760704"/>
                </a:lnTo>
                <a:lnTo>
                  <a:pt x="0" y="171469"/>
                </a:lnTo>
                <a:lnTo>
                  <a:pt x="104150" y="133350"/>
                </a:lnTo>
                <a:cubicBezTo>
                  <a:pt x="382781" y="46686"/>
                  <a:pt x="679025" y="0"/>
                  <a:pt x="98617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15837328-A57C-47AA-B520-C83F4A6BD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93593" y="0"/>
            <a:ext cx="3356811" cy="3256337"/>
          </a:xfrm>
          <a:custGeom>
            <a:avLst/>
            <a:gdLst>
              <a:gd name="connsiteX0" fmla="*/ 246861 w 4475748"/>
              <a:gd name="connsiteY0" fmla="*/ 0 h 3256337"/>
              <a:gd name="connsiteX1" fmla="*/ 4228888 w 4475748"/>
              <a:gd name="connsiteY1" fmla="*/ 0 h 3256337"/>
              <a:gd name="connsiteX2" fmla="*/ 4299885 w 4475748"/>
              <a:gd name="connsiteY2" fmla="*/ 147382 h 3256337"/>
              <a:gd name="connsiteX3" fmla="*/ 4475748 w 4475748"/>
              <a:gd name="connsiteY3" fmla="*/ 1018463 h 3256337"/>
              <a:gd name="connsiteX4" fmla="*/ 2237874 w 4475748"/>
              <a:gd name="connsiteY4" fmla="*/ 3256337 h 3256337"/>
              <a:gd name="connsiteX5" fmla="*/ 0 w 4475748"/>
              <a:gd name="connsiteY5" fmla="*/ 1018463 h 3256337"/>
              <a:gd name="connsiteX6" fmla="*/ 175863 w 4475748"/>
              <a:gd name="connsiteY6" fmla="*/ 147382 h 325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5748" h="3256337">
                <a:moveTo>
                  <a:pt x="246861" y="0"/>
                </a:moveTo>
                <a:lnTo>
                  <a:pt x="4228888" y="0"/>
                </a:lnTo>
                <a:lnTo>
                  <a:pt x="4299885" y="147382"/>
                </a:lnTo>
                <a:cubicBezTo>
                  <a:pt x="4413128" y="415117"/>
                  <a:pt x="4475748" y="709477"/>
                  <a:pt x="4475748" y="1018463"/>
                </a:cubicBezTo>
                <a:cubicBezTo>
                  <a:pt x="4475748" y="2254407"/>
                  <a:pt x="3473818" y="3256337"/>
                  <a:pt x="2237874" y="3256337"/>
                </a:cubicBezTo>
                <a:cubicBezTo>
                  <a:pt x="1001930" y="3256337"/>
                  <a:pt x="0" y="2254407"/>
                  <a:pt x="0" y="1018463"/>
                </a:cubicBezTo>
                <a:cubicBezTo>
                  <a:pt x="0" y="709477"/>
                  <a:pt x="62621" y="415117"/>
                  <a:pt x="175863" y="1473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Arc 19">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580241">
            <a:off x="-2113292" y="1388611"/>
            <a:ext cx="6199926" cy="4649945"/>
          </a:xfrm>
          <a:prstGeom prst="arc">
            <a:avLst>
              <a:gd name="adj1" fmla="val 14455503"/>
              <a:gd name="adj2" fmla="val 18389131"/>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9" name="Graphic 8" descr="Car with solid fill">
            <a:extLst>
              <a:ext uri="{FF2B5EF4-FFF2-40B4-BE49-F238E27FC236}">
                <a16:creationId xmlns:a16="http://schemas.microsoft.com/office/drawing/2014/main" id="{0F1BCF22-F05F-4E0F-A16D-C27A27ADB50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873" y="2183052"/>
            <a:ext cx="2360169" cy="2360169"/>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pic>
        <p:nvPicPr>
          <p:cNvPr id="5" name="Graphic 4" descr="Clock with solid fill">
            <a:extLst>
              <a:ext uri="{FF2B5EF4-FFF2-40B4-BE49-F238E27FC236}">
                <a16:creationId xmlns:a16="http://schemas.microsoft.com/office/drawing/2014/main" id="{DF4CC43E-1BB3-4707-8045-6DC867C04EF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38985" y="444712"/>
            <a:ext cx="1866029" cy="1866029"/>
          </a:xfrm>
          <a:custGeom>
            <a:avLst/>
            <a:gdLst/>
            <a:ahLst/>
            <a:cxnLst/>
            <a:rect l="l" t="t" r="r" b="b"/>
            <a:pathLst>
              <a:path w="2487175" h="2487175">
                <a:moveTo>
                  <a:pt x="67328" y="0"/>
                </a:moveTo>
                <a:lnTo>
                  <a:pt x="2419847" y="0"/>
                </a:lnTo>
                <a:cubicBezTo>
                  <a:pt x="2457031" y="0"/>
                  <a:pt x="2487175" y="30144"/>
                  <a:pt x="2487175" y="67328"/>
                </a:cubicBezTo>
                <a:lnTo>
                  <a:pt x="2487175" y="2419847"/>
                </a:lnTo>
                <a:cubicBezTo>
                  <a:pt x="2487175" y="2457031"/>
                  <a:pt x="2457031" y="2487175"/>
                  <a:pt x="2419847" y="2487175"/>
                </a:cubicBezTo>
                <a:lnTo>
                  <a:pt x="67328" y="2487175"/>
                </a:lnTo>
                <a:cubicBezTo>
                  <a:pt x="30144" y="2487175"/>
                  <a:pt x="0" y="2457031"/>
                  <a:pt x="0" y="2419847"/>
                </a:cubicBezTo>
                <a:lnTo>
                  <a:pt x="0" y="67328"/>
                </a:lnTo>
                <a:cubicBezTo>
                  <a:pt x="0" y="30144"/>
                  <a:pt x="30144" y="0"/>
                  <a:pt x="67328" y="0"/>
                </a:cubicBezTo>
                <a:close/>
              </a:path>
            </a:pathLst>
          </a:custGeom>
        </p:spPr>
      </p:pic>
      <p:sp>
        <p:nvSpPr>
          <p:cNvPr id="22" name="Freeform: Shape 21">
            <a:extLst>
              <a:ext uri="{FF2B5EF4-FFF2-40B4-BE49-F238E27FC236}">
                <a16:creationId xmlns:a16="http://schemas.microsoft.com/office/drawing/2014/main" id="{8A03A6A2-7849-4179-B68F-C11DDDB23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3308" y="0"/>
            <a:ext cx="2580692" cy="3674631"/>
          </a:xfrm>
          <a:custGeom>
            <a:avLst/>
            <a:gdLst>
              <a:gd name="connsiteX0" fmla="*/ 523074 w 3440922"/>
              <a:gd name="connsiteY0" fmla="*/ 0 h 3674631"/>
              <a:gd name="connsiteX1" fmla="*/ 3440922 w 3440922"/>
              <a:gd name="connsiteY1" fmla="*/ 0 h 3674631"/>
              <a:gd name="connsiteX2" fmla="*/ 3440922 w 3440922"/>
              <a:gd name="connsiteY2" fmla="*/ 3321701 h 3674631"/>
              <a:gd name="connsiteX3" fmla="*/ 3304578 w 3440922"/>
              <a:gd name="connsiteY3" fmla="*/ 3404532 h 3674631"/>
              <a:gd name="connsiteX4" fmla="*/ 2237874 w 3440922"/>
              <a:gd name="connsiteY4" fmla="*/ 3674631 h 3674631"/>
              <a:gd name="connsiteX5" fmla="*/ 0 w 3440922"/>
              <a:gd name="connsiteY5" fmla="*/ 1436757 h 3674631"/>
              <a:gd name="connsiteX6" fmla="*/ 511022 w 3440922"/>
              <a:gd name="connsiteY6" fmla="*/ 13261 h 367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0922" h="3674631">
                <a:moveTo>
                  <a:pt x="523074" y="0"/>
                </a:moveTo>
                <a:lnTo>
                  <a:pt x="3440922" y="0"/>
                </a:lnTo>
                <a:lnTo>
                  <a:pt x="3440922" y="3321701"/>
                </a:lnTo>
                <a:lnTo>
                  <a:pt x="3304578" y="3404532"/>
                </a:lnTo>
                <a:cubicBezTo>
                  <a:pt x="2987486" y="3576786"/>
                  <a:pt x="2624107" y="3674631"/>
                  <a:pt x="2237874" y="3674631"/>
                </a:cubicBezTo>
                <a:cubicBezTo>
                  <a:pt x="1001930" y="3674631"/>
                  <a:pt x="0" y="2672701"/>
                  <a:pt x="0" y="1436757"/>
                </a:cubicBezTo>
                <a:cubicBezTo>
                  <a:pt x="0" y="896032"/>
                  <a:pt x="191776" y="400098"/>
                  <a:pt x="511022" y="132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Lunch Box with solid fill">
            <a:extLst>
              <a:ext uri="{FF2B5EF4-FFF2-40B4-BE49-F238E27FC236}">
                <a16:creationId xmlns:a16="http://schemas.microsoft.com/office/drawing/2014/main" id="{4B945C10-2C2F-4A9E-A4D4-196C932FA6B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05053" y="652238"/>
            <a:ext cx="1888596" cy="1888596"/>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spTree>
    <p:extLst>
      <p:ext uri="{BB962C8B-B14F-4D97-AF65-F5344CB8AC3E}">
        <p14:creationId xmlns:p14="http://schemas.microsoft.com/office/powerpoint/2010/main" val="351523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9F23E05-E5C5-497C-A842-7BD21B207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73884C-5C6C-495F-BA13-A869C158935C}"/>
              </a:ext>
            </a:extLst>
          </p:cNvPr>
          <p:cNvSpPr>
            <a:spLocks noGrp="1"/>
          </p:cNvSpPr>
          <p:nvPr>
            <p:ph type="title"/>
          </p:nvPr>
        </p:nvSpPr>
        <p:spPr>
          <a:xfrm>
            <a:off x="627506" y="281669"/>
            <a:ext cx="7886700" cy="1306440"/>
          </a:xfrm>
        </p:spPr>
        <p:txBody>
          <a:bodyPr vert="horz" lIns="91440" tIns="45720" rIns="91440" bIns="45720" rtlCol="0" anchor="ctr">
            <a:normAutofit/>
          </a:bodyPr>
          <a:lstStyle/>
          <a:p>
            <a:r>
              <a:rPr lang="en-US" dirty="0"/>
              <a:t>Precipitating Factors</a:t>
            </a:r>
          </a:p>
        </p:txBody>
      </p:sp>
      <p:sp>
        <p:nvSpPr>
          <p:cNvPr id="3" name="Text Placeholder 2">
            <a:extLst>
              <a:ext uri="{FF2B5EF4-FFF2-40B4-BE49-F238E27FC236}">
                <a16:creationId xmlns:a16="http://schemas.microsoft.com/office/drawing/2014/main" id="{84DD1051-08F2-41A6-9A95-F480C14040B4}"/>
              </a:ext>
            </a:extLst>
          </p:cNvPr>
          <p:cNvSpPr>
            <a:spLocks noGrp="1"/>
          </p:cNvSpPr>
          <p:nvPr>
            <p:ph type="body" sz="quarter" idx="10"/>
          </p:nvPr>
        </p:nvSpPr>
        <p:spPr>
          <a:xfrm>
            <a:off x="727014" y="1778062"/>
            <a:ext cx="2246296" cy="4341535"/>
          </a:xfrm>
        </p:spPr>
        <p:txBody>
          <a:bodyPr>
            <a:normAutofit/>
          </a:bodyPr>
          <a:lstStyle/>
          <a:p>
            <a:r>
              <a:rPr lang="en-US" sz="3200" dirty="0">
                <a:solidFill>
                  <a:srgbClr val="002D72"/>
                </a:solidFill>
                <a:cs typeface="Arial" panose="020B0604020202020204" pitchFamily="34" charset="0"/>
              </a:rPr>
              <a:t>Factors that may influence a person’s behavior. </a:t>
            </a:r>
          </a:p>
        </p:txBody>
      </p:sp>
      <p:graphicFrame>
        <p:nvGraphicFramePr>
          <p:cNvPr id="4" name="Diagram 3">
            <a:extLst>
              <a:ext uri="{FF2B5EF4-FFF2-40B4-BE49-F238E27FC236}">
                <a16:creationId xmlns:a16="http://schemas.microsoft.com/office/drawing/2014/main" id="{06899E3F-1FB5-456F-80B4-7DA27ED76549}"/>
              </a:ext>
            </a:extLst>
          </p:cNvPr>
          <p:cNvGraphicFramePr/>
          <p:nvPr>
            <p:extLst>
              <p:ext uri="{D42A27DB-BD31-4B8C-83A1-F6EECF244321}">
                <p14:modId xmlns:p14="http://schemas.microsoft.com/office/powerpoint/2010/main" val="753791513"/>
              </p:ext>
            </p:extLst>
          </p:nvPr>
        </p:nvGraphicFramePr>
        <p:xfrm>
          <a:off x="3700324" y="1745726"/>
          <a:ext cx="5035549" cy="430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64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F935-67BB-4F09-8CC4-3AB48161556A}"/>
              </a:ext>
            </a:extLst>
          </p:cNvPr>
          <p:cNvSpPr>
            <a:spLocks noGrp="1"/>
          </p:cNvSpPr>
          <p:nvPr>
            <p:ph type="title"/>
          </p:nvPr>
        </p:nvSpPr>
        <p:spPr/>
        <p:txBody>
          <a:bodyPr/>
          <a:lstStyle/>
          <a:p>
            <a:r>
              <a:rPr lang="en-US" dirty="0"/>
              <a:t>Rational Detachment</a:t>
            </a:r>
          </a:p>
        </p:txBody>
      </p:sp>
      <p:sp>
        <p:nvSpPr>
          <p:cNvPr id="4" name="Rectangle 3">
            <a:extLst>
              <a:ext uri="{FF2B5EF4-FFF2-40B4-BE49-F238E27FC236}">
                <a16:creationId xmlns:a16="http://schemas.microsoft.com/office/drawing/2014/main" id="{DEE70FCC-F5DD-4491-A531-BBE7BE817B40}"/>
              </a:ext>
            </a:extLst>
          </p:cNvPr>
          <p:cNvSpPr/>
          <p:nvPr/>
        </p:nvSpPr>
        <p:spPr>
          <a:xfrm>
            <a:off x="3032186" y="2191065"/>
            <a:ext cx="2290439" cy="1083076"/>
          </a:xfrm>
          <a:prstGeom prst="rect">
            <a:avLst/>
          </a:prstGeom>
          <a:solidFill>
            <a:srgbClr val="E87722"/>
          </a:solidFill>
          <a:ln>
            <a:solidFill>
              <a:srgbClr val="E877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are so dumb!”</a:t>
            </a:r>
          </a:p>
        </p:txBody>
      </p:sp>
      <p:sp>
        <p:nvSpPr>
          <p:cNvPr id="5" name="Rectangle 4">
            <a:extLst>
              <a:ext uri="{FF2B5EF4-FFF2-40B4-BE49-F238E27FC236}">
                <a16:creationId xmlns:a16="http://schemas.microsoft.com/office/drawing/2014/main" id="{31BDDBB9-AF42-4DA7-8D4D-DD17609C04E2}"/>
              </a:ext>
            </a:extLst>
          </p:cNvPr>
          <p:cNvSpPr/>
          <p:nvPr/>
        </p:nvSpPr>
        <p:spPr>
          <a:xfrm>
            <a:off x="332358" y="2191065"/>
            <a:ext cx="2290439" cy="1083076"/>
          </a:xfrm>
          <a:prstGeom prst="rect">
            <a:avLst/>
          </a:prstGeom>
          <a:solidFill>
            <a:srgbClr val="2DCCD3"/>
          </a:solidFill>
          <a:ln>
            <a:solidFill>
              <a:srgbClr val="2DCC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D72"/>
                </a:solidFill>
              </a:rPr>
              <a:t>“You are the worst teacher I have ever met.”</a:t>
            </a:r>
          </a:p>
        </p:txBody>
      </p:sp>
      <p:sp>
        <p:nvSpPr>
          <p:cNvPr id="6" name="Rectangle 5">
            <a:extLst>
              <a:ext uri="{FF2B5EF4-FFF2-40B4-BE49-F238E27FC236}">
                <a16:creationId xmlns:a16="http://schemas.microsoft.com/office/drawing/2014/main" id="{B9EB715D-8E74-4EC0-8104-95BEB2DC9BB9}"/>
              </a:ext>
            </a:extLst>
          </p:cNvPr>
          <p:cNvSpPr/>
          <p:nvPr/>
        </p:nvSpPr>
        <p:spPr>
          <a:xfrm>
            <a:off x="5732016" y="2191065"/>
            <a:ext cx="2290439" cy="108307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D72"/>
                </a:solidFill>
              </a:rPr>
              <a:t>This is the fifth incident with this student in your class this week.</a:t>
            </a:r>
          </a:p>
        </p:txBody>
      </p:sp>
      <p:sp>
        <p:nvSpPr>
          <p:cNvPr id="7" name="Rectangle 6">
            <a:extLst>
              <a:ext uri="{FF2B5EF4-FFF2-40B4-BE49-F238E27FC236}">
                <a16:creationId xmlns:a16="http://schemas.microsoft.com/office/drawing/2014/main" id="{A78B5DE4-B1BA-4F3C-BC51-997BD536191E}"/>
              </a:ext>
            </a:extLst>
          </p:cNvPr>
          <p:cNvSpPr/>
          <p:nvPr/>
        </p:nvSpPr>
        <p:spPr>
          <a:xfrm>
            <a:off x="332358" y="3861786"/>
            <a:ext cx="7690097" cy="1686758"/>
          </a:xfrm>
          <a:prstGeom prst="rect">
            <a:avLst/>
          </a:prstGeom>
          <a:solidFill>
            <a:srgbClr val="002D72"/>
          </a:solidFill>
          <a:ln>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Rational detachment is recognizing the need to remain professional by managing your own behavior and attitude. </a:t>
            </a:r>
          </a:p>
        </p:txBody>
      </p:sp>
    </p:spTree>
    <p:extLst>
      <p:ext uri="{BB962C8B-B14F-4D97-AF65-F5344CB8AC3E}">
        <p14:creationId xmlns:p14="http://schemas.microsoft.com/office/powerpoint/2010/main" val="6521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0B4C3-AA00-455F-80A1-A8AB8CBAFE22}"/>
              </a:ext>
            </a:extLst>
          </p:cNvPr>
          <p:cNvSpPr>
            <a:spLocks noGrp="1"/>
          </p:cNvSpPr>
          <p:nvPr>
            <p:ph type="title"/>
          </p:nvPr>
        </p:nvSpPr>
        <p:spPr/>
        <p:txBody>
          <a:bodyPr/>
          <a:lstStyle/>
          <a:p>
            <a:r>
              <a:rPr lang="en-US" dirty="0"/>
              <a:t>Communication Skills</a:t>
            </a:r>
          </a:p>
        </p:txBody>
      </p:sp>
    </p:spTree>
    <p:extLst>
      <p:ext uri="{BB962C8B-B14F-4D97-AF65-F5344CB8AC3E}">
        <p14:creationId xmlns:p14="http://schemas.microsoft.com/office/powerpoint/2010/main" val="1639947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68" y="3554785"/>
            <a:ext cx="2385639" cy="2733277"/>
          </a:xfrm>
        </p:spPr>
        <p:txBody>
          <a:bodyPr vert="horz" lIns="91440" tIns="45720" rIns="91440" bIns="45720" rtlCol="0" anchor="ctr">
            <a:normAutofit/>
          </a:bodyPr>
          <a:lstStyle/>
          <a:p>
            <a:pPr>
              <a:spcBef>
                <a:spcPct val="0"/>
              </a:spcBef>
            </a:pPr>
            <a:r>
              <a:rPr lang="en-US" sz="3100" dirty="0"/>
              <a:t>Guiding        Question:</a:t>
            </a:r>
          </a:p>
        </p:txBody>
      </p:sp>
      <p:pic>
        <p:nvPicPr>
          <p:cNvPr id="4" name="Picture 3"/>
          <p:cNvPicPr>
            <a:picLocks noChangeAspect="1"/>
          </p:cNvPicPr>
          <p:nvPr/>
        </p:nvPicPr>
        <p:blipFill rotWithShape="1">
          <a:blip r:embed="rId3"/>
          <a:srcRect t="14822" b="25721"/>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TextBox 5"/>
          <p:cNvSpPr txBox="1"/>
          <p:nvPr/>
        </p:nvSpPr>
        <p:spPr>
          <a:xfrm>
            <a:off x="2626561" y="4125712"/>
            <a:ext cx="6084464" cy="2452687"/>
          </a:xfrm>
          <a:prstGeom prst="rect">
            <a:avLst/>
          </a:prstGeom>
        </p:spPr>
        <p:txBody>
          <a:bodyPr vert="horz" lIns="91440" tIns="45720" rIns="91440" bIns="45720" rtlCol="0" anchor="ctr">
            <a:normAutofit/>
          </a:bodyPr>
          <a:lstStyle/>
          <a:p>
            <a:pPr>
              <a:lnSpc>
                <a:spcPct val="90000"/>
              </a:lnSpc>
              <a:spcAft>
                <a:spcPts val="600"/>
              </a:spcAft>
            </a:pPr>
            <a:r>
              <a:rPr lang="en-US" sz="2600" dirty="0">
                <a:solidFill>
                  <a:srgbClr val="002D72"/>
                </a:solidFill>
              </a:rPr>
              <a:t>In your small groups discuss the following:</a:t>
            </a:r>
          </a:p>
          <a:p>
            <a:pPr>
              <a:lnSpc>
                <a:spcPct val="90000"/>
              </a:lnSpc>
              <a:spcAft>
                <a:spcPts val="600"/>
              </a:spcAft>
            </a:pPr>
            <a:r>
              <a:rPr lang="en-US" sz="2600" dirty="0">
                <a:solidFill>
                  <a:srgbClr val="002D72"/>
                </a:solidFill>
              </a:rPr>
              <a:t>How do you know someone is not interested in what you are saying?</a:t>
            </a:r>
            <a:endParaRPr lang="en-US" sz="2600">
              <a:solidFill>
                <a:srgbClr val="002D72"/>
              </a:solidFill>
              <a:ea typeface="Open Sans"/>
              <a:cs typeface="Open Sans"/>
            </a:endParaRPr>
          </a:p>
          <a:p>
            <a:pPr marL="342900" indent="-228600">
              <a:lnSpc>
                <a:spcPct val="90000"/>
              </a:lnSpc>
              <a:spcAft>
                <a:spcPts val="600"/>
              </a:spcAft>
              <a:buFont typeface="Arial" panose="020B0604020202020204" pitchFamily="34" charset="0"/>
              <a:buChar char="•"/>
            </a:pPr>
            <a:endParaRPr lang="en-US" sz="1600" dirty="0">
              <a:solidFill>
                <a:srgbClr val="002D72"/>
              </a:solidFill>
            </a:endParaRPr>
          </a:p>
          <a:p>
            <a:pPr marL="342900"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179442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6F75B-D5F6-49D6-8B26-3D8023EEC28C}"/>
              </a:ext>
            </a:extLst>
          </p:cNvPr>
          <p:cNvSpPr>
            <a:spLocks noGrp="1"/>
          </p:cNvSpPr>
          <p:nvPr>
            <p:ph type="title"/>
          </p:nvPr>
        </p:nvSpPr>
        <p:spPr/>
        <p:txBody>
          <a:bodyPr/>
          <a:lstStyle/>
          <a:p>
            <a:r>
              <a:rPr lang="en-US" dirty="0"/>
              <a:t>Forms of Communication</a:t>
            </a:r>
          </a:p>
        </p:txBody>
      </p:sp>
      <p:graphicFrame>
        <p:nvGraphicFramePr>
          <p:cNvPr id="4" name="Diagram 3">
            <a:extLst>
              <a:ext uri="{FF2B5EF4-FFF2-40B4-BE49-F238E27FC236}">
                <a16:creationId xmlns:a16="http://schemas.microsoft.com/office/drawing/2014/main" id="{986F299D-DC01-47C7-A74C-EC87C79312A9}"/>
              </a:ext>
            </a:extLst>
          </p:cNvPr>
          <p:cNvGraphicFramePr/>
          <p:nvPr>
            <p:extLst>
              <p:ext uri="{D42A27DB-BD31-4B8C-83A1-F6EECF244321}">
                <p14:modId xmlns:p14="http://schemas.microsoft.com/office/powerpoint/2010/main" val="3657927409"/>
              </p:ext>
            </p:extLst>
          </p:nvPr>
        </p:nvGraphicFramePr>
        <p:xfrm>
          <a:off x="929196" y="1743229"/>
          <a:ext cx="7131728" cy="4639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4211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347BD-48AF-4898-88F8-F5601C4BF9A3}"/>
              </a:ext>
            </a:extLst>
          </p:cNvPr>
          <p:cNvSpPr>
            <a:spLocks noGrp="1"/>
          </p:cNvSpPr>
          <p:nvPr>
            <p:ph type="title"/>
          </p:nvPr>
        </p:nvSpPr>
        <p:spPr/>
        <p:txBody>
          <a:bodyPr/>
          <a:lstStyle/>
          <a:p>
            <a:r>
              <a:rPr lang="en-US" dirty="0"/>
              <a:t>Verbal Communication</a:t>
            </a:r>
          </a:p>
        </p:txBody>
      </p:sp>
      <p:graphicFrame>
        <p:nvGraphicFramePr>
          <p:cNvPr id="4" name="Diagram 3">
            <a:extLst>
              <a:ext uri="{FF2B5EF4-FFF2-40B4-BE49-F238E27FC236}">
                <a16:creationId xmlns:a16="http://schemas.microsoft.com/office/drawing/2014/main" id="{AC5BFE85-047A-4730-81BE-3BED682D91F3}"/>
              </a:ext>
            </a:extLst>
          </p:cNvPr>
          <p:cNvGraphicFramePr/>
          <p:nvPr>
            <p:extLst>
              <p:ext uri="{D42A27DB-BD31-4B8C-83A1-F6EECF244321}">
                <p14:modId xmlns:p14="http://schemas.microsoft.com/office/powerpoint/2010/main" val="4158656876"/>
              </p:ext>
            </p:extLst>
          </p:nvPr>
        </p:nvGraphicFramePr>
        <p:xfrm>
          <a:off x="514350" y="1192813"/>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3765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C9556-435D-40E9-B7D3-F502B97DEB5C}"/>
              </a:ext>
            </a:extLst>
          </p:cNvPr>
          <p:cNvSpPr>
            <a:spLocks noGrp="1"/>
          </p:cNvSpPr>
          <p:nvPr>
            <p:ph type="title"/>
          </p:nvPr>
        </p:nvSpPr>
        <p:spPr/>
        <p:txBody>
          <a:bodyPr/>
          <a:lstStyle/>
          <a:p>
            <a:r>
              <a:rPr lang="en-US" dirty="0"/>
              <a:t>Nonverbal Communication</a:t>
            </a:r>
          </a:p>
        </p:txBody>
      </p:sp>
      <p:graphicFrame>
        <p:nvGraphicFramePr>
          <p:cNvPr id="4" name="Content Placeholder 3">
            <a:extLst>
              <a:ext uri="{FF2B5EF4-FFF2-40B4-BE49-F238E27FC236}">
                <a16:creationId xmlns:a16="http://schemas.microsoft.com/office/drawing/2014/main" id="{5D718D5D-496A-4D26-9E91-9959185E7C31}"/>
              </a:ext>
            </a:extLst>
          </p:cNvPr>
          <p:cNvGraphicFramePr>
            <a:graphicFrameLocks noGrp="1"/>
          </p:cNvGraphicFramePr>
          <p:nvPr>
            <p:ph sz="quarter" idx="10"/>
            <p:extLst>
              <p:ext uri="{D42A27DB-BD31-4B8C-83A1-F6EECF244321}">
                <p14:modId xmlns:p14="http://schemas.microsoft.com/office/powerpoint/2010/main" val="4039838609"/>
              </p:ext>
            </p:extLst>
          </p:nvPr>
        </p:nvGraphicFramePr>
        <p:xfrm>
          <a:off x="560388" y="1951038"/>
          <a:ext cx="6659562" cy="4116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9055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7FB5D-6CBE-46A7-988E-74CC6D62E830}"/>
              </a:ext>
            </a:extLst>
          </p:cNvPr>
          <p:cNvSpPr>
            <a:spLocks noGrp="1"/>
          </p:cNvSpPr>
          <p:nvPr>
            <p:ph type="title"/>
          </p:nvPr>
        </p:nvSpPr>
        <p:spPr/>
        <p:txBody>
          <a:bodyPr/>
          <a:lstStyle/>
          <a:p>
            <a:r>
              <a:rPr lang="en-US" dirty="0"/>
              <a:t>Paraverbal</a:t>
            </a:r>
          </a:p>
        </p:txBody>
      </p:sp>
      <p:graphicFrame>
        <p:nvGraphicFramePr>
          <p:cNvPr id="7" name="Diagram 6">
            <a:extLst>
              <a:ext uri="{FF2B5EF4-FFF2-40B4-BE49-F238E27FC236}">
                <a16:creationId xmlns:a16="http://schemas.microsoft.com/office/drawing/2014/main" id="{DE29EA16-2409-430A-B07A-623C633371BD}"/>
              </a:ext>
            </a:extLst>
          </p:cNvPr>
          <p:cNvGraphicFramePr/>
          <p:nvPr>
            <p:extLst>
              <p:ext uri="{D42A27DB-BD31-4B8C-83A1-F6EECF244321}">
                <p14:modId xmlns:p14="http://schemas.microsoft.com/office/powerpoint/2010/main" val="2844239672"/>
              </p:ext>
            </p:extLst>
          </p:nvPr>
        </p:nvGraphicFramePr>
        <p:xfrm>
          <a:off x="1223639" y="1677878"/>
          <a:ext cx="6446668" cy="4513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475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B8BE63-46E0-4E75-9E43-7E4836A24AA4}"/>
              </a:ext>
            </a:extLst>
          </p:cNvPr>
          <p:cNvSpPr>
            <a:spLocks noGrp="1"/>
          </p:cNvSpPr>
          <p:nvPr>
            <p:ph type="title"/>
          </p:nvPr>
        </p:nvSpPr>
        <p:spPr>
          <a:xfrm>
            <a:off x="3336634" y="-315778"/>
            <a:ext cx="5479108" cy="1783080"/>
          </a:xfrm>
        </p:spPr>
        <p:txBody>
          <a:bodyPr vert="horz" lIns="91440" tIns="45720" rIns="91440" bIns="45720" rtlCol="0" anchor="b">
            <a:normAutofit/>
          </a:bodyPr>
          <a:lstStyle/>
          <a:p>
            <a:r>
              <a:rPr lang="en-US" dirty="0"/>
              <a:t>Listening with Empathy</a:t>
            </a:r>
          </a:p>
        </p:txBody>
      </p:sp>
      <p:pic>
        <p:nvPicPr>
          <p:cNvPr id="5" name="Picture 4" descr="Red toy person in front of two lines of white figures">
            <a:extLst>
              <a:ext uri="{FF2B5EF4-FFF2-40B4-BE49-F238E27FC236}">
                <a16:creationId xmlns:a16="http://schemas.microsoft.com/office/drawing/2014/main" id="{17676D3E-5B72-5257-A359-52192A189A91}"/>
              </a:ext>
            </a:extLst>
          </p:cNvPr>
          <p:cNvPicPr>
            <a:picLocks noChangeAspect="1"/>
          </p:cNvPicPr>
          <p:nvPr/>
        </p:nvPicPr>
        <p:blipFill rotWithShape="1">
          <a:blip r:embed="rId2"/>
          <a:srcRect l="37358" r="33502"/>
          <a:stretch/>
        </p:blipFill>
        <p:spPr>
          <a:xfrm>
            <a:off x="20" y="1"/>
            <a:ext cx="3039386"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 name="connsiteX0" fmla="*/ 0 w 3182691"/>
              <a:gd name="connsiteY0" fmla="*/ 0 h 18288"/>
              <a:gd name="connsiteX1" fmla="*/ 572884 w 3182691"/>
              <a:gd name="connsiteY1" fmla="*/ 0 h 18288"/>
              <a:gd name="connsiteX2" fmla="*/ 1113942 w 3182691"/>
              <a:gd name="connsiteY2" fmla="*/ 0 h 18288"/>
              <a:gd name="connsiteX3" fmla="*/ 1686826 w 3182691"/>
              <a:gd name="connsiteY3" fmla="*/ 0 h 18288"/>
              <a:gd name="connsiteX4" fmla="*/ 2323364 w 3182691"/>
              <a:gd name="connsiteY4" fmla="*/ 0 h 18288"/>
              <a:gd name="connsiteX5" fmla="*/ 3182691 w 3182691"/>
              <a:gd name="connsiteY5" fmla="*/ 0 h 18288"/>
              <a:gd name="connsiteX6" fmla="*/ 3182691 w 3182691"/>
              <a:gd name="connsiteY6" fmla="*/ 18288 h 18288"/>
              <a:gd name="connsiteX7" fmla="*/ 2546153 w 3182691"/>
              <a:gd name="connsiteY7" fmla="*/ 18288 h 18288"/>
              <a:gd name="connsiteX8" fmla="*/ 1845961 w 3182691"/>
              <a:gd name="connsiteY8" fmla="*/ 18288 h 18288"/>
              <a:gd name="connsiteX9" fmla="*/ 1304903 w 3182691"/>
              <a:gd name="connsiteY9" fmla="*/ 18288 h 18288"/>
              <a:gd name="connsiteX10" fmla="*/ 604711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25870" y="33585"/>
                  <a:pt x="418138" y="17639"/>
                  <a:pt x="636538" y="0"/>
                </a:cubicBezTo>
                <a:cubicBezTo>
                  <a:pt x="866402" y="-9774"/>
                  <a:pt x="1016900" y="-17532"/>
                  <a:pt x="1273076" y="0"/>
                </a:cubicBezTo>
                <a:cubicBezTo>
                  <a:pt x="1519343" y="-34410"/>
                  <a:pt x="1705438" y="-53754"/>
                  <a:pt x="1909615" y="0"/>
                </a:cubicBezTo>
                <a:cubicBezTo>
                  <a:pt x="2120433" y="2855"/>
                  <a:pt x="2209200" y="-17463"/>
                  <a:pt x="2482499" y="0"/>
                </a:cubicBezTo>
                <a:cubicBezTo>
                  <a:pt x="2733571" y="54170"/>
                  <a:pt x="2997997" y="-48885"/>
                  <a:pt x="3182691" y="0"/>
                </a:cubicBezTo>
                <a:cubicBezTo>
                  <a:pt x="3182657" y="4844"/>
                  <a:pt x="3182281" y="11009"/>
                  <a:pt x="3182691" y="18288"/>
                </a:cubicBezTo>
                <a:cubicBezTo>
                  <a:pt x="2941063" y="3169"/>
                  <a:pt x="2872422" y="16194"/>
                  <a:pt x="2609807" y="18288"/>
                </a:cubicBezTo>
                <a:cubicBezTo>
                  <a:pt x="2341801" y="10032"/>
                  <a:pt x="2328606" y="28832"/>
                  <a:pt x="2068749" y="18288"/>
                </a:cubicBezTo>
                <a:cubicBezTo>
                  <a:pt x="1813820" y="1121"/>
                  <a:pt x="1714804" y="37605"/>
                  <a:pt x="1432211" y="18288"/>
                </a:cubicBezTo>
                <a:cubicBezTo>
                  <a:pt x="1164810" y="-27006"/>
                  <a:pt x="993140" y="27575"/>
                  <a:pt x="859327" y="18288"/>
                </a:cubicBezTo>
                <a:cubicBezTo>
                  <a:pt x="750703" y="-24974"/>
                  <a:pt x="236193" y="38731"/>
                  <a:pt x="0" y="18288"/>
                </a:cubicBezTo>
                <a:cubicBezTo>
                  <a:pt x="-649" y="11698"/>
                  <a:pt x="663" y="5413"/>
                  <a:pt x="0" y="0"/>
                </a:cubicBezTo>
                <a:close/>
              </a:path>
              <a:path w="3182691" h="18288" stroke="0" extrusionOk="0">
                <a:moveTo>
                  <a:pt x="0" y="0"/>
                </a:moveTo>
                <a:cubicBezTo>
                  <a:pt x="243084" y="-23531"/>
                  <a:pt x="399010" y="-30989"/>
                  <a:pt x="572884" y="0"/>
                </a:cubicBezTo>
                <a:cubicBezTo>
                  <a:pt x="745196" y="46048"/>
                  <a:pt x="956262" y="22379"/>
                  <a:pt x="1113942" y="0"/>
                </a:cubicBezTo>
                <a:cubicBezTo>
                  <a:pt x="1345494" y="6575"/>
                  <a:pt x="1537971" y="57434"/>
                  <a:pt x="1686826" y="0"/>
                </a:cubicBezTo>
                <a:cubicBezTo>
                  <a:pt x="1847487" y="-5870"/>
                  <a:pt x="2194651" y="-1232"/>
                  <a:pt x="2323364" y="0"/>
                </a:cubicBezTo>
                <a:cubicBezTo>
                  <a:pt x="2488731" y="36406"/>
                  <a:pt x="2902092" y="-40336"/>
                  <a:pt x="3182691" y="0"/>
                </a:cubicBezTo>
                <a:cubicBezTo>
                  <a:pt x="3182166" y="5049"/>
                  <a:pt x="3182884" y="12044"/>
                  <a:pt x="3182691" y="18288"/>
                </a:cubicBezTo>
                <a:cubicBezTo>
                  <a:pt x="3012562" y="-37820"/>
                  <a:pt x="2765408" y="35618"/>
                  <a:pt x="2546153" y="18288"/>
                </a:cubicBezTo>
                <a:cubicBezTo>
                  <a:pt x="2331952" y="13878"/>
                  <a:pt x="2142129" y="19805"/>
                  <a:pt x="1845961" y="18288"/>
                </a:cubicBezTo>
                <a:cubicBezTo>
                  <a:pt x="1537526" y="31994"/>
                  <a:pt x="1468653" y="-6175"/>
                  <a:pt x="1304903" y="18288"/>
                </a:cubicBezTo>
                <a:cubicBezTo>
                  <a:pt x="1191987" y="26138"/>
                  <a:pt x="927061" y="14626"/>
                  <a:pt x="604711" y="18288"/>
                </a:cubicBezTo>
                <a:cubicBezTo>
                  <a:pt x="273947" y="45577"/>
                  <a:pt x="111622" y="-24554"/>
                  <a:pt x="0" y="18288"/>
                </a:cubicBezTo>
                <a:cubicBezTo>
                  <a:pt x="-39" y="12511"/>
                  <a:pt x="-381" y="8039"/>
                  <a:pt x="0" y="0"/>
                </a:cubicBezTo>
                <a:close/>
              </a:path>
              <a:path w="3182691" h="18288" fill="none" stroke="0" extrusionOk="0">
                <a:moveTo>
                  <a:pt x="0" y="0"/>
                </a:moveTo>
                <a:cubicBezTo>
                  <a:pt x="245832" y="29445"/>
                  <a:pt x="388924" y="-28919"/>
                  <a:pt x="636538" y="0"/>
                </a:cubicBezTo>
                <a:cubicBezTo>
                  <a:pt x="838014" y="3247"/>
                  <a:pt x="1005059" y="8075"/>
                  <a:pt x="1273076" y="0"/>
                </a:cubicBezTo>
                <a:cubicBezTo>
                  <a:pt x="1555121" y="-15110"/>
                  <a:pt x="1674116" y="-4878"/>
                  <a:pt x="1909615" y="0"/>
                </a:cubicBezTo>
                <a:cubicBezTo>
                  <a:pt x="2127874" y="21642"/>
                  <a:pt x="2229467" y="-10228"/>
                  <a:pt x="2482499" y="0"/>
                </a:cubicBezTo>
                <a:cubicBezTo>
                  <a:pt x="2772379" y="28915"/>
                  <a:pt x="3003217" y="-43687"/>
                  <a:pt x="3182691" y="0"/>
                </a:cubicBezTo>
                <a:cubicBezTo>
                  <a:pt x="3183005" y="4158"/>
                  <a:pt x="3181712" y="12539"/>
                  <a:pt x="3182691" y="18288"/>
                </a:cubicBezTo>
                <a:cubicBezTo>
                  <a:pt x="2948637" y="17089"/>
                  <a:pt x="2873728" y="22327"/>
                  <a:pt x="2609807" y="18288"/>
                </a:cubicBezTo>
                <a:cubicBezTo>
                  <a:pt x="2342839" y="11870"/>
                  <a:pt x="2331621" y="30535"/>
                  <a:pt x="2068749" y="18288"/>
                </a:cubicBezTo>
                <a:cubicBezTo>
                  <a:pt x="1813814" y="-7352"/>
                  <a:pt x="1700576" y="36739"/>
                  <a:pt x="1432211" y="18288"/>
                </a:cubicBezTo>
                <a:cubicBezTo>
                  <a:pt x="1148444" y="-27053"/>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33426B0-3577-4F86-8BDF-882B94906F2D}"/>
              </a:ext>
            </a:extLst>
          </p:cNvPr>
          <p:cNvSpPr>
            <a:spLocks noGrp="1"/>
          </p:cNvSpPr>
          <p:nvPr>
            <p:ph type="body" sz="quarter" idx="10"/>
          </p:nvPr>
        </p:nvSpPr>
        <p:spPr>
          <a:xfrm>
            <a:off x="3490722" y="2706624"/>
            <a:ext cx="5170932" cy="3483864"/>
          </a:xfrm>
        </p:spPr>
        <p:txBody>
          <a:bodyPr vert="horz" lIns="91440" tIns="45720" rIns="91440" bIns="45720" rtlCol="0">
            <a:noAutofit/>
          </a:bodyPr>
          <a:lstStyle/>
          <a:p>
            <a:pPr marL="342900" indent="-228600">
              <a:buFont typeface="Arial" panose="020B0604020202020204" pitchFamily="34" charset="0"/>
              <a:buChar char="•"/>
            </a:pPr>
            <a:r>
              <a:rPr lang="en-US" sz="2800" dirty="0">
                <a:solidFill>
                  <a:srgbClr val="002D72"/>
                </a:solidFill>
              </a:rPr>
              <a:t>Remain non-judgmental</a:t>
            </a:r>
          </a:p>
          <a:p>
            <a:pPr marL="342900" indent="-228600">
              <a:buFont typeface="Arial" panose="020B0604020202020204" pitchFamily="34" charset="0"/>
              <a:buChar char="•"/>
            </a:pPr>
            <a:r>
              <a:rPr lang="en-US" sz="2800" dirty="0">
                <a:solidFill>
                  <a:srgbClr val="002D72"/>
                </a:solidFill>
              </a:rPr>
              <a:t>Give your undivided attention</a:t>
            </a:r>
          </a:p>
          <a:p>
            <a:pPr marL="342900" indent="-228600">
              <a:buFont typeface="Arial" panose="020B0604020202020204" pitchFamily="34" charset="0"/>
              <a:buChar char="•"/>
            </a:pPr>
            <a:r>
              <a:rPr lang="en-US" sz="2800" dirty="0">
                <a:solidFill>
                  <a:srgbClr val="002D72"/>
                </a:solidFill>
              </a:rPr>
              <a:t>Listen to facts and feelings</a:t>
            </a:r>
          </a:p>
          <a:p>
            <a:pPr marL="342900" indent="-228600">
              <a:buFont typeface="Arial" panose="020B0604020202020204" pitchFamily="34" charset="0"/>
              <a:buChar char="•"/>
            </a:pPr>
            <a:r>
              <a:rPr lang="en-US" sz="2800" dirty="0">
                <a:solidFill>
                  <a:srgbClr val="002D72"/>
                </a:solidFill>
              </a:rPr>
              <a:t>Allow time for silence and reflection</a:t>
            </a:r>
          </a:p>
          <a:p>
            <a:pPr marL="342900" indent="-228600">
              <a:buFont typeface="Arial" panose="020B0604020202020204" pitchFamily="34" charset="0"/>
              <a:buChar char="•"/>
            </a:pPr>
            <a:r>
              <a:rPr lang="en-US" sz="2800" dirty="0">
                <a:solidFill>
                  <a:srgbClr val="002D72"/>
                </a:solidFill>
              </a:rPr>
              <a:t>Paraphrase what you understand</a:t>
            </a:r>
          </a:p>
        </p:txBody>
      </p:sp>
    </p:spTree>
    <p:extLst>
      <p:ext uri="{BB962C8B-B14F-4D97-AF65-F5344CB8AC3E}">
        <p14:creationId xmlns:p14="http://schemas.microsoft.com/office/powerpoint/2010/main" val="225181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F441F-6343-42BC-80E1-B30BCB2EEE5C}"/>
              </a:ext>
            </a:extLst>
          </p:cNvPr>
          <p:cNvSpPr>
            <a:spLocks noGrp="1"/>
          </p:cNvSpPr>
          <p:nvPr>
            <p:ph type="title"/>
          </p:nvPr>
        </p:nvSpPr>
        <p:spPr>
          <a:xfrm>
            <a:off x="385794" y="397325"/>
            <a:ext cx="5542394" cy="1695492"/>
          </a:xfrm>
        </p:spPr>
        <p:txBody>
          <a:bodyPr/>
          <a:lstStyle/>
          <a:p>
            <a:r>
              <a:rPr lang="en-US" dirty="0"/>
              <a:t>Escalation Cycle</a:t>
            </a:r>
          </a:p>
        </p:txBody>
      </p:sp>
    </p:spTree>
    <p:extLst>
      <p:ext uri="{BB962C8B-B14F-4D97-AF65-F5344CB8AC3E}">
        <p14:creationId xmlns:p14="http://schemas.microsoft.com/office/powerpoint/2010/main" val="346405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vert="horz" lIns="91440" tIns="45720" rIns="91440" bIns="45720" rtlCol="0" anchor="ctr">
            <a:normAutofit/>
          </a:bodyPr>
          <a:lstStyle/>
          <a:p>
            <a:pPr>
              <a:spcBef>
                <a:spcPct val="0"/>
              </a:spcBef>
            </a:pPr>
            <a:r>
              <a:rPr lang="en-US" dirty="0"/>
              <a:t>Activity:</a:t>
            </a:r>
          </a:p>
        </p:txBody>
      </p:sp>
      <p:pic>
        <p:nvPicPr>
          <p:cNvPr id="4" name="Picture 3"/>
          <p:cNvPicPr>
            <a:picLocks noChangeAspect="1"/>
          </p:cNvPicPr>
          <p:nvPr/>
        </p:nvPicPr>
        <p:blipFill rotWithShape="1">
          <a:blip r:embed="rId3"/>
          <a:srcRect t="14822" b="25721"/>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TextBox 5"/>
          <p:cNvSpPr txBox="1"/>
          <p:nvPr/>
        </p:nvSpPr>
        <p:spPr>
          <a:xfrm>
            <a:off x="3096965" y="4125712"/>
            <a:ext cx="5614060" cy="2452687"/>
          </a:xfrm>
          <a:prstGeom prst="rect">
            <a:avLst/>
          </a:prstGeom>
        </p:spPr>
        <p:txBody>
          <a:bodyPr vert="horz" lIns="91440" tIns="45720" rIns="91440" bIns="45720" rtlCol="0" anchor="ctr">
            <a:normAutofit/>
          </a:bodyPr>
          <a:lstStyle/>
          <a:p>
            <a:pPr>
              <a:lnSpc>
                <a:spcPct val="90000"/>
              </a:lnSpc>
              <a:spcAft>
                <a:spcPts val="600"/>
              </a:spcAft>
            </a:pPr>
            <a:r>
              <a:rPr lang="en-US" sz="2400" dirty="0">
                <a:solidFill>
                  <a:srgbClr val="002D72"/>
                </a:solidFill>
              </a:rPr>
              <a:t>Find a partner! Face your partner with 10 feet of space between you. Wait for next instructions.</a:t>
            </a:r>
          </a:p>
          <a:p>
            <a:pPr marL="342900" indent="-228600">
              <a:lnSpc>
                <a:spcPct val="90000"/>
              </a:lnSpc>
              <a:spcAft>
                <a:spcPts val="600"/>
              </a:spcAft>
              <a:buFont typeface="Arial" panose="020B0604020202020204" pitchFamily="34" charset="0"/>
              <a:buChar char="•"/>
            </a:pPr>
            <a:endParaRPr lang="en-US" sz="1600" dirty="0"/>
          </a:p>
          <a:p>
            <a:pPr marL="342900"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2627293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4A8D09-994F-4D7D-809D-58F244CA6636}"/>
              </a:ext>
            </a:extLst>
          </p:cNvPr>
          <p:cNvSpPr>
            <a:spLocks noGrp="1"/>
          </p:cNvSpPr>
          <p:nvPr>
            <p:ph type="title"/>
          </p:nvPr>
        </p:nvSpPr>
        <p:spPr>
          <a:xfrm>
            <a:off x="405827" y="410346"/>
            <a:ext cx="8489147" cy="1062363"/>
          </a:xfrm>
        </p:spPr>
        <p:txBody>
          <a:bodyPr vert="horz" lIns="91440" tIns="45720" rIns="91440" bIns="45720" rtlCol="0" anchor="ctr">
            <a:normAutofit fontScale="90000"/>
          </a:bodyPr>
          <a:lstStyle/>
          <a:p>
            <a:pPr algn="ctr"/>
            <a:r>
              <a:rPr lang="en-US" sz="3700" kern="1200" dirty="0">
                <a:solidFill>
                  <a:srgbClr val="FFFFFF"/>
                </a:solidFill>
                <a:latin typeface="+mj-lt"/>
                <a:ea typeface="+mj-ea"/>
                <a:cs typeface="+mj-cs"/>
              </a:rPr>
              <a:t>What are the first signs of escalation?</a:t>
            </a:r>
          </a:p>
        </p:txBody>
      </p:sp>
      <p:sp>
        <p:nvSpPr>
          <p:cNvPr id="12" name="Rectangle: Rounded Corners 11">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22" y="1587970"/>
            <a:ext cx="8274756"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Diagram 4">
            <a:extLst>
              <a:ext uri="{FF2B5EF4-FFF2-40B4-BE49-F238E27FC236}">
                <a16:creationId xmlns:a16="http://schemas.microsoft.com/office/drawing/2014/main" id="{073F1AA8-F71F-4EC8-88DF-973A87DA666E}"/>
              </a:ext>
            </a:extLst>
          </p:cNvPr>
          <p:cNvGraphicFramePr/>
          <p:nvPr>
            <p:extLst>
              <p:ext uri="{D42A27DB-BD31-4B8C-83A1-F6EECF244321}">
                <p14:modId xmlns:p14="http://schemas.microsoft.com/office/powerpoint/2010/main" val="4249500570"/>
              </p:ext>
            </p:extLst>
          </p:nvPr>
        </p:nvGraphicFramePr>
        <p:xfrm>
          <a:off x="628650" y="180091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0117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4AD8-C696-4308-9DA9-92F356C2D564}"/>
              </a:ext>
            </a:extLst>
          </p:cNvPr>
          <p:cNvSpPr>
            <a:spLocks noGrp="1"/>
          </p:cNvSpPr>
          <p:nvPr>
            <p:ph type="title"/>
          </p:nvPr>
        </p:nvSpPr>
        <p:spPr/>
        <p:txBody>
          <a:bodyPr/>
          <a:lstStyle/>
          <a:p>
            <a:r>
              <a:rPr lang="en-US" dirty="0"/>
              <a:t>Our Choice</a:t>
            </a:r>
          </a:p>
        </p:txBody>
      </p:sp>
      <p:sp>
        <p:nvSpPr>
          <p:cNvPr id="6" name="Text Placeholder 5">
            <a:extLst>
              <a:ext uri="{FF2B5EF4-FFF2-40B4-BE49-F238E27FC236}">
                <a16:creationId xmlns:a16="http://schemas.microsoft.com/office/drawing/2014/main" id="{B4504FC0-DE66-4D60-ABE7-12130B522FE8}"/>
              </a:ext>
            </a:extLst>
          </p:cNvPr>
          <p:cNvSpPr>
            <a:spLocks noGrp="1"/>
          </p:cNvSpPr>
          <p:nvPr>
            <p:ph type="body" sz="quarter" idx="10"/>
          </p:nvPr>
        </p:nvSpPr>
        <p:spPr>
          <a:xfrm>
            <a:off x="1296140" y="1895413"/>
            <a:ext cx="3169329" cy="4115707"/>
          </a:xfrm>
        </p:spPr>
        <p:txBody>
          <a:bodyPr/>
          <a:lstStyle/>
          <a:p>
            <a:r>
              <a:rPr lang="en-US" sz="3200" dirty="0">
                <a:solidFill>
                  <a:srgbClr val="002D72"/>
                </a:solidFill>
                <a:cs typeface="Arial" panose="020B0604020202020204" pitchFamily="34" charset="0"/>
              </a:rPr>
              <a:t>How adults respond to challenging behavior can either de-escalate or escalate students.</a:t>
            </a:r>
          </a:p>
          <a:p>
            <a:endParaRPr lang="en-US" dirty="0"/>
          </a:p>
        </p:txBody>
      </p:sp>
      <p:graphicFrame>
        <p:nvGraphicFramePr>
          <p:cNvPr id="8" name="Diagram 7">
            <a:extLst>
              <a:ext uri="{FF2B5EF4-FFF2-40B4-BE49-F238E27FC236}">
                <a16:creationId xmlns:a16="http://schemas.microsoft.com/office/drawing/2014/main" id="{C3379386-78F4-4235-B1C2-FA97335B5A4D}"/>
              </a:ext>
            </a:extLst>
          </p:cNvPr>
          <p:cNvGraphicFramePr/>
          <p:nvPr>
            <p:extLst>
              <p:ext uri="{D42A27DB-BD31-4B8C-83A1-F6EECF244321}">
                <p14:modId xmlns:p14="http://schemas.microsoft.com/office/powerpoint/2010/main" val="1354454166"/>
              </p:ext>
            </p:extLst>
          </p:nvPr>
        </p:nvGraphicFramePr>
        <p:xfrm>
          <a:off x="4572000" y="2092957"/>
          <a:ext cx="4264241"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Graphic 9" descr="Head with gears with solid fill">
            <a:extLst>
              <a:ext uri="{FF2B5EF4-FFF2-40B4-BE49-F238E27FC236}">
                <a16:creationId xmlns:a16="http://schemas.microsoft.com/office/drawing/2014/main" id="{938462F3-99A2-49BA-84D8-F1B173C20A4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3782" y="1635757"/>
            <a:ext cx="914400" cy="914400"/>
          </a:xfrm>
          <a:prstGeom prst="rect">
            <a:avLst/>
          </a:prstGeom>
        </p:spPr>
      </p:pic>
    </p:spTree>
    <p:extLst>
      <p:ext uri="{BB962C8B-B14F-4D97-AF65-F5344CB8AC3E}">
        <p14:creationId xmlns:p14="http://schemas.microsoft.com/office/powerpoint/2010/main" val="2387699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9DD1B5-DA0C-47E6-88E5-FCB6893D60AA}"/>
              </a:ext>
            </a:extLst>
          </p:cNvPr>
          <p:cNvSpPr>
            <a:spLocks noGrp="1"/>
          </p:cNvSpPr>
          <p:nvPr>
            <p:ph type="title"/>
          </p:nvPr>
        </p:nvSpPr>
        <p:spPr/>
        <p:txBody>
          <a:bodyPr>
            <a:normAutofit/>
          </a:bodyPr>
          <a:lstStyle/>
          <a:p>
            <a:r>
              <a:rPr lang="en-US" sz="3600" dirty="0"/>
              <a:t>Our Responsibility</a:t>
            </a:r>
          </a:p>
        </p:txBody>
      </p:sp>
      <p:sp>
        <p:nvSpPr>
          <p:cNvPr id="5" name="Text Placeholder 4">
            <a:extLst>
              <a:ext uri="{FF2B5EF4-FFF2-40B4-BE49-F238E27FC236}">
                <a16:creationId xmlns:a16="http://schemas.microsoft.com/office/drawing/2014/main" id="{DA51F6E6-69AD-4C1D-AB1F-A4DE2415EDAE}"/>
              </a:ext>
            </a:extLst>
          </p:cNvPr>
          <p:cNvSpPr>
            <a:spLocks noGrp="1"/>
          </p:cNvSpPr>
          <p:nvPr>
            <p:ph type="body" sz="quarter" idx="10"/>
          </p:nvPr>
        </p:nvSpPr>
        <p:spPr>
          <a:xfrm>
            <a:off x="355574" y="1723163"/>
            <a:ext cx="7308533" cy="4308813"/>
          </a:xfrm>
        </p:spPr>
        <p:txBody>
          <a:bodyPr vert="horz" lIns="91440" tIns="45720" rIns="91440" bIns="45720" rtlCol="0" anchor="t">
            <a:normAutofit/>
          </a:bodyPr>
          <a:lstStyle/>
          <a:p>
            <a:pPr marL="0" indent="0">
              <a:buNone/>
            </a:pPr>
            <a:r>
              <a:rPr lang="en-US" sz="3600" dirty="0">
                <a:solidFill>
                  <a:srgbClr val="002060"/>
                </a:solidFill>
                <a:ea typeface="Open Sans"/>
                <a:cs typeface="Arial"/>
              </a:rPr>
              <a:t>“When little people are overwhelmed by big emotions, it’s our job to share our calm. Not join their chaos.”</a:t>
            </a:r>
          </a:p>
          <a:p>
            <a:pPr marL="0" indent="0">
              <a:buNone/>
            </a:pPr>
            <a:endParaRPr lang="en-US" sz="3600" dirty="0">
              <a:solidFill>
                <a:srgbClr val="002060"/>
              </a:solidFill>
              <a:cs typeface="Arial" panose="020B0604020202020204" pitchFamily="34" charset="0"/>
            </a:endParaRPr>
          </a:p>
          <a:p>
            <a:pPr marL="0" indent="0">
              <a:buNone/>
            </a:pPr>
            <a:r>
              <a:rPr lang="en-US" sz="3600" dirty="0">
                <a:solidFill>
                  <a:srgbClr val="002060"/>
                </a:solidFill>
                <a:ea typeface="Open Sans"/>
                <a:cs typeface="Arial"/>
              </a:rPr>
              <a:t>                 </a:t>
            </a:r>
            <a:r>
              <a:rPr lang="en-US" sz="3200" dirty="0">
                <a:solidFill>
                  <a:srgbClr val="002060"/>
                </a:solidFill>
                <a:ea typeface="Open Sans"/>
                <a:cs typeface="Arial"/>
              </a:rPr>
              <a:t>                        -L.R. </a:t>
            </a:r>
            <a:r>
              <a:rPr lang="en-US" sz="3200" dirty="0" err="1">
                <a:solidFill>
                  <a:srgbClr val="002060"/>
                </a:solidFill>
                <a:ea typeface="Open Sans"/>
                <a:cs typeface="Arial"/>
              </a:rPr>
              <a:t>Knost</a:t>
            </a:r>
            <a:endParaRPr lang="en-US" sz="3200" dirty="0">
              <a:solidFill>
                <a:srgbClr val="002060"/>
              </a:solidFill>
              <a:ea typeface="Open Sans"/>
              <a:cs typeface="Arial"/>
            </a:endParaRPr>
          </a:p>
        </p:txBody>
      </p:sp>
    </p:spTree>
    <p:extLst>
      <p:ext uri="{BB962C8B-B14F-4D97-AF65-F5344CB8AC3E}">
        <p14:creationId xmlns:p14="http://schemas.microsoft.com/office/powerpoint/2010/main" val="2879705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D7CD-69B4-49CC-807D-227FD216215B}"/>
              </a:ext>
            </a:extLst>
          </p:cNvPr>
          <p:cNvSpPr>
            <a:spLocks noGrp="1"/>
          </p:cNvSpPr>
          <p:nvPr>
            <p:ph type="title"/>
          </p:nvPr>
        </p:nvSpPr>
        <p:spPr/>
        <p:txBody>
          <a:bodyPr/>
          <a:lstStyle/>
          <a:p>
            <a:r>
              <a:rPr lang="en-US" dirty="0"/>
              <a:t>Level 1: Anxiety</a:t>
            </a:r>
          </a:p>
        </p:txBody>
      </p:sp>
      <p:graphicFrame>
        <p:nvGraphicFramePr>
          <p:cNvPr id="4" name="Diagram 3">
            <a:extLst>
              <a:ext uri="{FF2B5EF4-FFF2-40B4-BE49-F238E27FC236}">
                <a16:creationId xmlns:a16="http://schemas.microsoft.com/office/drawing/2014/main" id="{CC7D0488-51A5-457C-A62B-E4B5D8781B2B}"/>
              </a:ext>
            </a:extLst>
          </p:cNvPr>
          <p:cNvGraphicFramePr/>
          <p:nvPr>
            <p:extLst>
              <p:ext uri="{D42A27DB-BD31-4B8C-83A1-F6EECF244321}">
                <p14:modId xmlns:p14="http://schemas.microsoft.com/office/powerpoint/2010/main" val="2552203900"/>
              </p:ext>
            </p:extLst>
          </p:nvPr>
        </p:nvGraphicFramePr>
        <p:xfrm>
          <a:off x="2219295" y="156532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rrow: Left 4">
            <a:extLst>
              <a:ext uri="{FF2B5EF4-FFF2-40B4-BE49-F238E27FC236}">
                <a16:creationId xmlns:a16="http://schemas.microsoft.com/office/drawing/2014/main" id="{3B8499EA-4BAC-4414-AED4-E7252181266E}"/>
              </a:ext>
            </a:extLst>
          </p:cNvPr>
          <p:cNvSpPr/>
          <p:nvPr/>
        </p:nvSpPr>
        <p:spPr>
          <a:xfrm rot="740057">
            <a:off x="4564405" y="4385930"/>
            <a:ext cx="4430369" cy="2267088"/>
          </a:xfrm>
          <a:prstGeom prst="leftArrow">
            <a:avLst/>
          </a:prstGeom>
          <a:solidFill>
            <a:srgbClr val="002D72"/>
          </a:solidFill>
          <a:ln>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What behaviors do you exhibit when you are anxious?</a:t>
            </a:r>
          </a:p>
        </p:txBody>
      </p:sp>
    </p:spTree>
    <p:extLst>
      <p:ext uri="{BB962C8B-B14F-4D97-AF65-F5344CB8AC3E}">
        <p14:creationId xmlns:p14="http://schemas.microsoft.com/office/powerpoint/2010/main" val="140215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F22AAE-A24B-4A6E-8732-E802E3586715}"/>
              </a:ext>
            </a:extLst>
          </p:cNvPr>
          <p:cNvSpPr>
            <a:spLocks noGrp="1"/>
          </p:cNvSpPr>
          <p:nvPr>
            <p:ph type="title" idx="4294967295"/>
          </p:nvPr>
        </p:nvSpPr>
        <p:spPr>
          <a:xfrm>
            <a:off x="355107" y="118902"/>
            <a:ext cx="5813425" cy="1238250"/>
          </a:xfrm>
        </p:spPr>
        <p:txBody>
          <a:bodyPr>
            <a:normAutofit/>
          </a:bodyPr>
          <a:lstStyle/>
          <a:p>
            <a:r>
              <a:rPr lang="en-US" sz="3600" b="1" dirty="0">
                <a:solidFill>
                  <a:srgbClr val="002D72"/>
                </a:solidFill>
              </a:rPr>
              <a:t>Supportive Techniques</a:t>
            </a:r>
          </a:p>
        </p:txBody>
      </p:sp>
      <p:graphicFrame>
        <p:nvGraphicFramePr>
          <p:cNvPr id="4" name="Diagram 3">
            <a:extLst>
              <a:ext uri="{FF2B5EF4-FFF2-40B4-BE49-F238E27FC236}">
                <a16:creationId xmlns:a16="http://schemas.microsoft.com/office/drawing/2014/main" id="{0B697894-CEE7-444D-8B1A-1B21CC66F0B7}"/>
              </a:ext>
            </a:extLst>
          </p:cNvPr>
          <p:cNvGraphicFramePr/>
          <p:nvPr>
            <p:extLst>
              <p:ext uri="{D42A27DB-BD31-4B8C-83A1-F6EECF244321}">
                <p14:modId xmlns:p14="http://schemas.microsoft.com/office/powerpoint/2010/main" val="990551081"/>
              </p:ext>
            </p:extLst>
          </p:nvPr>
        </p:nvGraphicFramePr>
        <p:xfrm>
          <a:off x="445734" y="1259497"/>
          <a:ext cx="8556172" cy="4928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3096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BE4D-CE59-48AE-B755-C1ADD4F0D534}"/>
              </a:ext>
            </a:extLst>
          </p:cNvPr>
          <p:cNvSpPr>
            <a:spLocks noGrp="1"/>
          </p:cNvSpPr>
          <p:nvPr>
            <p:ph type="title"/>
          </p:nvPr>
        </p:nvSpPr>
        <p:spPr>
          <a:xfrm>
            <a:off x="172520" y="176159"/>
            <a:ext cx="5812970" cy="1238294"/>
          </a:xfrm>
        </p:spPr>
        <p:txBody>
          <a:bodyPr/>
          <a:lstStyle/>
          <a:p>
            <a:r>
              <a:rPr lang="en-US" dirty="0"/>
              <a:t>Responding Positively</a:t>
            </a:r>
          </a:p>
        </p:txBody>
      </p:sp>
      <p:sp>
        <p:nvSpPr>
          <p:cNvPr id="3" name="Text Placeholder 2">
            <a:extLst>
              <a:ext uri="{FF2B5EF4-FFF2-40B4-BE49-F238E27FC236}">
                <a16:creationId xmlns:a16="http://schemas.microsoft.com/office/drawing/2014/main" id="{A6237EB6-D742-4A77-B2E7-C2EC61098F4F}"/>
              </a:ext>
            </a:extLst>
          </p:cNvPr>
          <p:cNvSpPr>
            <a:spLocks noGrp="1"/>
          </p:cNvSpPr>
          <p:nvPr>
            <p:ph type="body" sz="quarter" idx="10"/>
          </p:nvPr>
        </p:nvSpPr>
        <p:spPr/>
        <p:txBody>
          <a:bodyPr/>
          <a:lstStyle/>
          <a:p>
            <a:endParaRPr lang="en-US"/>
          </a:p>
          <a:p>
            <a:endParaRPr lang="en-US"/>
          </a:p>
          <a:p>
            <a:endParaRPr lang="en-US"/>
          </a:p>
          <a:p>
            <a:r>
              <a:rPr lang="en-US"/>
              <a:t>						</a:t>
            </a:r>
          </a:p>
        </p:txBody>
      </p:sp>
      <p:sp>
        <p:nvSpPr>
          <p:cNvPr id="5" name="Speech Bubble: Oval 4">
            <a:extLst>
              <a:ext uri="{FF2B5EF4-FFF2-40B4-BE49-F238E27FC236}">
                <a16:creationId xmlns:a16="http://schemas.microsoft.com/office/drawing/2014/main" id="{88771722-4D1D-4E1F-AECD-7E78793B50BF}"/>
              </a:ext>
            </a:extLst>
          </p:cNvPr>
          <p:cNvSpPr/>
          <p:nvPr/>
        </p:nvSpPr>
        <p:spPr>
          <a:xfrm>
            <a:off x="143170" y="1260022"/>
            <a:ext cx="1510748" cy="916233"/>
          </a:xfrm>
          <a:prstGeom prst="wedgeEllipseCallou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Arial" panose="020B0604020202020204" pitchFamily="34" charset="0"/>
              </a:rPr>
              <a:t>SAY THIS</a:t>
            </a:r>
          </a:p>
        </p:txBody>
      </p:sp>
      <p:sp>
        <p:nvSpPr>
          <p:cNvPr id="6" name="Speech Bubble: Oval 5">
            <a:extLst>
              <a:ext uri="{FF2B5EF4-FFF2-40B4-BE49-F238E27FC236}">
                <a16:creationId xmlns:a16="http://schemas.microsoft.com/office/drawing/2014/main" id="{4870298E-8040-4411-A5BA-96399C26C5FB}"/>
              </a:ext>
            </a:extLst>
          </p:cNvPr>
          <p:cNvSpPr/>
          <p:nvPr/>
        </p:nvSpPr>
        <p:spPr>
          <a:xfrm>
            <a:off x="419101" y="2216174"/>
            <a:ext cx="1234818" cy="686824"/>
          </a:xfrm>
          <a:prstGeom prst="wedgeEllipseCallout">
            <a:avLst/>
          </a:prstGeom>
          <a:solidFill>
            <a:srgbClr val="E877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Arial" panose="020B0604020202020204" pitchFamily="34" charset="0"/>
              </a:rPr>
              <a:t>NOT THAT</a:t>
            </a:r>
          </a:p>
        </p:txBody>
      </p:sp>
      <p:graphicFrame>
        <p:nvGraphicFramePr>
          <p:cNvPr id="7" name="Table 7">
            <a:extLst>
              <a:ext uri="{FF2B5EF4-FFF2-40B4-BE49-F238E27FC236}">
                <a16:creationId xmlns:a16="http://schemas.microsoft.com/office/drawing/2014/main" id="{2F4E82EC-F13F-4E44-A4E4-ABF9B5C9A99D}"/>
              </a:ext>
            </a:extLst>
          </p:cNvPr>
          <p:cNvGraphicFramePr>
            <a:graphicFrameLocks noGrp="1"/>
          </p:cNvGraphicFramePr>
          <p:nvPr>
            <p:extLst>
              <p:ext uri="{D42A27DB-BD31-4B8C-83A1-F6EECF244321}">
                <p14:modId xmlns:p14="http://schemas.microsoft.com/office/powerpoint/2010/main" val="2734103238"/>
              </p:ext>
            </p:extLst>
          </p:nvPr>
        </p:nvGraphicFramePr>
        <p:xfrm>
          <a:off x="1722268" y="1851025"/>
          <a:ext cx="7149980" cy="4988710"/>
        </p:xfrm>
        <a:graphic>
          <a:graphicData uri="http://schemas.openxmlformats.org/drawingml/2006/table">
            <a:tbl>
              <a:tblPr firstRow="1" bandRow="1">
                <a:tableStyleId>{5C22544A-7EE6-4342-B048-85BDC9FD1C3A}</a:tableStyleId>
              </a:tblPr>
              <a:tblGrid>
                <a:gridCol w="3579473">
                  <a:extLst>
                    <a:ext uri="{9D8B030D-6E8A-4147-A177-3AD203B41FA5}">
                      <a16:colId xmlns:a16="http://schemas.microsoft.com/office/drawing/2014/main" val="3732614681"/>
                    </a:ext>
                  </a:extLst>
                </a:gridCol>
                <a:gridCol w="3570507">
                  <a:extLst>
                    <a:ext uri="{9D8B030D-6E8A-4147-A177-3AD203B41FA5}">
                      <a16:colId xmlns:a16="http://schemas.microsoft.com/office/drawing/2014/main" val="1237849359"/>
                    </a:ext>
                  </a:extLst>
                </a:gridCol>
              </a:tblGrid>
              <a:tr h="474590">
                <a:tc>
                  <a:txBody>
                    <a:bodyPr/>
                    <a:lstStyle/>
                    <a:p>
                      <a:r>
                        <a:rPr lang="en-US" sz="2000" dirty="0">
                          <a:latin typeface="+mn-lt"/>
                          <a:cs typeface="Arial" panose="020B0604020202020204" pitchFamily="34" charset="0"/>
                        </a:rPr>
                        <a:t>Say this…</a:t>
                      </a:r>
                    </a:p>
                  </a:txBody>
                  <a:tcPr>
                    <a:solidFill>
                      <a:srgbClr val="2DCCD3"/>
                    </a:solidFill>
                  </a:tcPr>
                </a:tc>
                <a:tc>
                  <a:txBody>
                    <a:bodyPr/>
                    <a:lstStyle/>
                    <a:p>
                      <a:r>
                        <a:rPr lang="en-US" sz="2000" dirty="0">
                          <a:latin typeface="+mn-lt"/>
                          <a:cs typeface="Arial"/>
                        </a:rPr>
                        <a:t>Not that…</a:t>
                      </a:r>
                    </a:p>
                  </a:txBody>
                  <a:tcPr>
                    <a:solidFill>
                      <a:srgbClr val="E87722"/>
                    </a:solidFill>
                  </a:tcPr>
                </a:tc>
                <a:extLst>
                  <a:ext uri="{0D108BD9-81ED-4DB2-BD59-A6C34878D82A}">
                    <a16:rowId xmlns:a16="http://schemas.microsoft.com/office/drawing/2014/main" val="1500587863"/>
                  </a:ext>
                </a:extLst>
              </a:tr>
              <a:tr h="1186474">
                <a:tc>
                  <a:txBody>
                    <a:bodyPr/>
                    <a:lstStyle/>
                    <a:p>
                      <a:r>
                        <a:rPr lang="en-US" sz="2000" dirty="0">
                          <a:solidFill>
                            <a:srgbClr val="002D72"/>
                          </a:solidFill>
                          <a:latin typeface="+mn-lt"/>
                          <a:cs typeface="Arial" panose="020B0604020202020204" pitchFamily="34" charset="0"/>
                        </a:rPr>
                        <a:t>Jacob, thank you for remembering to walk in the hallway.</a:t>
                      </a:r>
                    </a:p>
                  </a:txBody>
                  <a:tcPr>
                    <a:solidFill>
                      <a:srgbClr val="2DCCD3"/>
                    </a:solidFill>
                  </a:tcPr>
                </a:tc>
                <a:tc>
                  <a:txBody>
                    <a:bodyPr/>
                    <a:lstStyle/>
                    <a:p>
                      <a:r>
                        <a:rPr lang="en-US" sz="2000" dirty="0">
                          <a:solidFill>
                            <a:srgbClr val="002D72"/>
                          </a:solidFill>
                          <a:latin typeface="+mn-lt"/>
                          <a:cs typeface="Arial"/>
                        </a:rPr>
                        <a:t>Jacob, don’t even think about running in the hallway.</a:t>
                      </a:r>
                    </a:p>
                  </a:txBody>
                  <a:tcPr>
                    <a:solidFill>
                      <a:srgbClr val="E87722"/>
                    </a:solidFill>
                  </a:tcPr>
                </a:tc>
                <a:extLst>
                  <a:ext uri="{0D108BD9-81ED-4DB2-BD59-A6C34878D82A}">
                    <a16:rowId xmlns:a16="http://schemas.microsoft.com/office/drawing/2014/main" val="2836222346"/>
                  </a:ext>
                </a:extLst>
              </a:tr>
              <a:tr h="1186474">
                <a:tc>
                  <a:txBody>
                    <a:bodyPr/>
                    <a:lstStyle/>
                    <a:p>
                      <a:endParaRPr lang="en-US" sz="2000" dirty="0">
                        <a:solidFill>
                          <a:srgbClr val="002D72"/>
                        </a:solidFill>
                        <a:latin typeface="+mn-lt"/>
                        <a:cs typeface="Arial" panose="020B0604020202020204" pitchFamily="34" charset="0"/>
                      </a:endParaRPr>
                    </a:p>
                  </a:txBody>
                  <a:tcPr>
                    <a:solidFill>
                      <a:srgbClr val="2DCCD3"/>
                    </a:solidFill>
                  </a:tcPr>
                </a:tc>
                <a:tc>
                  <a:txBody>
                    <a:bodyPr/>
                    <a:lstStyle/>
                    <a:p>
                      <a:r>
                        <a:rPr lang="en-US" sz="2000" dirty="0">
                          <a:solidFill>
                            <a:srgbClr val="002D72"/>
                          </a:solidFill>
                          <a:latin typeface="+mn-lt"/>
                          <a:cs typeface="Arial"/>
                        </a:rPr>
                        <a:t>Jade, your behavior is completely unacceptable!  Get it together!</a:t>
                      </a:r>
                    </a:p>
                  </a:txBody>
                  <a:tcPr>
                    <a:solidFill>
                      <a:srgbClr val="E87722"/>
                    </a:solidFill>
                  </a:tcPr>
                </a:tc>
                <a:extLst>
                  <a:ext uri="{0D108BD9-81ED-4DB2-BD59-A6C34878D82A}">
                    <a16:rowId xmlns:a16="http://schemas.microsoft.com/office/drawing/2014/main" val="428445437"/>
                  </a:ext>
                </a:extLst>
              </a:tr>
              <a:tr h="830532">
                <a:tc>
                  <a:txBody>
                    <a:bodyPr/>
                    <a:lstStyle/>
                    <a:p>
                      <a:endParaRPr lang="en-US" sz="2000">
                        <a:solidFill>
                          <a:srgbClr val="002D72"/>
                        </a:solidFill>
                        <a:highlight>
                          <a:srgbClr val="FFFF00"/>
                        </a:highlight>
                        <a:latin typeface="+mn-lt"/>
                        <a:cs typeface="Arial" panose="020B0604020202020204" pitchFamily="34" charset="0"/>
                      </a:endParaRPr>
                    </a:p>
                  </a:txBody>
                  <a:tcPr>
                    <a:solidFill>
                      <a:srgbClr val="2DCCD3"/>
                    </a:solidFill>
                  </a:tcPr>
                </a:tc>
                <a:tc>
                  <a:txBody>
                    <a:bodyPr/>
                    <a:lstStyle/>
                    <a:p>
                      <a:r>
                        <a:rPr lang="en-US" sz="2000" dirty="0">
                          <a:solidFill>
                            <a:srgbClr val="002D72"/>
                          </a:solidFill>
                          <a:latin typeface="+mn-lt"/>
                          <a:cs typeface="Arial"/>
                        </a:rPr>
                        <a:t>Juan, I don’t know what’s gotten into you today!</a:t>
                      </a:r>
                    </a:p>
                  </a:txBody>
                  <a:tcPr>
                    <a:solidFill>
                      <a:srgbClr val="E87722"/>
                    </a:solidFill>
                  </a:tcPr>
                </a:tc>
                <a:extLst>
                  <a:ext uri="{0D108BD9-81ED-4DB2-BD59-A6C34878D82A}">
                    <a16:rowId xmlns:a16="http://schemas.microsoft.com/office/drawing/2014/main" val="305516812"/>
                  </a:ext>
                </a:extLst>
              </a:tr>
              <a:tr h="1186474">
                <a:tc>
                  <a:txBody>
                    <a:bodyPr/>
                    <a:lstStyle/>
                    <a:p>
                      <a:endParaRPr lang="en-US" sz="2000">
                        <a:latin typeface="+mn-lt"/>
                        <a:cs typeface="Arial" panose="020B0604020202020204" pitchFamily="34" charset="0"/>
                      </a:endParaRPr>
                    </a:p>
                  </a:txBody>
                  <a:tcPr>
                    <a:solidFill>
                      <a:srgbClr val="2DCCD3"/>
                    </a:solidFill>
                  </a:tcPr>
                </a:tc>
                <a:tc>
                  <a:txBody>
                    <a:bodyPr/>
                    <a:lstStyle/>
                    <a:p>
                      <a:r>
                        <a:rPr lang="en-US" sz="2000" b="0" i="0" dirty="0">
                          <a:solidFill>
                            <a:srgbClr val="002D72"/>
                          </a:solidFill>
                          <a:latin typeface="+mn-lt"/>
                          <a:cs typeface="Arial"/>
                        </a:rPr>
                        <a:t>Jasmine, not again! You must follow the rules just like everyone else!</a:t>
                      </a:r>
                    </a:p>
                  </a:txBody>
                  <a:tcPr>
                    <a:solidFill>
                      <a:srgbClr val="E87722"/>
                    </a:solidFill>
                  </a:tcPr>
                </a:tc>
                <a:extLst>
                  <a:ext uri="{0D108BD9-81ED-4DB2-BD59-A6C34878D82A}">
                    <a16:rowId xmlns:a16="http://schemas.microsoft.com/office/drawing/2014/main" val="2194040269"/>
                  </a:ext>
                </a:extLst>
              </a:tr>
            </a:tbl>
          </a:graphicData>
        </a:graphic>
      </p:graphicFrame>
    </p:spTree>
    <p:extLst>
      <p:ext uri="{BB962C8B-B14F-4D97-AF65-F5344CB8AC3E}">
        <p14:creationId xmlns:p14="http://schemas.microsoft.com/office/powerpoint/2010/main" val="3040860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D7CD-69B4-49CC-807D-227FD216215B}"/>
              </a:ext>
            </a:extLst>
          </p:cNvPr>
          <p:cNvSpPr>
            <a:spLocks noGrp="1"/>
          </p:cNvSpPr>
          <p:nvPr>
            <p:ph type="title"/>
          </p:nvPr>
        </p:nvSpPr>
        <p:spPr/>
        <p:txBody>
          <a:bodyPr/>
          <a:lstStyle/>
          <a:p>
            <a:r>
              <a:rPr lang="en-US" dirty="0"/>
              <a:t>Level 2: Defensive</a:t>
            </a:r>
          </a:p>
        </p:txBody>
      </p:sp>
      <p:sp>
        <p:nvSpPr>
          <p:cNvPr id="3" name="Text Placeholder 2">
            <a:extLst>
              <a:ext uri="{FF2B5EF4-FFF2-40B4-BE49-F238E27FC236}">
                <a16:creationId xmlns:a16="http://schemas.microsoft.com/office/drawing/2014/main" id="{AD58173B-706E-4450-9579-827AC7CE5188}"/>
              </a:ext>
            </a:extLst>
          </p:cNvPr>
          <p:cNvSpPr>
            <a:spLocks noGrp="1"/>
          </p:cNvSpPr>
          <p:nvPr>
            <p:ph type="body" sz="quarter" idx="10"/>
          </p:nvPr>
        </p:nvSpPr>
        <p:spPr/>
        <p:txBody>
          <a:bodyPr/>
          <a:lstStyle/>
          <a:p>
            <a:endParaRPr lang="en-US" dirty="0"/>
          </a:p>
        </p:txBody>
      </p:sp>
      <p:graphicFrame>
        <p:nvGraphicFramePr>
          <p:cNvPr id="4" name="Diagram 3">
            <a:extLst>
              <a:ext uri="{FF2B5EF4-FFF2-40B4-BE49-F238E27FC236}">
                <a16:creationId xmlns:a16="http://schemas.microsoft.com/office/drawing/2014/main" id="{CC7D0488-51A5-457C-A62B-E4B5D8781B2B}"/>
              </a:ext>
            </a:extLst>
          </p:cNvPr>
          <p:cNvGraphicFramePr/>
          <p:nvPr>
            <p:extLst>
              <p:ext uri="{D42A27DB-BD31-4B8C-83A1-F6EECF244321}">
                <p14:modId xmlns:p14="http://schemas.microsoft.com/office/powerpoint/2010/main" val="2844817280"/>
              </p:ext>
            </p:extLst>
          </p:nvPr>
        </p:nvGraphicFramePr>
        <p:xfrm>
          <a:off x="1619551" y="1655040"/>
          <a:ext cx="7295488" cy="4341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900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544" y="847600"/>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E898B9-A9FC-4F56-8858-65DCDBFF4253}"/>
              </a:ext>
            </a:extLst>
          </p:cNvPr>
          <p:cNvSpPr>
            <a:spLocks noGrp="1"/>
          </p:cNvSpPr>
          <p:nvPr>
            <p:ph type="title"/>
          </p:nvPr>
        </p:nvSpPr>
        <p:spPr>
          <a:xfrm>
            <a:off x="769619" y="1233241"/>
            <a:ext cx="2822350" cy="4064628"/>
          </a:xfrm>
        </p:spPr>
        <p:txBody>
          <a:bodyPr vert="horz" lIns="91440" tIns="45720" rIns="91440" bIns="45720" rtlCol="0" anchor="ctr">
            <a:normAutofit/>
          </a:bodyPr>
          <a:lstStyle/>
          <a:p>
            <a:pPr algn="ctr"/>
            <a:r>
              <a:rPr lang="en-US" sz="4100" kern="1200" dirty="0">
                <a:solidFill>
                  <a:srgbClr val="FFFFFF"/>
                </a:solidFill>
                <a:latin typeface="+mj-lt"/>
                <a:ea typeface="+mj-ea"/>
                <a:cs typeface="+mj-cs"/>
              </a:rPr>
              <a:t>What if the student continues to escalate?</a:t>
            </a:r>
            <a:endParaRPr lang="en-US">
              <a:ea typeface="+mj-ea"/>
              <a:cs typeface="+mj-cs"/>
            </a:endParaRP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a:extLst>
              <a:ext uri="{FF2B5EF4-FFF2-40B4-BE49-F238E27FC236}">
                <a16:creationId xmlns:a16="http://schemas.microsoft.com/office/drawing/2014/main" id="{9565D198-4113-4BD6-8F97-54D36F73922D}"/>
              </a:ext>
            </a:extLst>
          </p:cNvPr>
          <p:cNvSpPr>
            <a:spLocks noGrp="1"/>
          </p:cNvSpPr>
          <p:nvPr>
            <p:ph type="body" sz="quarter" idx="10"/>
          </p:nvPr>
        </p:nvSpPr>
        <p:spPr>
          <a:xfrm>
            <a:off x="4454069" y="1087210"/>
            <a:ext cx="4385367" cy="5366856"/>
          </a:xfrm>
        </p:spPr>
        <p:txBody>
          <a:bodyPr vert="horz" lIns="91440" tIns="45720" rIns="91440" bIns="45720" rtlCol="0" anchor="t">
            <a:normAutofit/>
          </a:bodyPr>
          <a:lstStyle/>
          <a:p>
            <a:pPr marL="342900" indent="-228600">
              <a:buFont typeface="Arial" panose="020B0604020202020204" pitchFamily="34" charset="0"/>
              <a:buChar char="•"/>
            </a:pPr>
            <a:r>
              <a:rPr lang="en-US" dirty="0">
                <a:solidFill>
                  <a:srgbClr val="002D72"/>
                </a:solidFill>
              </a:rPr>
              <a:t>Ignore abusive statements or questions. </a:t>
            </a:r>
          </a:p>
          <a:p>
            <a:pPr marL="342900" indent="-228600">
              <a:buFont typeface="Arial" panose="020B0604020202020204" pitchFamily="34" charset="0"/>
              <a:buChar char="•"/>
            </a:pPr>
            <a:r>
              <a:rPr lang="en-US" dirty="0">
                <a:solidFill>
                  <a:srgbClr val="002D72"/>
                </a:solidFill>
              </a:rPr>
              <a:t>Answer questions with rational responses:</a:t>
            </a:r>
          </a:p>
          <a:p>
            <a:pPr lvl="1">
              <a:buFont typeface="Wingdings" panose="020B0604020202020204" pitchFamily="34" charset="0"/>
              <a:buChar char="Ø"/>
            </a:pPr>
            <a:r>
              <a:rPr lang="en-US" dirty="0">
                <a:solidFill>
                  <a:srgbClr val="002D72"/>
                </a:solidFill>
              </a:rPr>
              <a:t>Student-“Why do I have to do this stupid work anyway?”</a:t>
            </a:r>
          </a:p>
          <a:p>
            <a:pPr lvl="1">
              <a:buFont typeface="Wingdings" panose="020B0604020202020204" pitchFamily="34" charset="0"/>
              <a:buChar char="Ø"/>
            </a:pPr>
            <a:r>
              <a:rPr lang="en-US" dirty="0">
                <a:solidFill>
                  <a:srgbClr val="002D72"/>
                </a:solidFill>
              </a:rPr>
              <a:t>Teacher-“All students must show me they have mastered the subject and this assignment will help show me that.”</a:t>
            </a:r>
            <a:endParaRPr lang="en-US">
              <a:solidFill>
                <a:srgbClr val="002D72"/>
              </a:solidFill>
              <a:ea typeface="Open Sans"/>
              <a:cs typeface="Open Sans"/>
            </a:endParaRPr>
          </a:p>
          <a:p>
            <a:pPr marL="257175" lvl="1"/>
            <a:endParaRPr lang="en-US" sz="2200"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53792"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55339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E898B9-A9FC-4F56-8858-65DCDBFF4253}"/>
              </a:ext>
            </a:extLst>
          </p:cNvPr>
          <p:cNvSpPr>
            <a:spLocks noGrp="1"/>
          </p:cNvSpPr>
          <p:nvPr>
            <p:ph type="title"/>
          </p:nvPr>
        </p:nvSpPr>
        <p:spPr>
          <a:xfrm>
            <a:off x="40670" y="1119209"/>
            <a:ext cx="2788102" cy="4461163"/>
          </a:xfrm>
        </p:spPr>
        <p:txBody>
          <a:bodyPr vert="horz" lIns="91440" tIns="45720" rIns="91440" bIns="45720" rtlCol="0" anchor="ctr">
            <a:normAutofit/>
          </a:bodyPr>
          <a:lstStyle/>
          <a:p>
            <a:r>
              <a:rPr lang="en-US" kern="1200" dirty="0">
                <a:solidFill>
                  <a:srgbClr val="FFFFFF"/>
                </a:solidFill>
                <a:latin typeface="+mj-lt"/>
                <a:ea typeface="+mj-ea"/>
                <a:cs typeface="+mj-cs"/>
              </a:rPr>
              <a:t>What if the student continues to escalate?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9565D198-4113-4BD6-8F97-54D36F73922D}"/>
              </a:ext>
            </a:extLst>
          </p:cNvPr>
          <p:cNvSpPr>
            <a:spLocks noGrp="1"/>
          </p:cNvSpPr>
          <p:nvPr>
            <p:ph type="body" sz="quarter" idx="10"/>
          </p:nvPr>
        </p:nvSpPr>
        <p:spPr>
          <a:xfrm>
            <a:off x="3335481" y="591344"/>
            <a:ext cx="5179868" cy="5585619"/>
          </a:xfrm>
        </p:spPr>
        <p:txBody>
          <a:bodyPr vert="horz" lIns="91440" tIns="45720" rIns="91440" bIns="45720" rtlCol="0" anchor="ctr">
            <a:normAutofit/>
          </a:bodyPr>
          <a:lstStyle/>
          <a:p>
            <a:pPr marL="342900" indent="-228600">
              <a:buFont typeface="Arial" panose="020B0604020202020204" pitchFamily="34" charset="0"/>
              <a:buChar char="•"/>
            </a:pPr>
            <a:r>
              <a:rPr lang="en-US" dirty="0">
                <a:solidFill>
                  <a:srgbClr val="002D72"/>
                </a:solidFill>
              </a:rPr>
              <a:t>Suggest alternative behavior: “When you lower your voice, then I can hear your concerns and help you find a solution,” or “Would you like to take a break and get a drink of water?”</a:t>
            </a:r>
          </a:p>
          <a:p>
            <a:pPr marL="342900" indent="-228600">
              <a:buFont typeface="Arial" panose="020B0604020202020204" pitchFamily="34" charset="0"/>
              <a:buChar char="•"/>
            </a:pPr>
            <a:r>
              <a:rPr lang="en-US" dirty="0">
                <a:solidFill>
                  <a:srgbClr val="002D72"/>
                </a:solidFill>
              </a:rPr>
              <a:t>Provide consequence: “If you continue to throw things, then I will have to call an administrator.”</a:t>
            </a:r>
          </a:p>
          <a:p>
            <a:pPr marL="342900" indent="-228600">
              <a:buFont typeface="Arial" panose="020B0604020202020204" pitchFamily="34" charset="0"/>
              <a:buChar char="•"/>
            </a:pPr>
            <a:r>
              <a:rPr lang="en-US" dirty="0">
                <a:solidFill>
                  <a:srgbClr val="002D72"/>
                </a:solidFill>
              </a:rPr>
              <a:t>Offer choices: “Would like you to continue our meeting calmly or would you prefer to stop now and continue tomorrow?”</a:t>
            </a:r>
          </a:p>
          <a:p>
            <a:pPr marL="257175" lvl="1"/>
            <a:endParaRPr lang="en-US" dirty="0"/>
          </a:p>
        </p:txBody>
      </p:sp>
    </p:spTree>
    <p:extLst>
      <p:ext uri="{BB962C8B-B14F-4D97-AF65-F5344CB8AC3E}">
        <p14:creationId xmlns:p14="http://schemas.microsoft.com/office/powerpoint/2010/main" val="176910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2437781" y="1162044"/>
            <a:ext cx="4083433" cy="306257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BC32905E-7374-46F4-958E-61B621520F16}"/>
              </a:ext>
            </a:extLst>
          </p:cNvPr>
          <p:cNvSpPr>
            <a:spLocks noGrp="1"/>
          </p:cNvSpPr>
          <p:nvPr>
            <p:ph type="title"/>
          </p:nvPr>
        </p:nvSpPr>
        <p:spPr>
          <a:xfrm>
            <a:off x="628650" y="365125"/>
            <a:ext cx="7886699" cy="1325563"/>
          </a:xfrm>
        </p:spPr>
        <p:txBody>
          <a:bodyPr vert="horz" lIns="91440" tIns="45720" rIns="91440" bIns="45720" rtlCol="0" anchor="ctr">
            <a:normAutofit/>
          </a:bodyPr>
          <a:lstStyle/>
          <a:p>
            <a:r>
              <a:rPr lang="en-US" kern="1200" dirty="0">
                <a:latin typeface="+mj-lt"/>
                <a:ea typeface="+mj-ea"/>
                <a:cs typeface="+mj-cs"/>
              </a:rPr>
              <a:t>Things to avoid</a:t>
            </a:r>
          </a:p>
        </p:txBody>
      </p:sp>
      <p:sp>
        <p:nvSpPr>
          <p:cNvPr id="3" name="Text Placeholder 2">
            <a:extLst>
              <a:ext uri="{FF2B5EF4-FFF2-40B4-BE49-F238E27FC236}">
                <a16:creationId xmlns:a16="http://schemas.microsoft.com/office/drawing/2014/main" id="{2732ABB0-B928-4B36-A1BE-C8678783A920}"/>
              </a:ext>
            </a:extLst>
          </p:cNvPr>
          <p:cNvSpPr>
            <a:spLocks noGrp="1"/>
          </p:cNvSpPr>
          <p:nvPr>
            <p:ph type="body" sz="quarter" idx="10"/>
          </p:nvPr>
        </p:nvSpPr>
        <p:spPr>
          <a:xfrm>
            <a:off x="628649" y="1825624"/>
            <a:ext cx="4703821" cy="4891189"/>
          </a:xfrm>
        </p:spPr>
        <p:txBody>
          <a:bodyPr vert="horz" lIns="91440" tIns="45720" rIns="91440" bIns="45720" rtlCol="0" anchor="t">
            <a:normAutofit/>
          </a:bodyPr>
          <a:lstStyle/>
          <a:p>
            <a:pPr marL="342900" indent="-228600">
              <a:buFont typeface="Arial" panose="020B0604020202020204" pitchFamily="34" charset="0"/>
              <a:buChar char="•"/>
            </a:pPr>
            <a:r>
              <a:rPr lang="en-US" sz="2600" dirty="0">
                <a:solidFill>
                  <a:srgbClr val="002D72"/>
                </a:solidFill>
              </a:rPr>
              <a:t>Forcing a student to talk</a:t>
            </a:r>
            <a:endParaRPr lang="en-US" sz="2600" dirty="0">
              <a:solidFill>
                <a:srgbClr val="002D72"/>
              </a:solidFill>
              <a:ea typeface="Open Sans"/>
              <a:cs typeface="Open Sans"/>
            </a:endParaRPr>
          </a:p>
          <a:p>
            <a:pPr marL="342900" indent="-228600">
              <a:buFont typeface="Arial" panose="020B0604020202020204" pitchFamily="34" charset="0"/>
              <a:buChar char="•"/>
            </a:pPr>
            <a:r>
              <a:rPr lang="en-US" sz="2600" dirty="0">
                <a:solidFill>
                  <a:srgbClr val="002D72"/>
                </a:solidFill>
              </a:rPr>
              <a:t>Using sarcasm</a:t>
            </a:r>
            <a:endParaRPr lang="en-US" sz="2600" dirty="0">
              <a:solidFill>
                <a:srgbClr val="002D72"/>
              </a:solidFill>
              <a:ea typeface="Open Sans"/>
              <a:cs typeface="Open Sans"/>
            </a:endParaRPr>
          </a:p>
          <a:p>
            <a:pPr marL="342900" indent="-228600">
              <a:buFont typeface="Arial" panose="020B0604020202020204" pitchFamily="34" charset="0"/>
              <a:buChar char="•"/>
            </a:pPr>
            <a:r>
              <a:rPr lang="en-US" sz="2600" dirty="0">
                <a:solidFill>
                  <a:srgbClr val="002D72"/>
                </a:solidFill>
              </a:rPr>
              <a:t>Telling a student how you feel</a:t>
            </a:r>
            <a:endParaRPr lang="en-US" sz="2600" dirty="0">
              <a:solidFill>
                <a:srgbClr val="002D72"/>
              </a:solidFill>
              <a:ea typeface="Open Sans"/>
              <a:cs typeface="Open Sans"/>
            </a:endParaRPr>
          </a:p>
          <a:p>
            <a:pPr marL="342900" indent="-228600">
              <a:buFont typeface="Arial" panose="020B0604020202020204" pitchFamily="34" charset="0"/>
              <a:buChar char="•"/>
            </a:pPr>
            <a:r>
              <a:rPr lang="en-US" sz="2600" dirty="0">
                <a:solidFill>
                  <a:srgbClr val="002D72"/>
                </a:solidFill>
              </a:rPr>
              <a:t>Giving advice</a:t>
            </a:r>
            <a:endParaRPr lang="en-US" sz="2600" dirty="0">
              <a:solidFill>
                <a:srgbClr val="002D72"/>
              </a:solidFill>
              <a:ea typeface="Open Sans"/>
              <a:cs typeface="Open Sans"/>
            </a:endParaRPr>
          </a:p>
          <a:p>
            <a:pPr marL="342900" indent="-228600">
              <a:buFont typeface="Arial" panose="020B0604020202020204" pitchFamily="34" charset="0"/>
              <a:buChar char="•"/>
            </a:pPr>
            <a:r>
              <a:rPr lang="en-US" sz="2600" dirty="0">
                <a:solidFill>
                  <a:srgbClr val="002D72"/>
                </a:solidFill>
              </a:rPr>
              <a:t>Blaming the student for the situation</a:t>
            </a:r>
            <a:endParaRPr lang="en-US" sz="2600" dirty="0">
              <a:solidFill>
                <a:srgbClr val="002D72"/>
              </a:solidFill>
              <a:ea typeface="Open Sans"/>
              <a:cs typeface="Open Sans"/>
            </a:endParaRPr>
          </a:p>
          <a:p>
            <a:pPr marL="342900" indent="-228600">
              <a:buFont typeface="Arial" panose="020B0604020202020204" pitchFamily="34" charset="0"/>
              <a:buChar char="•"/>
            </a:pPr>
            <a:r>
              <a:rPr lang="en-US" sz="2600" dirty="0">
                <a:solidFill>
                  <a:srgbClr val="002D72"/>
                </a:solidFill>
              </a:rPr>
              <a:t>Arguing with the student</a:t>
            </a:r>
            <a:endParaRPr lang="en-US" sz="2600" dirty="0">
              <a:solidFill>
                <a:srgbClr val="002D72"/>
              </a:solidFill>
              <a:ea typeface="Open Sans"/>
              <a:cs typeface="Open Sans"/>
            </a:endParaRPr>
          </a:p>
        </p:txBody>
      </p:sp>
      <p:sp>
        <p:nvSpPr>
          <p:cNvPr id="14" name="Oval 1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7756" y="5228027"/>
            <a:ext cx="830430"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Graphic 6" descr="Classroom">
            <a:extLst>
              <a:ext uri="{FF2B5EF4-FFF2-40B4-BE49-F238E27FC236}">
                <a16:creationId xmlns:a16="http://schemas.microsoft.com/office/drawing/2014/main" id="{FC41F2F3-1F9E-7A9B-EA42-C9C172F619A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32471" y="2985220"/>
            <a:ext cx="3166198" cy="3166198"/>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5389068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D7CD-69B4-49CC-807D-227FD216215B}"/>
              </a:ext>
            </a:extLst>
          </p:cNvPr>
          <p:cNvSpPr>
            <a:spLocks noGrp="1"/>
          </p:cNvSpPr>
          <p:nvPr>
            <p:ph type="title"/>
          </p:nvPr>
        </p:nvSpPr>
        <p:spPr/>
        <p:txBody>
          <a:bodyPr/>
          <a:lstStyle/>
          <a:p>
            <a:r>
              <a:rPr lang="en-US" dirty="0"/>
              <a:t>Level 3: Risk Behavior</a:t>
            </a:r>
          </a:p>
        </p:txBody>
      </p:sp>
      <p:sp>
        <p:nvSpPr>
          <p:cNvPr id="3" name="Text Placeholder 2">
            <a:extLst>
              <a:ext uri="{FF2B5EF4-FFF2-40B4-BE49-F238E27FC236}">
                <a16:creationId xmlns:a16="http://schemas.microsoft.com/office/drawing/2014/main" id="{AD58173B-706E-4450-9579-827AC7CE5188}"/>
              </a:ext>
            </a:extLst>
          </p:cNvPr>
          <p:cNvSpPr>
            <a:spLocks noGrp="1"/>
          </p:cNvSpPr>
          <p:nvPr>
            <p:ph type="body" sz="quarter" idx="10"/>
          </p:nvPr>
        </p:nvSpPr>
        <p:spPr/>
        <p:txBody>
          <a:bodyPr/>
          <a:lstStyle/>
          <a:p>
            <a:endParaRPr lang="en-US" dirty="0"/>
          </a:p>
        </p:txBody>
      </p:sp>
      <p:graphicFrame>
        <p:nvGraphicFramePr>
          <p:cNvPr id="4" name="Diagram 3">
            <a:extLst>
              <a:ext uri="{FF2B5EF4-FFF2-40B4-BE49-F238E27FC236}">
                <a16:creationId xmlns:a16="http://schemas.microsoft.com/office/drawing/2014/main" id="{CC7D0488-51A5-457C-A62B-E4B5D8781B2B}"/>
              </a:ext>
            </a:extLst>
          </p:cNvPr>
          <p:cNvGraphicFramePr/>
          <p:nvPr>
            <p:extLst>
              <p:ext uri="{D42A27DB-BD31-4B8C-83A1-F6EECF244321}">
                <p14:modId xmlns:p14="http://schemas.microsoft.com/office/powerpoint/2010/main" val="2849720153"/>
              </p:ext>
            </p:extLst>
          </p:nvPr>
        </p:nvGraphicFramePr>
        <p:xfrm>
          <a:off x="1619551" y="1655040"/>
          <a:ext cx="7295488" cy="4341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5871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D9DE5-8DFC-4928-80C4-4F818640D0AC}"/>
              </a:ext>
            </a:extLst>
          </p:cNvPr>
          <p:cNvSpPr>
            <a:spLocks noGrp="1"/>
          </p:cNvSpPr>
          <p:nvPr>
            <p:ph type="title"/>
          </p:nvPr>
        </p:nvSpPr>
        <p:spPr>
          <a:xfrm>
            <a:off x="356956" y="0"/>
            <a:ext cx="5812970" cy="1238294"/>
          </a:xfrm>
        </p:spPr>
        <p:txBody>
          <a:bodyPr/>
          <a:lstStyle/>
          <a:p>
            <a:r>
              <a:rPr lang="en-US" dirty="0"/>
              <a:t>Safety Interventions</a:t>
            </a:r>
          </a:p>
        </p:txBody>
      </p:sp>
      <p:sp>
        <p:nvSpPr>
          <p:cNvPr id="5" name="Text Placeholder 4">
            <a:extLst>
              <a:ext uri="{FF2B5EF4-FFF2-40B4-BE49-F238E27FC236}">
                <a16:creationId xmlns:a16="http://schemas.microsoft.com/office/drawing/2014/main" id="{FE42344D-E9E2-4F6C-B47C-362EB44CB57D}"/>
              </a:ext>
            </a:extLst>
          </p:cNvPr>
          <p:cNvSpPr>
            <a:spLocks noGrp="1"/>
          </p:cNvSpPr>
          <p:nvPr>
            <p:ph type="body" sz="quarter" idx="10"/>
          </p:nvPr>
        </p:nvSpPr>
        <p:spPr/>
        <p:txBody>
          <a:bodyPr/>
          <a:lstStyle/>
          <a:p>
            <a:endParaRPr lang="en-US"/>
          </a:p>
        </p:txBody>
      </p:sp>
      <p:graphicFrame>
        <p:nvGraphicFramePr>
          <p:cNvPr id="4" name="Diagram 3">
            <a:extLst>
              <a:ext uri="{FF2B5EF4-FFF2-40B4-BE49-F238E27FC236}">
                <a16:creationId xmlns:a16="http://schemas.microsoft.com/office/drawing/2014/main" id="{930F058C-C159-4A5D-996A-95AA17644C66}"/>
              </a:ext>
            </a:extLst>
          </p:cNvPr>
          <p:cNvGraphicFramePr/>
          <p:nvPr>
            <p:extLst>
              <p:ext uri="{D42A27DB-BD31-4B8C-83A1-F6EECF244321}">
                <p14:modId xmlns:p14="http://schemas.microsoft.com/office/powerpoint/2010/main" val="2302769175"/>
              </p:ext>
            </p:extLst>
          </p:nvPr>
        </p:nvGraphicFramePr>
        <p:xfrm>
          <a:off x="-168676" y="993113"/>
          <a:ext cx="8398275" cy="5751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4434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3B90C-2874-4B3C-BEB5-2DEDBEB194A5}"/>
              </a:ext>
            </a:extLst>
          </p:cNvPr>
          <p:cNvSpPr>
            <a:spLocks noGrp="1"/>
          </p:cNvSpPr>
          <p:nvPr>
            <p:ph type="title"/>
          </p:nvPr>
        </p:nvSpPr>
        <p:spPr>
          <a:xfrm>
            <a:off x="365834" y="285228"/>
            <a:ext cx="5812970" cy="1238294"/>
          </a:xfrm>
        </p:spPr>
        <p:txBody>
          <a:bodyPr/>
          <a:lstStyle/>
          <a:p>
            <a:r>
              <a:rPr lang="en-US" dirty="0"/>
              <a:t>Other interventions</a:t>
            </a:r>
          </a:p>
        </p:txBody>
      </p:sp>
      <p:sp>
        <p:nvSpPr>
          <p:cNvPr id="3" name="Text Placeholder 2">
            <a:extLst>
              <a:ext uri="{FF2B5EF4-FFF2-40B4-BE49-F238E27FC236}">
                <a16:creationId xmlns:a16="http://schemas.microsoft.com/office/drawing/2014/main" id="{9D72A8EF-3098-4F3D-97AE-05FEE2498D43}"/>
              </a:ext>
            </a:extLst>
          </p:cNvPr>
          <p:cNvSpPr>
            <a:spLocks noGrp="1"/>
          </p:cNvSpPr>
          <p:nvPr>
            <p:ph type="body" sz="quarter" idx="10"/>
          </p:nvPr>
        </p:nvSpPr>
        <p:spPr>
          <a:xfrm>
            <a:off x="1866160" y="1851025"/>
            <a:ext cx="6860590" cy="4721747"/>
          </a:xfrm>
        </p:spPr>
        <p:txBody>
          <a:bodyPr vert="horz" lIns="91440" tIns="45720" rIns="91440" bIns="45720" rtlCol="0" anchor="t">
            <a:normAutofit/>
          </a:bodyPr>
          <a:lstStyle/>
          <a:p>
            <a:pPr marL="342900" indent="-342900">
              <a:buFont typeface="Arial" panose="020B0604020202020204" pitchFamily="34" charset="0"/>
              <a:buChar char="•"/>
            </a:pPr>
            <a:r>
              <a:rPr lang="en-US" dirty="0">
                <a:solidFill>
                  <a:srgbClr val="002D72"/>
                </a:solidFill>
              </a:rPr>
              <a:t>Remove items that could be dangerous</a:t>
            </a:r>
            <a:endParaRPr lang="en-US" dirty="0">
              <a:solidFill>
                <a:srgbClr val="002D72"/>
              </a:solidFill>
              <a:ea typeface="Open Sans"/>
              <a:cs typeface="Open Sans"/>
            </a:endParaRPr>
          </a:p>
          <a:p>
            <a:pPr marL="342900" indent="-342900">
              <a:buFont typeface="Arial" panose="020B0604020202020204" pitchFamily="34" charset="0"/>
              <a:buChar char="•"/>
            </a:pPr>
            <a:endParaRPr lang="en-US" dirty="0">
              <a:solidFill>
                <a:srgbClr val="002D72"/>
              </a:solidFill>
              <a:ea typeface="Open Sans"/>
              <a:cs typeface="Open Sans"/>
            </a:endParaRPr>
          </a:p>
          <a:p>
            <a:pPr marL="342900" indent="-342900">
              <a:buFont typeface="Arial" panose="020B0604020202020204" pitchFamily="34" charset="0"/>
              <a:buChar char="•"/>
            </a:pPr>
            <a:r>
              <a:rPr lang="en-US" dirty="0">
                <a:solidFill>
                  <a:srgbClr val="002D72"/>
                </a:solidFill>
              </a:rPr>
              <a:t>Remove other people</a:t>
            </a:r>
            <a:endParaRPr lang="en-US" dirty="0">
              <a:solidFill>
                <a:srgbClr val="002D72"/>
              </a:solidFill>
              <a:ea typeface="Open Sans"/>
              <a:cs typeface="Open Sans"/>
            </a:endParaRPr>
          </a:p>
          <a:p>
            <a:endParaRPr lang="en-US" dirty="0">
              <a:solidFill>
                <a:srgbClr val="002D72"/>
              </a:solidFill>
            </a:endParaRPr>
          </a:p>
          <a:p>
            <a:pPr marL="342900" indent="-342900">
              <a:buFont typeface="Arial" panose="020B0604020202020204" pitchFamily="34" charset="0"/>
              <a:buChar char="•"/>
            </a:pPr>
            <a:r>
              <a:rPr lang="en-US" dirty="0">
                <a:solidFill>
                  <a:srgbClr val="002D72"/>
                </a:solidFill>
              </a:rPr>
              <a:t>Ask another staff member to help</a:t>
            </a:r>
          </a:p>
          <a:p>
            <a:endParaRPr lang="en-US" dirty="0">
              <a:solidFill>
                <a:srgbClr val="002D72"/>
              </a:solidFill>
            </a:endParaRPr>
          </a:p>
          <a:p>
            <a:pPr marL="342900" indent="-342900">
              <a:buFont typeface="Arial" panose="020B0604020202020204" pitchFamily="34" charset="0"/>
              <a:buChar char="•"/>
            </a:pPr>
            <a:r>
              <a:rPr lang="en-US" dirty="0">
                <a:solidFill>
                  <a:srgbClr val="002D72"/>
                </a:solidFill>
              </a:rPr>
              <a:t>Keep space between you and student</a:t>
            </a:r>
          </a:p>
          <a:p>
            <a:endParaRPr lang="en-US" dirty="0">
              <a:solidFill>
                <a:srgbClr val="002D72"/>
              </a:solidFill>
            </a:endParaRPr>
          </a:p>
          <a:p>
            <a:pPr marL="342900" indent="-342900">
              <a:buFont typeface="Arial" panose="020B0604020202020204" pitchFamily="34" charset="0"/>
              <a:buChar char="•"/>
            </a:pPr>
            <a:r>
              <a:rPr lang="en-US" dirty="0">
                <a:solidFill>
                  <a:srgbClr val="002D72"/>
                </a:solidFill>
              </a:rPr>
              <a:t>Call for help</a:t>
            </a:r>
          </a:p>
        </p:txBody>
      </p:sp>
      <p:pic>
        <p:nvPicPr>
          <p:cNvPr id="5" name="Graphic 4" descr="Telephone with solid fill">
            <a:extLst>
              <a:ext uri="{FF2B5EF4-FFF2-40B4-BE49-F238E27FC236}">
                <a16:creationId xmlns:a16="http://schemas.microsoft.com/office/drawing/2014/main" id="{4037FB7F-EA4F-4AC5-8307-F3267AF39C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2179" y="5121446"/>
            <a:ext cx="914400" cy="914400"/>
          </a:xfrm>
          <a:prstGeom prst="rect">
            <a:avLst/>
          </a:prstGeom>
        </p:spPr>
      </p:pic>
      <p:pic>
        <p:nvPicPr>
          <p:cNvPr id="7" name="Graphic 6" descr="Woman Shrugging with solid fill">
            <a:extLst>
              <a:ext uri="{FF2B5EF4-FFF2-40B4-BE49-F238E27FC236}">
                <a16:creationId xmlns:a16="http://schemas.microsoft.com/office/drawing/2014/main" id="{0C8B78D6-0AA0-4298-9416-40B94A2AE7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2179" y="3305751"/>
            <a:ext cx="914400" cy="914400"/>
          </a:xfrm>
          <a:prstGeom prst="rect">
            <a:avLst/>
          </a:prstGeom>
        </p:spPr>
      </p:pic>
      <p:pic>
        <p:nvPicPr>
          <p:cNvPr id="9" name="Graphic 8" descr="Scissors with solid fill">
            <a:extLst>
              <a:ext uri="{FF2B5EF4-FFF2-40B4-BE49-F238E27FC236}">
                <a16:creationId xmlns:a16="http://schemas.microsoft.com/office/drawing/2014/main" id="{268B1C3F-BEBC-45D6-9535-56DB59BDB32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22179" y="1552564"/>
            <a:ext cx="914400" cy="914400"/>
          </a:xfrm>
          <a:prstGeom prst="rect">
            <a:avLst/>
          </a:prstGeom>
        </p:spPr>
      </p:pic>
    </p:spTree>
    <p:extLst>
      <p:ext uri="{BB962C8B-B14F-4D97-AF65-F5344CB8AC3E}">
        <p14:creationId xmlns:p14="http://schemas.microsoft.com/office/powerpoint/2010/main" val="739597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1F4D-9C80-4CD0-BCFC-84D831D9FEE1}"/>
              </a:ext>
            </a:extLst>
          </p:cNvPr>
          <p:cNvSpPr>
            <a:spLocks noGrp="1"/>
          </p:cNvSpPr>
          <p:nvPr>
            <p:ph type="title"/>
          </p:nvPr>
        </p:nvSpPr>
        <p:spPr>
          <a:xfrm>
            <a:off x="452483" y="210535"/>
            <a:ext cx="5922538" cy="1695492"/>
          </a:xfrm>
        </p:spPr>
        <p:txBody>
          <a:bodyPr>
            <a:normAutofit/>
          </a:bodyPr>
          <a:lstStyle/>
          <a:p>
            <a:r>
              <a:rPr lang="en-US" dirty="0"/>
              <a:t>De-escalation Practice</a:t>
            </a:r>
          </a:p>
        </p:txBody>
      </p:sp>
    </p:spTree>
    <p:extLst>
      <p:ext uri="{BB962C8B-B14F-4D97-AF65-F5344CB8AC3E}">
        <p14:creationId xmlns:p14="http://schemas.microsoft.com/office/powerpoint/2010/main" val="2927352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918B29-C1E1-4B0E-9420-6DD88A85FBDE}"/>
              </a:ext>
            </a:extLst>
          </p:cNvPr>
          <p:cNvSpPr>
            <a:spLocks noGrp="1"/>
          </p:cNvSpPr>
          <p:nvPr>
            <p:ph type="title"/>
          </p:nvPr>
        </p:nvSpPr>
        <p:spPr>
          <a:xfrm>
            <a:off x="293495" y="29902"/>
            <a:ext cx="8325937" cy="1117508"/>
          </a:xfrm>
        </p:spPr>
        <p:txBody>
          <a:bodyPr>
            <a:normAutofit/>
          </a:bodyPr>
          <a:lstStyle/>
          <a:p>
            <a:r>
              <a:rPr lang="en-US" sz="3600" b="1" dirty="0">
                <a:solidFill>
                  <a:srgbClr val="002D72"/>
                </a:solidFill>
              </a:rPr>
              <a:t>Example Script</a:t>
            </a:r>
          </a:p>
        </p:txBody>
      </p:sp>
      <p:sp>
        <p:nvSpPr>
          <p:cNvPr id="2" name="Text Placeholder 1">
            <a:extLst>
              <a:ext uri="{FF2B5EF4-FFF2-40B4-BE49-F238E27FC236}">
                <a16:creationId xmlns:a16="http://schemas.microsoft.com/office/drawing/2014/main" id="{BB89171F-9380-4E2D-8279-8E768EC2541E}"/>
              </a:ext>
            </a:extLst>
          </p:cNvPr>
          <p:cNvSpPr>
            <a:spLocks noGrp="1"/>
          </p:cNvSpPr>
          <p:nvPr>
            <p:ph type="body" sz="quarter" idx="10"/>
          </p:nvPr>
        </p:nvSpPr>
        <p:spPr/>
        <p:txBody>
          <a:bodyPr/>
          <a:lstStyle/>
          <a:p>
            <a:endParaRPr lang="en-US"/>
          </a:p>
        </p:txBody>
      </p:sp>
      <p:graphicFrame>
        <p:nvGraphicFramePr>
          <p:cNvPr id="6" name="Table 6">
            <a:extLst>
              <a:ext uri="{FF2B5EF4-FFF2-40B4-BE49-F238E27FC236}">
                <a16:creationId xmlns:a16="http://schemas.microsoft.com/office/drawing/2014/main" id="{471B8C70-05C4-4DB6-B56F-535DEFE21EBB}"/>
              </a:ext>
            </a:extLst>
          </p:cNvPr>
          <p:cNvGraphicFramePr>
            <a:graphicFrameLocks noGrp="1"/>
          </p:cNvGraphicFramePr>
          <p:nvPr>
            <p:extLst>
              <p:ext uri="{D42A27DB-BD31-4B8C-83A1-F6EECF244321}">
                <p14:modId xmlns:p14="http://schemas.microsoft.com/office/powerpoint/2010/main" val="2107495184"/>
              </p:ext>
            </p:extLst>
          </p:nvPr>
        </p:nvGraphicFramePr>
        <p:xfrm>
          <a:off x="106136" y="1082273"/>
          <a:ext cx="8886944" cy="5128260"/>
        </p:xfrm>
        <a:graphic>
          <a:graphicData uri="http://schemas.openxmlformats.org/drawingml/2006/table">
            <a:tbl>
              <a:tblPr firstRow="1" bandRow="1">
                <a:tableStyleId>{00A15C55-8517-42AA-B614-E9B94910E393}</a:tableStyleId>
              </a:tblPr>
              <a:tblGrid>
                <a:gridCol w="1751394">
                  <a:extLst>
                    <a:ext uri="{9D8B030D-6E8A-4147-A177-3AD203B41FA5}">
                      <a16:colId xmlns:a16="http://schemas.microsoft.com/office/drawing/2014/main" val="3005421666"/>
                    </a:ext>
                  </a:extLst>
                </a:gridCol>
                <a:gridCol w="7135550">
                  <a:extLst>
                    <a:ext uri="{9D8B030D-6E8A-4147-A177-3AD203B41FA5}">
                      <a16:colId xmlns:a16="http://schemas.microsoft.com/office/drawing/2014/main" val="972505995"/>
                    </a:ext>
                  </a:extLst>
                </a:gridCol>
              </a:tblGrid>
              <a:tr h="374375">
                <a:tc>
                  <a:txBody>
                    <a:bodyPr/>
                    <a:lstStyle/>
                    <a:p>
                      <a:pPr algn="ctr"/>
                      <a:r>
                        <a:rPr lang="en-US" sz="2000" dirty="0">
                          <a:solidFill>
                            <a:schemeClr val="accent2"/>
                          </a:solidFill>
                          <a:latin typeface="+mn-lt"/>
                          <a:cs typeface="Arial"/>
                        </a:rPr>
                        <a:t>Behavior</a:t>
                      </a:r>
                    </a:p>
                  </a:txBody>
                  <a:tcPr/>
                </a:tc>
                <a:tc>
                  <a:txBody>
                    <a:bodyPr/>
                    <a:lstStyle/>
                    <a:p>
                      <a:pPr algn="ctr"/>
                      <a:r>
                        <a:rPr lang="en-US" sz="2000" dirty="0">
                          <a:solidFill>
                            <a:schemeClr val="accent2"/>
                          </a:solidFill>
                          <a:latin typeface="+mn-lt"/>
                          <a:cs typeface="Arial"/>
                        </a:rPr>
                        <a:t>Useful Phrases</a:t>
                      </a:r>
                    </a:p>
                  </a:txBody>
                  <a:tcPr/>
                </a:tc>
                <a:extLst>
                  <a:ext uri="{0D108BD9-81ED-4DB2-BD59-A6C34878D82A}">
                    <a16:rowId xmlns:a16="http://schemas.microsoft.com/office/drawing/2014/main" val="4182117857"/>
                  </a:ext>
                </a:extLst>
              </a:tr>
              <a:tr h="1065530">
                <a:tc>
                  <a:txBody>
                    <a:bodyPr/>
                    <a:lstStyle/>
                    <a:p>
                      <a:r>
                        <a:rPr lang="en-US" sz="1650" b="1" dirty="0">
                          <a:solidFill>
                            <a:srgbClr val="002060"/>
                          </a:solidFill>
                          <a:latin typeface="+mn-lt"/>
                          <a:cs typeface="Arial"/>
                        </a:rPr>
                        <a:t>Be aware and attentive</a:t>
                      </a:r>
                    </a:p>
                  </a:txBody>
                  <a:tcPr/>
                </a:tc>
                <a:tc>
                  <a:txBody>
                    <a:bodyPr/>
                    <a:lstStyle/>
                    <a:p>
                      <a:r>
                        <a:rPr lang="en-US" sz="1650" dirty="0">
                          <a:solidFill>
                            <a:srgbClr val="002060"/>
                          </a:solidFill>
                          <a:latin typeface="+mn-lt"/>
                          <a:cs typeface="Arial"/>
                        </a:rPr>
                        <a:t>“Tell me about what’s upsetting you.”</a:t>
                      </a:r>
                    </a:p>
                    <a:p>
                      <a:r>
                        <a:rPr lang="en-US" sz="1650" dirty="0">
                          <a:solidFill>
                            <a:srgbClr val="002060"/>
                          </a:solidFill>
                          <a:latin typeface="+mn-lt"/>
                          <a:cs typeface="Arial"/>
                        </a:rPr>
                        <a:t>“I see you are balling your fists. Are you angry? Is that right? Tell me what happened.”</a:t>
                      </a:r>
                    </a:p>
                    <a:p>
                      <a:r>
                        <a:rPr lang="en-US" sz="1650" dirty="0">
                          <a:solidFill>
                            <a:srgbClr val="002060"/>
                          </a:solidFill>
                          <a:latin typeface="+mn-lt"/>
                          <a:cs typeface="Arial"/>
                        </a:rPr>
                        <a:t>“Are you okay?”</a:t>
                      </a:r>
                    </a:p>
                  </a:txBody>
                  <a:tcPr/>
                </a:tc>
                <a:extLst>
                  <a:ext uri="{0D108BD9-81ED-4DB2-BD59-A6C34878D82A}">
                    <a16:rowId xmlns:a16="http://schemas.microsoft.com/office/drawing/2014/main" val="3183163066"/>
                  </a:ext>
                </a:extLst>
              </a:tr>
              <a:tr h="820746">
                <a:tc>
                  <a:txBody>
                    <a:bodyPr/>
                    <a:lstStyle/>
                    <a:p>
                      <a:r>
                        <a:rPr lang="en-US" sz="1650" b="1" dirty="0">
                          <a:solidFill>
                            <a:srgbClr val="002060"/>
                          </a:solidFill>
                          <a:latin typeface="+mn-lt"/>
                          <a:cs typeface="Arial"/>
                        </a:rPr>
                        <a:t>Acknowledge the difficulty with empathy</a:t>
                      </a:r>
                    </a:p>
                  </a:txBody>
                  <a:tcPr/>
                </a:tc>
                <a:tc>
                  <a:txBody>
                    <a:bodyPr/>
                    <a:lstStyle/>
                    <a:p>
                      <a:r>
                        <a:rPr lang="en-US" sz="1650" dirty="0">
                          <a:solidFill>
                            <a:srgbClr val="002060"/>
                          </a:solidFill>
                          <a:latin typeface="+mn-lt"/>
                          <a:cs typeface="Arial"/>
                        </a:rPr>
                        <a:t>“It’s very frustrating to be late for lunch.”</a:t>
                      </a:r>
                    </a:p>
                    <a:p>
                      <a:r>
                        <a:rPr lang="en-US" sz="1650" dirty="0">
                          <a:solidFill>
                            <a:srgbClr val="002060"/>
                          </a:solidFill>
                          <a:latin typeface="+mn-lt"/>
                          <a:cs typeface="Arial"/>
                        </a:rPr>
                        <a:t>“It must be difficult to try a new assignment by yourself.”</a:t>
                      </a:r>
                    </a:p>
                  </a:txBody>
                  <a:tcPr/>
                </a:tc>
                <a:extLst>
                  <a:ext uri="{0D108BD9-81ED-4DB2-BD59-A6C34878D82A}">
                    <a16:rowId xmlns:a16="http://schemas.microsoft.com/office/drawing/2014/main" val="2896636548"/>
                  </a:ext>
                </a:extLst>
              </a:tr>
              <a:tr h="820746">
                <a:tc>
                  <a:txBody>
                    <a:bodyPr/>
                    <a:lstStyle/>
                    <a:p>
                      <a:r>
                        <a:rPr lang="en-US" sz="1650" b="1" dirty="0">
                          <a:solidFill>
                            <a:srgbClr val="002060"/>
                          </a:solidFill>
                          <a:latin typeface="+mn-lt"/>
                          <a:cs typeface="Arial"/>
                        </a:rPr>
                        <a:t>Encourage more information</a:t>
                      </a:r>
                    </a:p>
                  </a:txBody>
                  <a:tcPr/>
                </a:tc>
                <a:tc>
                  <a:txBody>
                    <a:bodyPr/>
                    <a:lstStyle/>
                    <a:p>
                      <a:r>
                        <a:rPr lang="en-US" sz="1650" dirty="0">
                          <a:solidFill>
                            <a:srgbClr val="002060"/>
                          </a:solidFill>
                          <a:latin typeface="+mn-lt"/>
                          <a:cs typeface="Arial"/>
                        </a:rPr>
                        <a:t>“Tell me more about what happened.”</a:t>
                      </a:r>
                    </a:p>
                    <a:p>
                      <a:r>
                        <a:rPr lang="en-US" sz="1650" dirty="0">
                          <a:solidFill>
                            <a:srgbClr val="002060"/>
                          </a:solidFill>
                          <a:latin typeface="+mn-lt"/>
                          <a:cs typeface="Arial"/>
                        </a:rPr>
                        <a:t>“Help me understand what you are saying.”</a:t>
                      </a:r>
                    </a:p>
                  </a:txBody>
                  <a:tcPr/>
                </a:tc>
                <a:extLst>
                  <a:ext uri="{0D108BD9-81ED-4DB2-BD59-A6C34878D82A}">
                    <a16:rowId xmlns:a16="http://schemas.microsoft.com/office/drawing/2014/main" val="1327305543"/>
                  </a:ext>
                </a:extLst>
              </a:tr>
              <a:tr h="1065530">
                <a:tc>
                  <a:txBody>
                    <a:bodyPr/>
                    <a:lstStyle/>
                    <a:p>
                      <a:r>
                        <a:rPr lang="en-US" sz="1650" b="1" dirty="0">
                          <a:solidFill>
                            <a:srgbClr val="002060"/>
                          </a:solidFill>
                          <a:latin typeface="+mn-lt"/>
                          <a:cs typeface="Arial"/>
                        </a:rPr>
                        <a:t>Make a statement guessing the meaning</a:t>
                      </a:r>
                    </a:p>
                  </a:txBody>
                  <a:tcPr/>
                </a:tc>
                <a:tc>
                  <a:txBody>
                    <a:bodyPr/>
                    <a:lstStyle/>
                    <a:p>
                      <a:r>
                        <a:rPr lang="en-US" sz="1650" dirty="0">
                          <a:solidFill>
                            <a:srgbClr val="002060"/>
                          </a:solidFill>
                          <a:latin typeface="+mn-lt"/>
                          <a:cs typeface="Arial"/>
                        </a:rPr>
                        <a:t>“Were you angry with Ms. Johnson because she held you after class which made you late for lunch?”</a:t>
                      </a:r>
                    </a:p>
                    <a:p>
                      <a:r>
                        <a:rPr lang="en-US" sz="1650" dirty="0">
                          <a:solidFill>
                            <a:srgbClr val="002060"/>
                          </a:solidFill>
                          <a:latin typeface="+mn-lt"/>
                          <a:cs typeface="Arial"/>
                        </a:rPr>
                        <a:t>“Were you frustrated with Ms. Miller because she was unable to help you when you raised your hand?”</a:t>
                      </a:r>
                    </a:p>
                  </a:txBody>
                  <a:tcPr/>
                </a:tc>
                <a:extLst>
                  <a:ext uri="{0D108BD9-81ED-4DB2-BD59-A6C34878D82A}">
                    <a16:rowId xmlns:a16="http://schemas.microsoft.com/office/drawing/2014/main" val="4042562247"/>
                  </a:ext>
                </a:extLst>
              </a:tr>
              <a:tr h="820746">
                <a:tc>
                  <a:txBody>
                    <a:bodyPr/>
                    <a:lstStyle/>
                    <a:p>
                      <a:r>
                        <a:rPr lang="en-US" sz="1650" b="1" dirty="0">
                          <a:solidFill>
                            <a:srgbClr val="002060"/>
                          </a:solidFill>
                          <a:latin typeface="+mn-lt"/>
                          <a:cs typeface="Arial"/>
                        </a:rPr>
                        <a:t>Take action</a:t>
                      </a:r>
                    </a:p>
                  </a:txBody>
                  <a:tcPr/>
                </a:tc>
                <a:tc>
                  <a:txBody>
                    <a:bodyPr/>
                    <a:lstStyle/>
                    <a:p>
                      <a:r>
                        <a:rPr lang="en-US" sz="1650" dirty="0">
                          <a:solidFill>
                            <a:srgbClr val="002060"/>
                          </a:solidFill>
                          <a:latin typeface="+mn-lt"/>
                          <a:cs typeface="Arial"/>
                        </a:rPr>
                        <a:t>“Let’s go grab lunch together and we can talk about this some more.”</a:t>
                      </a:r>
                    </a:p>
                    <a:p>
                      <a:r>
                        <a:rPr lang="en-US" sz="1650" dirty="0">
                          <a:solidFill>
                            <a:srgbClr val="002060"/>
                          </a:solidFill>
                          <a:latin typeface="+mn-lt"/>
                          <a:cs typeface="Arial"/>
                        </a:rPr>
                        <a:t>“When you are ready to talk, I will be right over here. Then, we can find a solution together.”</a:t>
                      </a:r>
                    </a:p>
                  </a:txBody>
                  <a:tcPr/>
                </a:tc>
                <a:extLst>
                  <a:ext uri="{0D108BD9-81ED-4DB2-BD59-A6C34878D82A}">
                    <a16:rowId xmlns:a16="http://schemas.microsoft.com/office/drawing/2014/main" val="1626698399"/>
                  </a:ext>
                </a:extLst>
              </a:tr>
            </a:tbl>
          </a:graphicData>
        </a:graphic>
      </p:graphicFrame>
    </p:spTree>
    <p:extLst>
      <p:ext uri="{BB962C8B-B14F-4D97-AF65-F5344CB8AC3E}">
        <p14:creationId xmlns:p14="http://schemas.microsoft.com/office/powerpoint/2010/main" val="714757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6C582-68C9-4520-B712-C82F207EB2B0}"/>
              </a:ext>
            </a:extLst>
          </p:cNvPr>
          <p:cNvSpPr>
            <a:spLocks noGrp="1"/>
          </p:cNvSpPr>
          <p:nvPr>
            <p:ph type="title"/>
          </p:nvPr>
        </p:nvSpPr>
        <p:spPr/>
        <p:txBody>
          <a:bodyPr/>
          <a:lstStyle/>
          <a:p>
            <a:r>
              <a:rPr lang="en-US" dirty="0"/>
              <a:t>Example Script Together</a:t>
            </a:r>
          </a:p>
        </p:txBody>
      </p:sp>
      <p:sp>
        <p:nvSpPr>
          <p:cNvPr id="3" name="Text Placeholder 2">
            <a:extLst>
              <a:ext uri="{FF2B5EF4-FFF2-40B4-BE49-F238E27FC236}">
                <a16:creationId xmlns:a16="http://schemas.microsoft.com/office/drawing/2014/main" id="{E4E48BC2-AB1B-4A7E-A2D9-3566785A59D3}"/>
              </a:ext>
            </a:extLst>
          </p:cNvPr>
          <p:cNvSpPr>
            <a:spLocks noGrp="1"/>
          </p:cNvSpPr>
          <p:nvPr>
            <p:ph type="body" sz="quarter" idx="10"/>
          </p:nvPr>
        </p:nvSpPr>
        <p:spPr>
          <a:xfrm>
            <a:off x="328474" y="1546520"/>
            <a:ext cx="6239804" cy="4596828"/>
          </a:xfrm>
        </p:spPr>
        <p:txBody>
          <a:bodyPr>
            <a:noAutofit/>
          </a:bodyPr>
          <a:lstStyle/>
          <a:p>
            <a:r>
              <a:rPr lang="en-US" sz="2000" dirty="0">
                <a:solidFill>
                  <a:srgbClr val="002D72"/>
                </a:solidFill>
              </a:rPr>
              <a:t>Teacher: “I see you rubbing your hands together. Is everything okay?”</a:t>
            </a:r>
          </a:p>
          <a:p>
            <a:r>
              <a:rPr lang="en-US" sz="2000" dirty="0">
                <a:solidFill>
                  <a:srgbClr val="002D72"/>
                </a:solidFill>
              </a:rPr>
              <a:t>Teacher: “Are you feeling frustrated?”</a:t>
            </a:r>
          </a:p>
          <a:p>
            <a:r>
              <a:rPr lang="en-US" sz="2000" dirty="0">
                <a:solidFill>
                  <a:srgbClr val="002D72"/>
                </a:solidFill>
              </a:rPr>
              <a:t>Teacher: “What are you frustrated about?”</a:t>
            </a:r>
          </a:p>
          <a:p>
            <a:r>
              <a:rPr lang="en-US" sz="2000" dirty="0">
                <a:solidFill>
                  <a:srgbClr val="002D72"/>
                </a:solidFill>
              </a:rPr>
              <a:t>Teacher: “So, you’re frustrated about missing practice and now you can’t start at the game. Is that right?”</a:t>
            </a:r>
          </a:p>
          <a:p>
            <a:r>
              <a:rPr lang="en-US" sz="2000" dirty="0">
                <a:solidFill>
                  <a:srgbClr val="002D72"/>
                </a:solidFill>
              </a:rPr>
              <a:t>Teacher: “I would be frustrated too if missing practice was out of my control, and I couldn’t start in the game.”</a:t>
            </a:r>
          </a:p>
          <a:p>
            <a:r>
              <a:rPr lang="en-US" sz="2000" dirty="0">
                <a:solidFill>
                  <a:srgbClr val="002D72"/>
                </a:solidFill>
              </a:rPr>
              <a:t>Teacher: “Would you like to talk to your coach to discuss why you missed practice? I can’t promise you he will change his decision, but at least you will feel heard.”</a:t>
            </a:r>
          </a:p>
        </p:txBody>
      </p:sp>
    </p:spTree>
    <p:extLst>
      <p:ext uri="{BB962C8B-B14F-4D97-AF65-F5344CB8AC3E}">
        <p14:creationId xmlns:p14="http://schemas.microsoft.com/office/powerpoint/2010/main" val="2131963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Guiding Questions:</a:t>
            </a:r>
          </a:p>
        </p:txBody>
      </p:sp>
      <p:pic>
        <p:nvPicPr>
          <p:cNvPr id="4" name="Picture 3"/>
          <p:cNvPicPr>
            <a:picLocks noChangeAspect="1"/>
          </p:cNvPicPr>
          <p:nvPr/>
        </p:nvPicPr>
        <p:blipFill>
          <a:blip r:embed="rId3"/>
          <a:stretch>
            <a:fillRect/>
          </a:stretch>
        </p:blipFill>
        <p:spPr>
          <a:xfrm>
            <a:off x="332509" y="365127"/>
            <a:ext cx="5860473" cy="3234605"/>
          </a:xfrm>
          <a:prstGeom prst="rect">
            <a:avLst/>
          </a:prstGeom>
        </p:spPr>
      </p:pic>
      <p:sp>
        <p:nvSpPr>
          <p:cNvPr id="6" name="TextBox 5"/>
          <p:cNvSpPr txBox="1"/>
          <p:nvPr/>
        </p:nvSpPr>
        <p:spPr>
          <a:xfrm>
            <a:off x="332509" y="4072344"/>
            <a:ext cx="8085350" cy="2443811"/>
          </a:xfrm>
          <a:prstGeom prst="rect">
            <a:avLst/>
          </a:prstGeom>
          <a:noFill/>
        </p:spPr>
        <p:txBody>
          <a:bodyPr wrap="square" lIns="91440" tIns="45720" rIns="91440" bIns="45720" rtlCol="0" anchor="t">
            <a:spAutoFit/>
          </a:bodyPr>
          <a:lstStyle/>
          <a:p>
            <a:r>
              <a:rPr lang="en-US" sz="3200" dirty="0">
                <a:solidFill>
                  <a:srgbClr val="002D72"/>
                </a:solidFill>
                <a:cs typeface="Arial" panose="020B0604020202020204" pitchFamily="34" charset="0"/>
              </a:rPr>
              <a:t>Using the sentence starters provided, work with a partner to role play. Be ready to share the experience with the group. </a:t>
            </a:r>
          </a:p>
          <a:p>
            <a:pPr marL="342900" indent="-342900">
              <a:lnSpc>
                <a:spcPct val="150000"/>
              </a:lnSpc>
              <a:buFont typeface="Arial" panose="020B0604020202020204" pitchFamily="34" charset="0"/>
              <a:buChar char="•"/>
            </a:pPr>
            <a:endParaRPr lang="en-US" sz="2000" dirty="0">
              <a:solidFill>
                <a:srgbClr val="002D72"/>
              </a:solidFill>
            </a:endParaRPr>
          </a:p>
          <a:p>
            <a:pPr marL="342900" indent="-342900">
              <a:lnSpc>
                <a:spcPct val="150000"/>
              </a:lnSpc>
              <a:buFont typeface="Arial" panose="020B0604020202020204" pitchFamily="34" charset="0"/>
              <a:buChar char="•"/>
            </a:pPr>
            <a:endParaRPr lang="en-US" sz="2000" dirty="0">
              <a:solidFill>
                <a:srgbClr val="002D72"/>
              </a:solidFill>
            </a:endParaRPr>
          </a:p>
        </p:txBody>
      </p:sp>
    </p:spTree>
    <p:extLst>
      <p:ext uri="{BB962C8B-B14F-4D97-AF65-F5344CB8AC3E}">
        <p14:creationId xmlns:p14="http://schemas.microsoft.com/office/powerpoint/2010/main" val="15066818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35B00-BFE6-4128-AD37-1E98820BC4A2}"/>
              </a:ext>
            </a:extLst>
          </p:cNvPr>
          <p:cNvSpPr>
            <a:spLocks noGrp="1"/>
          </p:cNvSpPr>
          <p:nvPr>
            <p:ph type="title"/>
          </p:nvPr>
        </p:nvSpPr>
        <p:spPr/>
        <p:txBody>
          <a:bodyPr/>
          <a:lstStyle/>
          <a:p>
            <a:r>
              <a:rPr lang="en-US" dirty="0"/>
              <a:t>What happens after the incident?</a:t>
            </a:r>
          </a:p>
        </p:txBody>
      </p:sp>
    </p:spTree>
    <p:extLst>
      <p:ext uri="{BB962C8B-B14F-4D97-AF65-F5344CB8AC3E}">
        <p14:creationId xmlns:p14="http://schemas.microsoft.com/office/powerpoint/2010/main" val="1418044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vert="horz" lIns="91440" tIns="45720" rIns="91440" bIns="45720" rtlCol="0" anchor="ctr">
            <a:normAutofit/>
          </a:bodyPr>
          <a:lstStyle/>
          <a:p>
            <a:pPr>
              <a:spcBef>
                <a:spcPct val="0"/>
              </a:spcBef>
            </a:pPr>
            <a:r>
              <a:rPr lang="en-US" dirty="0"/>
              <a:t>Guiding Question:</a:t>
            </a:r>
          </a:p>
        </p:txBody>
      </p:sp>
      <p:pic>
        <p:nvPicPr>
          <p:cNvPr id="4" name="Picture 3"/>
          <p:cNvPicPr>
            <a:picLocks noChangeAspect="1"/>
          </p:cNvPicPr>
          <p:nvPr/>
        </p:nvPicPr>
        <p:blipFill rotWithShape="1">
          <a:blip r:embed="rId3"/>
          <a:srcRect t="14822" b="25721"/>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TextBox 5"/>
          <p:cNvSpPr txBox="1"/>
          <p:nvPr/>
        </p:nvSpPr>
        <p:spPr>
          <a:xfrm>
            <a:off x="3096965" y="4125712"/>
            <a:ext cx="5614060" cy="2452687"/>
          </a:xfrm>
          <a:prstGeom prst="rect">
            <a:avLst/>
          </a:prstGeom>
        </p:spPr>
        <p:txBody>
          <a:bodyPr vert="horz" lIns="91440" tIns="45720" rIns="91440" bIns="45720" rtlCol="0" anchor="ctr">
            <a:normAutofit/>
          </a:bodyPr>
          <a:lstStyle/>
          <a:p>
            <a:pPr>
              <a:lnSpc>
                <a:spcPct val="90000"/>
              </a:lnSpc>
              <a:spcAft>
                <a:spcPts val="600"/>
              </a:spcAft>
            </a:pPr>
            <a:r>
              <a:rPr lang="en-US" sz="2400" dirty="0">
                <a:solidFill>
                  <a:srgbClr val="002D72"/>
                </a:solidFill>
              </a:rPr>
              <a:t>In your small groups discuss the following:</a:t>
            </a:r>
          </a:p>
          <a:p>
            <a:pPr>
              <a:lnSpc>
                <a:spcPct val="90000"/>
              </a:lnSpc>
              <a:spcAft>
                <a:spcPts val="600"/>
              </a:spcAft>
            </a:pPr>
            <a:r>
              <a:rPr lang="en-US" sz="2400" dirty="0">
                <a:solidFill>
                  <a:srgbClr val="002D72"/>
                </a:solidFill>
              </a:rPr>
              <a:t>Why is it important to debrief with the student and the staff involved?</a:t>
            </a:r>
            <a:endParaRPr lang="en-US" sz="2400">
              <a:solidFill>
                <a:srgbClr val="002D72"/>
              </a:solidFill>
              <a:ea typeface="Open Sans"/>
              <a:cs typeface="Open Sans"/>
            </a:endParaRPr>
          </a:p>
          <a:p>
            <a:pPr marL="342900" indent="-228600">
              <a:lnSpc>
                <a:spcPct val="90000"/>
              </a:lnSpc>
              <a:spcAft>
                <a:spcPts val="600"/>
              </a:spcAft>
              <a:buFont typeface="Arial" panose="020B0604020202020204" pitchFamily="34" charset="0"/>
              <a:buChar char="•"/>
            </a:pPr>
            <a:endParaRPr lang="en-US" sz="1600" dirty="0"/>
          </a:p>
          <a:p>
            <a:pPr marL="342900"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3589819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D7CD-69B4-49CC-807D-227FD216215B}"/>
              </a:ext>
            </a:extLst>
          </p:cNvPr>
          <p:cNvSpPr>
            <a:spLocks noGrp="1"/>
          </p:cNvSpPr>
          <p:nvPr>
            <p:ph type="title"/>
          </p:nvPr>
        </p:nvSpPr>
        <p:spPr>
          <a:xfrm>
            <a:off x="320256" y="74663"/>
            <a:ext cx="8325937" cy="1117508"/>
          </a:xfrm>
        </p:spPr>
        <p:txBody>
          <a:bodyPr>
            <a:normAutofit/>
          </a:bodyPr>
          <a:lstStyle/>
          <a:p>
            <a:r>
              <a:rPr lang="en-US" sz="3600" b="1" dirty="0">
                <a:solidFill>
                  <a:srgbClr val="002D72"/>
                </a:solidFill>
              </a:rPr>
              <a:t>Tension Reduction: Coping Model</a:t>
            </a:r>
          </a:p>
        </p:txBody>
      </p:sp>
      <p:graphicFrame>
        <p:nvGraphicFramePr>
          <p:cNvPr id="5" name="Diagram 4">
            <a:extLst>
              <a:ext uri="{FF2B5EF4-FFF2-40B4-BE49-F238E27FC236}">
                <a16:creationId xmlns:a16="http://schemas.microsoft.com/office/drawing/2014/main" id="{D056B160-140A-42EA-B77F-91E87F9F5448}"/>
              </a:ext>
            </a:extLst>
          </p:cNvPr>
          <p:cNvGraphicFramePr/>
          <p:nvPr>
            <p:extLst>
              <p:ext uri="{D42A27DB-BD31-4B8C-83A1-F6EECF244321}">
                <p14:modId xmlns:p14="http://schemas.microsoft.com/office/powerpoint/2010/main" val="3850653147"/>
              </p:ext>
            </p:extLst>
          </p:nvPr>
        </p:nvGraphicFramePr>
        <p:xfrm>
          <a:off x="1364053" y="1023495"/>
          <a:ext cx="7531371" cy="56658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6323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D597B-9549-4253-B1E9-7D93F95EFEE2}"/>
              </a:ext>
            </a:extLst>
          </p:cNvPr>
          <p:cNvSpPr>
            <a:spLocks noGrp="1"/>
          </p:cNvSpPr>
          <p:nvPr>
            <p:ph type="title"/>
          </p:nvPr>
        </p:nvSpPr>
        <p:spPr/>
        <p:txBody>
          <a:bodyPr/>
          <a:lstStyle/>
          <a:p>
            <a:r>
              <a:rPr lang="en-US" dirty="0"/>
              <a:t>Closing</a:t>
            </a:r>
          </a:p>
        </p:txBody>
      </p:sp>
    </p:spTree>
    <p:extLst>
      <p:ext uri="{BB962C8B-B14F-4D97-AF65-F5344CB8AC3E}">
        <p14:creationId xmlns:p14="http://schemas.microsoft.com/office/powerpoint/2010/main" val="17116599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8548" y="137779"/>
            <a:ext cx="5571142" cy="6186309"/>
          </a:xfrm>
          <a:prstGeom prst="rect">
            <a:avLst/>
          </a:prstGeom>
          <a:noFill/>
        </p:spPr>
        <p:txBody>
          <a:bodyPr wrap="square" lIns="91440" tIns="45720" rIns="91440" bIns="45720" rtlCol="0" anchor="t">
            <a:spAutoFit/>
          </a:bodyPr>
          <a:lstStyle/>
          <a:p>
            <a:pPr eaLnBrk="0" fontAlgn="base" hangingPunct="0">
              <a:spcBef>
                <a:spcPct val="0"/>
              </a:spcBef>
              <a:spcAft>
                <a:spcPct val="0"/>
              </a:spcAft>
            </a:pPr>
            <a:r>
              <a:rPr lang="en-US" dirty="0">
                <a:solidFill>
                  <a:srgbClr val="002D72"/>
                </a:solidFill>
                <a:cs typeface="Arial" panose="020B0604020202020204" pitchFamily="34" charset="0"/>
              </a:rPr>
              <a:t>Today was the absolute worst day ever</a:t>
            </a:r>
          </a:p>
          <a:p>
            <a:pPr eaLnBrk="0" fontAlgn="base" hangingPunct="0">
              <a:spcBef>
                <a:spcPct val="0"/>
              </a:spcBef>
              <a:spcAft>
                <a:spcPct val="0"/>
              </a:spcAft>
            </a:pPr>
            <a:r>
              <a:rPr lang="en-US" dirty="0">
                <a:solidFill>
                  <a:srgbClr val="002D72"/>
                </a:solidFill>
                <a:cs typeface="Arial" panose="020B0604020202020204" pitchFamily="34" charset="0"/>
              </a:rPr>
              <a:t>And don’t try to convince me that</a:t>
            </a:r>
          </a:p>
          <a:p>
            <a:pPr eaLnBrk="0" fontAlgn="base" hangingPunct="0">
              <a:spcBef>
                <a:spcPct val="0"/>
              </a:spcBef>
              <a:spcAft>
                <a:spcPct val="0"/>
              </a:spcAft>
            </a:pPr>
            <a:r>
              <a:rPr lang="en-US" dirty="0">
                <a:solidFill>
                  <a:srgbClr val="002D72"/>
                </a:solidFill>
                <a:cs typeface="Arial" panose="020B0604020202020204" pitchFamily="34" charset="0"/>
              </a:rPr>
              <a:t>There’s something good in every day</a:t>
            </a:r>
          </a:p>
          <a:p>
            <a:pPr eaLnBrk="0" fontAlgn="base" hangingPunct="0">
              <a:spcBef>
                <a:spcPct val="0"/>
              </a:spcBef>
              <a:spcAft>
                <a:spcPct val="0"/>
              </a:spcAft>
            </a:pPr>
            <a:r>
              <a:rPr lang="en-US" dirty="0">
                <a:solidFill>
                  <a:srgbClr val="002D72"/>
                </a:solidFill>
                <a:cs typeface="Arial" panose="020B0604020202020204" pitchFamily="34" charset="0"/>
              </a:rPr>
              <a:t>Because, when you take a closer look,</a:t>
            </a:r>
          </a:p>
          <a:p>
            <a:pPr eaLnBrk="0" fontAlgn="base" hangingPunct="0">
              <a:spcBef>
                <a:spcPct val="0"/>
              </a:spcBef>
              <a:spcAft>
                <a:spcPct val="0"/>
              </a:spcAft>
            </a:pPr>
            <a:r>
              <a:rPr lang="en-US" dirty="0">
                <a:solidFill>
                  <a:srgbClr val="002D72"/>
                </a:solidFill>
                <a:cs typeface="Arial" panose="020B0604020202020204" pitchFamily="34" charset="0"/>
              </a:rPr>
              <a:t>This world is a pretty evil place.</a:t>
            </a:r>
          </a:p>
          <a:p>
            <a:pPr eaLnBrk="0" fontAlgn="base" hangingPunct="0">
              <a:spcBef>
                <a:spcPct val="0"/>
              </a:spcBef>
              <a:spcAft>
                <a:spcPct val="0"/>
              </a:spcAft>
            </a:pPr>
            <a:r>
              <a:rPr lang="en-US" dirty="0">
                <a:solidFill>
                  <a:srgbClr val="002D72"/>
                </a:solidFill>
                <a:cs typeface="Arial" panose="020B0604020202020204" pitchFamily="34" charset="0"/>
              </a:rPr>
              <a:t>Even if</a:t>
            </a:r>
          </a:p>
          <a:p>
            <a:pPr eaLnBrk="0" fontAlgn="base" hangingPunct="0">
              <a:spcBef>
                <a:spcPct val="0"/>
              </a:spcBef>
              <a:spcAft>
                <a:spcPct val="0"/>
              </a:spcAft>
            </a:pPr>
            <a:r>
              <a:rPr lang="en-US" dirty="0">
                <a:solidFill>
                  <a:srgbClr val="002D72"/>
                </a:solidFill>
                <a:cs typeface="Arial" panose="020B0604020202020204" pitchFamily="34" charset="0"/>
              </a:rPr>
              <a:t>Some goodness does shine through once in a while</a:t>
            </a:r>
          </a:p>
          <a:p>
            <a:pPr eaLnBrk="0" fontAlgn="base" hangingPunct="0">
              <a:spcBef>
                <a:spcPct val="0"/>
              </a:spcBef>
              <a:spcAft>
                <a:spcPct val="0"/>
              </a:spcAft>
            </a:pPr>
            <a:r>
              <a:rPr lang="en-US" dirty="0">
                <a:solidFill>
                  <a:srgbClr val="002D72"/>
                </a:solidFill>
                <a:cs typeface="Arial" panose="020B0604020202020204" pitchFamily="34" charset="0"/>
              </a:rPr>
              <a:t>Satisfaction and happiness don’t last.</a:t>
            </a:r>
          </a:p>
          <a:p>
            <a:pPr eaLnBrk="0" fontAlgn="base" hangingPunct="0">
              <a:spcBef>
                <a:spcPct val="0"/>
              </a:spcBef>
              <a:spcAft>
                <a:spcPct val="0"/>
              </a:spcAft>
            </a:pPr>
            <a:r>
              <a:rPr lang="en-US" dirty="0">
                <a:solidFill>
                  <a:srgbClr val="002D72"/>
                </a:solidFill>
                <a:cs typeface="Arial" panose="020B0604020202020204" pitchFamily="34" charset="0"/>
              </a:rPr>
              <a:t>And it’s not true that</a:t>
            </a:r>
          </a:p>
          <a:p>
            <a:pPr eaLnBrk="0" fontAlgn="base" hangingPunct="0">
              <a:spcBef>
                <a:spcPct val="0"/>
              </a:spcBef>
              <a:spcAft>
                <a:spcPct val="0"/>
              </a:spcAft>
            </a:pPr>
            <a:r>
              <a:rPr lang="en-US" dirty="0">
                <a:solidFill>
                  <a:srgbClr val="002D72"/>
                </a:solidFill>
                <a:cs typeface="Arial" panose="020B0604020202020204" pitchFamily="34" charset="0"/>
              </a:rPr>
              <a:t>It’s all in the mind and heart</a:t>
            </a:r>
          </a:p>
          <a:p>
            <a:pPr eaLnBrk="0" fontAlgn="base" hangingPunct="0">
              <a:spcBef>
                <a:spcPct val="0"/>
              </a:spcBef>
              <a:spcAft>
                <a:spcPct val="0"/>
              </a:spcAft>
            </a:pPr>
            <a:r>
              <a:rPr lang="en-US" dirty="0">
                <a:solidFill>
                  <a:srgbClr val="002D72"/>
                </a:solidFill>
                <a:cs typeface="Arial" panose="020B0604020202020204" pitchFamily="34" charset="0"/>
              </a:rPr>
              <a:t>Because</a:t>
            </a:r>
          </a:p>
          <a:p>
            <a:pPr eaLnBrk="0" fontAlgn="base" hangingPunct="0">
              <a:spcBef>
                <a:spcPct val="0"/>
              </a:spcBef>
              <a:spcAft>
                <a:spcPct val="0"/>
              </a:spcAft>
            </a:pPr>
            <a:r>
              <a:rPr lang="en-US" dirty="0">
                <a:solidFill>
                  <a:srgbClr val="002D72"/>
                </a:solidFill>
                <a:cs typeface="Arial" panose="020B0604020202020204" pitchFamily="34" charset="0"/>
              </a:rPr>
              <a:t>True happiness can be obtained</a:t>
            </a:r>
          </a:p>
          <a:p>
            <a:pPr eaLnBrk="0" fontAlgn="base" hangingPunct="0">
              <a:spcBef>
                <a:spcPct val="0"/>
              </a:spcBef>
              <a:spcAft>
                <a:spcPct val="0"/>
              </a:spcAft>
            </a:pPr>
            <a:r>
              <a:rPr lang="en-US" dirty="0">
                <a:solidFill>
                  <a:srgbClr val="002D72"/>
                </a:solidFill>
                <a:cs typeface="Arial" panose="020B0604020202020204" pitchFamily="34" charset="0"/>
              </a:rPr>
              <a:t>Only if one’s surroundings are good</a:t>
            </a:r>
          </a:p>
          <a:p>
            <a:pPr eaLnBrk="0" fontAlgn="base" hangingPunct="0">
              <a:spcBef>
                <a:spcPct val="0"/>
              </a:spcBef>
              <a:spcAft>
                <a:spcPct val="0"/>
              </a:spcAft>
            </a:pPr>
            <a:r>
              <a:rPr lang="en-US" dirty="0">
                <a:solidFill>
                  <a:srgbClr val="002D72"/>
                </a:solidFill>
                <a:cs typeface="Arial" panose="020B0604020202020204" pitchFamily="34" charset="0"/>
              </a:rPr>
              <a:t>It’s not true that good exists</a:t>
            </a:r>
          </a:p>
          <a:p>
            <a:pPr eaLnBrk="0" fontAlgn="base" hangingPunct="0">
              <a:spcBef>
                <a:spcPct val="0"/>
              </a:spcBef>
              <a:spcAft>
                <a:spcPct val="0"/>
              </a:spcAft>
            </a:pPr>
            <a:r>
              <a:rPr lang="en-US" dirty="0">
                <a:solidFill>
                  <a:srgbClr val="002D72"/>
                </a:solidFill>
                <a:cs typeface="Arial" panose="020B0604020202020204" pitchFamily="34" charset="0"/>
              </a:rPr>
              <a:t>I’m sure you can agree that</a:t>
            </a:r>
          </a:p>
          <a:p>
            <a:pPr eaLnBrk="0" fontAlgn="base" hangingPunct="0">
              <a:spcBef>
                <a:spcPct val="0"/>
              </a:spcBef>
              <a:spcAft>
                <a:spcPct val="0"/>
              </a:spcAft>
            </a:pPr>
            <a:r>
              <a:rPr lang="en-US" dirty="0">
                <a:solidFill>
                  <a:srgbClr val="002D72"/>
                </a:solidFill>
                <a:cs typeface="Arial" panose="020B0604020202020204" pitchFamily="34" charset="0"/>
              </a:rPr>
              <a:t>The reality</a:t>
            </a:r>
          </a:p>
          <a:p>
            <a:pPr eaLnBrk="0" fontAlgn="base" hangingPunct="0">
              <a:spcBef>
                <a:spcPct val="0"/>
              </a:spcBef>
              <a:spcAft>
                <a:spcPct val="0"/>
              </a:spcAft>
            </a:pPr>
            <a:r>
              <a:rPr lang="en-US" dirty="0">
                <a:solidFill>
                  <a:srgbClr val="002D72"/>
                </a:solidFill>
                <a:cs typeface="Arial" panose="020B0604020202020204" pitchFamily="34" charset="0"/>
              </a:rPr>
              <a:t>Create</a:t>
            </a:r>
          </a:p>
          <a:p>
            <a:pPr eaLnBrk="0" fontAlgn="base" hangingPunct="0">
              <a:spcBef>
                <a:spcPct val="0"/>
              </a:spcBef>
              <a:spcAft>
                <a:spcPct val="0"/>
              </a:spcAft>
            </a:pPr>
            <a:r>
              <a:rPr lang="en-US" dirty="0">
                <a:solidFill>
                  <a:srgbClr val="002D72"/>
                </a:solidFill>
                <a:cs typeface="Arial" panose="020B0604020202020204" pitchFamily="34" charset="0"/>
              </a:rPr>
              <a:t>My attitude</a:t>
            </a:r>
          </a:p>
          <a:p>
            <a:pPr eaLnBrk="0" fontAlgn="base" hangingPunct="0">
              <a:spcBef>
                <a:spcPct val="0"/>
              </a:spcBef>
              <a:spcAft>
                <a:spcPct val="0"/>
              </a:spcAft>
            </a:pPr>
            <a:r>
              <a:rPr lang="en-US" dirty="0">
                <a:solidFill>
                  <a:srgbClr val="002D72"/>
                </a:solidFill>
                <a:cs typeface="Arial" panose="020B0604020202020204" pitchFamily="34" charset="0"/>
              </a:rPr>
              <a:t>It’s all beyond my control</a:t>
            </a:r>
          </a:p>
          <a:p>
            <a:pPr eaLnBrk="0" fontAlgn="base" hangingPunct="0">
              <a:spcBef>
                <a:spcPct val="0"/>
              </a:spcBef>
              <a:spcAft>
                <a:spcPct val="0"/>
              </a:spcAft>
            </a:pPr>
            <a:r>
              <a:rPr lang="en-US" dirty="0">
                <a:solidFill>
                  <a:srgbClr val="002D72"/>
                </a:solidFill>
                <a:cs typeface="Arial" panose="020B0604020202020204" pitchFamily="34" charset="0"/>
              </a:rPr>
              <a:t>And you’ll never in a million years hear me say that</a:t>
            </a:r>
          </a:p>
          <a:p>
            <a:pPr eaLnBrk="0" fontAlgn="base" hangingPunct="0">
              <a:spcBef>
                <a:spcPct val="0"/>
              </a:spcBef>
              <a:spcAft>
                <a:spcPct val="0"/>
              </a:spcAft>
            </a:pPr>
            <a:r>
              <a:rPr lang="en-US" dirty="0">
                <a:solidFill>
                  <a:srgbClr val="002D72"/>
                </a:solidFill>
                <a:cs typeface="Arial" panose="020B0604020202020204" pitchFamily="34" charset="0"/>
              </a:rPr>
              <a:t>Today was a good day </a:t>
            </a:r>
          </a:p>
        </p:txBody>
      </p:sp>
      <p:sp>
        <p:nvSpPr>
          <p:cNvPr id="4" name="Down Arrow 3"/>
          <p:cNvSpPr/>
          <p:nvPr/>
        </p:nvSpPr>
        <p:spPr>
          <a:xfrm>
            <a:off x="195589" y="981467"/>
            <a:ext cx="838201" cy="4724400"/>
          </a:xfrm>
          <a:prstGeom prst="downArrow">
            <a:avLst/>
          </a:prstGeom>
          <a:solidFill>
            <a:srgbClr val="E8772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5" name="Down Arrow 4"/>
          <p:cNvSpPr/>
          <p:nvPr/>
        </p:nvSpPr>
        <p:spPr>
          <a:xfrm flipV="1">
            <a:off x="7296219" y="976019"/>
            <a:ext cx="914400" cy="4724400"/>
          </a:xfrm>
          <a:prstGeom prst="downArrow">
            <a:avLst/>
          </a:prstGeom>
          <a:solidFill>
            <a:srgbClr val="2DCC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3" name="Rectangle 2"/>
          <p:cNvSpPr/>
          <p:nvPr/>
        </p:nvSpPr>
        <p:spPr>
          <a:xfrm>
            <a:off x="6503456" y="194261"/>
            <a:ext cx="2501167" cy="3603754"/>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dirty="0">
                <a:solidFill>
                  <a:srgbClr val="002D72"/>
                </a:solidFill>
                <a:cs typeface="Arial" panose="020B0604020202020204" pitchFamily="34" charset="0"/>
              </a:rPr>
              <a:t>When you change the way, you look at things, the things you look at change</a:t>
            </a:r>
            <a:r>
              <a:rPr lang="en-US" sz="2800" dirty="0">
                <a:solidFill>
                  <a:srgbClr val="002060"/>
                </a:solidFill>
                <a:cs typeface="Arial" panose="020B0604020202020204" pitchFamily="34" charset="0"/>
              </a:rPr>
              <a:t>.</a:t>
            </a:r>
          </a:p>
        </p:txBody>
      </p:sp>
      <p:sp>
        <p:nvSpPr>
          <p:cNvPr id="6" name="TextBox 5"/>
          <p:cNvSpPr txBox="1"/>
          <p:nvPr/>
        </p:nvSpPr>
        <p:spPr>
          <a:xfrm>
            <a:off x="6206485" y="6211669"/>
            <a:ext cx="2900879" cy="461665"/>
          </a:xfrm>
          <a:prstGeom prst="rect">
            <a:avLst/>
          </a:prstGeom>
          <a:noFill/>
        </p:spPr>
        <p:txBody>
          <a:bodyPr wrap="square" lIns="91440" tIns="45720" rIns="91440" bIns="45720" rtlCol="0" anchor="t">
            <a:spAutoFit/>
          </a:bodyPr>
          <a:lstStyle/>
          <a:p>
            <a:r>
              <a:rPr lang="en-US" sz="1200" dirty="0">
                <a:solidFill>
                  <a:srgbClr val="002D72"/>
                </a:solidFill>
                <a:cs typeface="Arial"/>
              </a:rPr>
              <a:t>Source: Chanie </a:t>
            </a:r>
            <a:r>
              <a:rPr lang="en-US" sz="1200" dirty="0" err="1">
                <a:solidFill>
                  <a:srgbClr val="002D72"/>
                </a:solidFill>
                <a:cs typeface="Arial"/>
              </a:rPr>
              <a:t>Gorkin</a:t>
            </a:r>
            <a:r>
              <a:rPr lang="en-US" sz="1200" dirty="0">
                <a:solidFill>
                  <a:srgbClr val="002D72"/>
                </a:solidFill>
                <a:cs typeface="Arial"/>
              </a:rPr>
              <a:t> (2015)</a:t>
            </a:r>
          </a:p>
          <a:p>
            <a:r>
              <a:rPr lang="en-US" sz="1200" dirty="0">
                <a:solidFill>
                  <a:srgbClr val="002D72"/>
                </a:solidFill>
                <a:cs typeface="Arial"/>
              </a:rPr>
              <a:t>12th grader Brooklyn, NY</a:t>
            </a:r>
          </a:p>
        </p:txBody>
      </p:sp>
    </p:spTree>
    <p:extLst>
      <p:ext uri="{BB962C8B-B14F-4D97-AF65-F5344CB8AC3E}">
        <p14:creationId xmlns:p14="http://schemas.microsoft.com/office/powerpoint/2010/main" val="111294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4" grpId="1" animBg="1"/>
      <p:bldP spid="5" grpId="0" animBg="1"/>
      <p:bldP spid="5" grpId="1" animBg="1"/>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2" descr="QR CODE">
            <a:extLst>
              <a:ext uri="{FF2B5EF4-FFF2-40B4-BE49-F238E27FC236}">
                <a16:creationId xmlns:a16="http://schemas.microsoft.com/office/drawing/2014/main" id="{7A18FA92-01BF-4D11-AA8D-07A94E9B7E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028" t="17179" r="18064" b="17913"/>
          <a:stretch/>
        </p:blipFill>
        <p:spPr bwMode="auto">
          <a:xfrm>
            <a:off x="2946401" y="2242374"/>
            <a:ext cx="2588246" cy="2588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A0DD2BC-63AF-443D-A83D-5A62E0814B80}"/>
              </a:ext>
            </a:extLst>
          </p:cNvPr>
          <p:cNvSpPr>
            <a:spLocks noGrp="1"/>
          </p:cNvSpPr>
          <p:nvPr>
            <p:ph type="title"/>
          </p:nvPr>
        </p:nvSpPr>
        <p:spPr>
          <a:xfrm>
            <a:off x="329583" y="213059"/>
            <a:ext cx="5434013" cy="978694"/>
          </a:xfrm>
        </p:spPr>
        <p:txBody>
          <a:bodyPr/>
          <a:lstStyle/>
          <a:p>
            <a:r>
              <a:rPr lang="en-US" dirty="0"/>
              <a:t>Feedback</a:t>
            </a:r>
          </a:p>
        </p:txBody>
      </p:sp>
      <p:sp>
        <p:nvSpPr>
          <p:cNvPr id="3" name="Text Placeholder 2">
            <a:extLst>
              <a:ext uri="{FF2B5EF4-FFF2-40B4-BE49-F238E27FC236}">
                <a16:creationId xmlns:a16="http://schemas.microsoft.com/office/drawing/2014/main" id="{4C5F745D-BAFB-4B5C-968B-5A29B0D7D712}"/>
              </a:ext>
            </a:extLst>
          </p:cNvPr>
          <p:cNvSpPr>
            <a:spLocks noGrp="1"/>
          </p:cNvSpPr>
          <p:nvPr>
            <p:ph type="body" sz="quarter" idx="10"/>
          </p:nvPr>
        </p:nvSpPr>
        <p:spPr>
          <a:xfrm>
            <a:off x="329583" y="1191753"/>
            <a:ext cx="6664983" cy="1659729"/>
          </a:xfrm>
        </p:spPr>
        <p:txBody>
          <a:bodyPr vert="horz" lIns="68580" tIns="34290" rIns="68580" bIns="34290" rtlCol="0" anchor="t">
            <a:normAutofit/>
          </a:bodyPr>
          <a:lstStyle/>
          <a:p>
            <a:r>
              <a:rPr lang="en-US" dirty="0">
                <a:solidFill>
                  <a:srgbClr val="002D72"/>
                </a:solidFill>
                <a:ea typeface="+mn-lt"/>
                <a:cs typeface="Arial" panose="020B0604020202020204" pitchFamily="34" charset="0"/>
              </a:rPr>
              <a:t>Please click on the link in the chat or use the QR code below to provide feedback from today's session.</a:t>
            </a:r>
            <a:endParaRPr lang="en-US" dirty="0">
              <a:solidFill>
                <a:schemeClr val="accent2"/>
              </a:solidFill>
              <a:ea typeface="+mn-lt"/>
              <a:cs typeface="Arial" panose="020B0604020202020204" pitchFamily="34" charset="0"/>
            </a:endParaRPr>
          </a:p>
          <a:p>
            <a:endParaRPr lang="en-US" dirty="0">
              <a:solidFill>
                <a:schemeClr val="accent2"/>
              </a:solidFill>
              <a:latin typeface="Arial"/>
              <a:cs typeface="Arial"/>
            </a:endParaRPr>
          </a:p>
        </p:txBody>
      </p:sp>
    </p:spTree>
    <p:extLst>
      <p:ext uri="{BB962C8B-B14F-4D97-AF65-F5344CB8AC3E}">
        <p14:creationId xmlns:p14="http://schemas.microsoft.com/office/powerpoint/2010/main" val="29789831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7282-B15F-4269-BDEF-5AE1D10CD149}"/>
              </a:ext>
            </a:extLst>
          </p:cNvPr>
          <p:cNvSpPr>
            <a:spLocks noGrp="1"/>
          </p:cNvSpPr>
          <p:nvPr>
            <p:ph type="title"/>
          </p:nvPr>
        </p:nvSpPr>
        <p:spPr/>
        <p:txBody>
          <a:bodyPr/>
          <a:lstStyle/>
          <a:p>
            <a:r>
              <a:rPr lang="en-US" dirty="0"/>
              <a:t>Contact Information</a:t>
            </a:r>
          </a:p>
        </p:txBody>
      </p:sp>
      <p:sp>
        <p:nvSpPr>
          <p:cNvPr id="3" name="Text Placeholder 2">
            <a:extLst>
              <a:ext uri="{FF2B5EF4-FFF2-40B4-BE49-F238E27FC236}">
                <a16:creationId xmlns:a16="http://schemas.microsoft.com/office/drawing/2014/main" id="{0FC790B2-63E7-4112-8028-013307981527}"/>
              </a:ext>
            </a:extLst>
          </p:cNvPr>
          <p:cNvSpPr>
            <a:spLocks noGrp="1"/>
          </p:cNvSpPr>
          <p:nvPr>
            <p:ph type="body" sz="quarter" idx="10"/>
          </p:nvPr>
        </p:nvSpPr>
        <p:spPr>
          <a:xfrm>
            <a:off x="681726" y="1644431"/>
            <a:ext cx="6397167" cy="2895476"/>
          </a:xfrm>
        </p:spPr>
        <p:txBody>
          <a:bodyPr vert="horz" lIns="68580" tIns="34290" rIns="68580" bIns="34290" rtlCol="0" anchor="t">
            <a:normAutofit/>
          </a:bodyPr>
          <a:lstStyle/>
          <a:p>
            <a:pPr algn="ctr">
              <a:lnSpc>
                <a:spcPct val="100000"/>
              </a:lnSpc>
              <a:spcBef>
                <a:spcPts val="0"/>
              </a:spcBef>
            </a:pPr>
            <a:endParaRPr lang="en-US" dirty="0">
              <a:latin typeface="Arial" panose="020B0604020202020204" pitchFamily="34" charset="0"/>
              <a:ea typeface="+mn-lt"/>
              <a:cs typeface="Arial" panose="020B0604020202020204" pitchFamily="34" charset="0"/>
            </a:endParaRPr>
          </a:p>
          <a:p>
            <a:pPr algn="ctr">
              <a:lnSpc>
                <a:spcPct val="100000"/>
              </a:lnSpc>
              <a:spcBef>
                <a:spcPts val="0"/>
              </a:spcBef>
            </a:pPr>
            <a:r>
              <a:rPr lang="en-US" sz="2600" dirty="0">
                <a:solidFill>
                  <a:schemeClr val="accent2"/>
                </a:solidFill>
                <a:ea typeface="+mn-lt"/>
                <a:cs typeface="Arial" panose="020B0604020202020204" pitchFamily="34" charset="0"/>
              </a:rPr>
              <a:t>Dr. April Ebbinger, NCSP</a:t>
            </a:r>
          </a:p>
          <a:p>
            <a:pPr algn="ctr">
              <a:lnSpc>
                <a:spcPct val="100000"/>
              </a:lnSpc>
              <a:spcBef>
                <a:spcPts val="0"/>
              </a:spcBef>
            </a:pPr>
            <a:r>
              <a:rPr lang="en-US" sz="2600" dirty="0">
                <a:solidFill>
                  <a:schemeClr val="accent2"/>
                </a:solidFill>
                <a:ea typeface="+mn-lt"/>
                <a:cs typeface="Arial" panose="020B0604020202020204" pitchFamily="34" charset="0"/>
              </a:rPr>
              <a:t>Director of School Psychology Services</a:t>
            </a:r>
          </a:p>
          <a:p>
            <a:pPr algn="ctr">
              <a:lnSpc>
                <a:spcPct val="100000"/>
              </a:lnSpc>
              <a:spcBef>
                <a:spcPts val="0"/>
              </a:spcBef>
            </a:pPr>
            <a:r>
              <a:rPr lang="en-US" sz="2600" dirty="0">
                <a:solidFill>
                  <a:schemeClr val="accent2"/>
                </a:solidFill>
                <a:ea typeface="+mn-lt"/>
                <a:cs typeface="Arial" panose="020B0604020202020204" pitchFamily="34" charset="0"/>
                <a:hlinkClick r:id="rId3"/>
              </a:rPr>
              <a:t>April.Ebbinger@tn.gov</a:t>
            </a:r>
            <a:endParaRPr lang="en-US" sz="2600" dirty="0">
              <a:solidFill>
                <a:schemeClr val="accent2"/>
              </a:solidFill>
              <a:ea typeface="+mn-lt"/>
              <a:cs typeface="Arial" panose="020B0604020202020204" pitchFamily="34" charset="0"/>
            </a:endParaRPr>
          </a:p>
          <a:p>
            <a:pPr algn="ctr">
              <a:lnSpc>
                <a:spcPct val="100000"/>
              </a:lnSpc>
              <a:spcBef>
                <a:spcPts val="0"/>
              </a:spcBef>
            </a:pPr>
            <a:r>
              <a:rPr lang="en-US" sz="2600" dirty="0">
                <a:solidFill>
                  <a:schemeClr val="accent2"/>
                </a:solidFill>
                <a:ea typeface="+mn-lt"/>
                <a:cs typeface="Arial" panose="020B0604020202020204" pitchFamily="34" charset="0"/>
              </a:rPr>
              <a:t>615-626-5102</a:t>
            </a:r>
            <a:endParaRPr lang="en-US" sz="2600" dirty="0">
              <a:solidFill>
                <a:schemeClr val="accent2"/>
              </a:solidFill>
              <a:cs typeface="Arial" panose="020B0604020202020204" pitchFamily="34" charset="0"/>
            </a:endParaRPr>
          </a:p>
          <a:p>
            <a:pPr algn="ctr">
              <a:lnSpc>
                <a:spcPct val="100000"/>
              </a:lnSpc>
              <a:spcBef>
                <a:spcPts val="0"/>
              </a:spcBef>
            </a:pPr>
            <a:endParaRPr lang="en-US" dirty="0">
              <a:solidFill>
                <a:schemeClr val="accent2"/>
              </a:solidFill>
              <a:latin typeface="Arial"/>
              <a:cs typeface="Arial"/>
            </a:endParaRPr>
          </a:p>
        </p:txBody>
      </p:sp>
    </p:spTree>
    <p:extLst>
      <p:ext uri="{BB962C8B-B14F-4D97-AF65-F5344CB8AC3E}">
        <p14:creationId xmlns:p14="http://schemas.microsoft.com/office/powerpoint/2010/main" val="38003493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5DD37-E138-490E-B978-D8D0B21C2F84}"/>
              </a:ext>
            </a:extLst>
          </p:cNvPr>
          <p:cNvSpPr>
            <a:spLocks noGrp="1"/>
          </p:cNvSpPr>
          <p:nvPr>
            <p:ph type="title"/>
          </p:nvPr>
        </p:nvSpPr>
        <p:spPr/>
        <p:txBody>
          <a:bodyPr>
            <a:normAutofit/>
          </a:bodyPr>
          <a:lstStyle/>
          <a:p>
            <a:r>
              <a:rPr lang="en-US" sz="3600" dirty="0">
                <a:solidFill>
                  <a:schemeClr val="bg1"/>
                </a:solidFill>
                <a:ea typeface="+mj-lt"/>
                <a:cs typeface="+mj-lt"/>
              </a:rPr>
              <a:t>FRAUD, WASTE, or ABUSE</a:t>
            </a:r>
            <a:endParaRPr lang="en-US" sz="3600" dirty="0">
              <a:solidFill>
                <a:schemeClr val="bg1"/>
              </a:solidFill>
            </a:endParaRPr>
          </a:p>
        </p:txBody>
      </p:sp>
      <p:sp>
        <p:nvSpPr>
          <p:cNvPr id="3" name="TextBox 2">
            <a:extLst>
              <a:ext uri="{FF2B5EF4-FFF2-40B4-BE49-F238E27FC236}">
                <a16:creationId xmlns:a16="http://schemas.microsoft.com/office/drawing/2014/main" id="{88C07CC4-6925-411F-8E7F-40FB5C02E612}"/>
              </a:ext>
            </a:extLst>
          </p:cNvPr>
          <p:cNvSpPr txBox="1"/>
          <p:nvPr/>
        </p:nvSpPr>
        <p:spPr>
          <a:xfrm>
            <a:off x="-43850" y="1458474"/>
            <a:ext cx="9155500"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dirty="0">
                <a:solidFill>
                  <a:srgbClr val="002060"/>
                </a:solidFill>
              </a:rPr>
              <a:t>Citizens</a:t>
            </a:r>
            <a:r>
              <a:rPr lang="en-US" sz="2200" dirty="0">
                <a:solidFill>
                  <a:srgbClr val="002060"/>
                </a:solidFill>
                <a:ea typeface="+mn-lt"/>
                <a:cs typeface="+mn-lt"/>
              </a:rPr>
              <a:t> and agencies are encouraged to report fraud, waste, or abuse in State and Local government.</a:t>
            </a:r>
            <a:endParaRPr lang="en-US" sz="2200" dirty="0">
              <a:solidFill>
                <a:srgbClr val="002060"/>
              </a:solidFill>
            </a:endParaRPr>
          </a:p>
          <a:p>
            <a:pPr algn="ctr"/>
            <a:r>
              <a:rPr lang="en-US" sz="2200" dirty="0">
                <a:solidFill>
                  <a:srgbClr val="002060"/>
                </a:solidFill>
                <a:ea typeface="+mn-lt"/>
                <a:cs typeface="+mn-lt"/>
              </a:rPr>
              <a:t>•</a:t>
            </a:r>
            <a:endParaRPr lang="en-US" sz="2200" dirty="0">
              <a:solidFill>
                <a:srgbClr val="002060"/>
              </a:solidFill>
            </a:endParaRPr>
          </a:p>
          <a:p>
            <a:pPr algn="ctr"/>
            <a:r>
              <a:rPr lang="en-US" sz="2200" u="sng" dirty="0">
                <a:solidFill>
                  <a:srgbClr val="002060"/>
                </a:solidFill>
                <a:ea typeface="+mn-lt"/>
                <a:cs typeface="+mn-lt"/>
              </a:rPr>
              <a:t>NOTICE:</a:t>
            </a:r>
            <a:r>
              <a:rPr lang="en-US" sz="2200" dirty="0">
                <a:solidFill>
                  <a:srgbClr val="002060"/>
                </a:solidFill>
                <a:ea typeface="+mn-lt"/>
                <a:cs typeface="+mn-lt"/>
              </a:rPr>
              <a:t> This agency is a recipient of taxpayer funding. If you observe an agency director or employee engaging in any activity which you consider to be illegal, improper or wasteful, please call the state Comptroller’s toll-free Hotline:</a:t>
            </a:r>
            <a:endParaRPr lang="en-US" sz="2200" dirty="0">
              <a:solidFill>
                <a:srgbClr val="002060"/>
              </a:solidFill>
            </a:endParaRPr>
          </a:p>
          <a:p>
            <a:pPr algn="ctr"/>
            <a:r>
              <a:rPr lang="en-US" sz="2200" dirty="0">
                <a:solidFill>
                  <a:srgbClr val="002060"/>
                </a:solidFill>
                <a:ea typeface="+mn-lt"/>
                <a:cs typeface="+mn-lt"/>
              </a:rPr>
              <a:t>•</a:t>
            </a:r>
            <a:endParaRPr lang="en-US" sz="2200" dirty="0">
              <a:solidFill>
                <a:srgbClr val="002060"/>
              </a:solidFill>
            </a:endParaRPr>
          </a:p>
          <a:p>
            <a:pPr algn="ctr"/>
            <a:r>
              <a:rPr lang="en-US" sz="2200" b="1" dirty="0">
                <a:solidFill>
                  <a:srgbClr val="002060"/>
                </a:solidFill>
                <a:ea typeface="+mn-lt"/>
                <a:cs typeface="+mn-lt"/>
              </a:rPr>
              <a:t>1-800-232-5454</a:t>
            </a:r>
            <a:endParaRPr lang="en-US" sz="2200" dirty="0">
              <a:solidFill>
                <a:srgbClr val="002060"/>
              </a:solidFill>
            </a:endParaRPr>
          </a:p>
          <a:p>
            <a:pPr algn="ctr"/>
            <a:r>
              <a:rPr lang="en-US" sz="2200" dirty="0">
                <a:solidFill>
                  <a:srgbClr val="002060"/>
                </a:solidFill>
                <a:ea typeface="+mn-lt"/>
                <a:cs typeface="+mn-lt"/>
              </a:rPr>
              <a:t>•</a:t>
            </a:r>
            <a:endParaRPr lang="en-US" sz="2200" dirty="0">
              <a:solidFill>
                <a:srgbClr val="002060"/>
              </a:solidFill>
            </a:endParaRPr>
          </a:p>
          <a:p>
            <a:pPr algn="ctr"/>
            <a:r>
              <a:rPr lang="en-US" sz="2200" dirty="0">
                <a:solidFill>
                  <a:srgbClr val="002060"/>
                </a:solidFill>
                <a:ea typeface="+mn-lt"/>
                <a:cs typeface="+mn-lt"/>
              </a:rPr>
              <a:t>Notifications can also be submitted electronically at:</a:t>
            </a:r>
            <a:endParaRPr lang="en-US" sz="2200" dirty="0">
              <a:solidFill>
                <a:srgbClr val="002060"/>
              </a:solidFill>
            </a:endParaRPr>
          </a:p>
          <a:p>
            <a:pPr algn="ctr"/>
            <a:r>
              <a:rPr lang="en-US" sz="2400" dirty="0">
                <a:ea typeface="+mn-lt"/>
                <a:cs typeface="+mn-lt"/>
              </a:rPr>
              <a:t>•</a:t>
            </a:r>
            <a:endParaRPr lang="en-US" sz="2400" dirty="0"/>
          </a:p>
          <a:p>
            <a:pPr algn="ctr"/>
            <a:r>
              <a:rPr lang="en-US" sz="2400" b="1" dirty="0">
                <a:ea typeface="+mn-lt"/>
                <a:cs typeface="+mn-lt"/>
                <a:hlinkClick r:id="rId2"/>
              </a:rPr>
              <a:t>http://www.comptroller.tn.gov/hotline</a:t>
            </a:r>
            <a:endParaRPr lang="en-US" sz="2400" dirty="0"/>
          </a:p>
          <a:p>
            <a:pPr algn="l"/>
            <a:endParaRPr lang="en-US" dirty="0"/>
          </a:p>
        </p:txBody>
      </p:sp>
    </p:spTree>
    <p:extLst>
      <p:ext uri="{BB962C8B-B14F-4D97-AF65-F5344CB8AC3E}">
        <p14:creationId xmlns:p14="http://schemas.microsoft.com/office/powerpoint/2010/main" val="3292211842"/>
      </p:ext>
    </p:extLst>
  </p:cSld>
  <p:clrMapOvr>
    <a:masterClrMapping/>
  </p:clrMapOvr>
</p:sld>
</file>

<file path=ppt/theme/theme1.xml><?xml version="1.0" encoding="utf-8"?>
<a:theme xmlns:a="http://schemas.openxmlformats.org/drawingml/2006/main" name="Office Theme">
  <a:themeElements>
    <a:clrScheme name="Best for All 1">
      <a:dk1>
        <a:srgbClr val="75787B"/>
      </a:dk1>
      <a:lt1>
        <a:srgbClr val="FFFFFF"/>
      </a:lt1>
      <a:dk2>
        <a:srgbClr val="75787B"/>
      </a:dk2>
      <a:lt2>
        <a:srgbClr val="FFFFFF"/>
      </a:lt2>
      <a:accent1>
        <a:srgbClr val="75787B"/>
      </a:accent1>
      <a:accent2>
        <a:srgbClr val="002D72"/>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stforAll STANDARDv2" id="{BC030895-18D0-4CA7-A0EE-D8765C9C5BBB}" vid="{EEBCF4EC-D161-4896-B952-C13320AB0A54}"/>
    </a:ext>
  </a:extLst>
</a:theme>
</file>

<file path=ppt/theme/theme2.xml><?xml version="1.0" encoding="utf-8"?>
<a:theme xmlns:a="http://schemas.openxmlformats.org/drawingml/2006/main" name="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estforAll_WIDESCREEN_2021" id="{F940DDF0-8098-F04E-8E43-5AED13101C66}" vid="{A37D1D65-3EF7-264B-A8B7-D33DC82A765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8bc45f0-fb64-44cc-bf44-f9f8397c9796">
      <UserInfo>
        <DisplayName>Eve Carney</DisplayName>
        <AccountId>170</AccountId>
        <AccountType/>
      </UserInfo>
      <UserInfo>
        <DisplayName>Janet Watkins</DisplayName>
        <AccountId>237</AccountId>
        <AccountType/>
      </UserInfo>
      <UserInfo>
        <DisplayName>Lisa Coons</DisplayName>
        <AccountId>459</AccountId>
        <AccountType/>
      </UserInfo>
      <UserInfo>
        <DisplayName>Tess Yates</DisplayName>
        <AccountId>14601</AccountId>
        <AccountType/>
      </UserInfo>
    </SharedWithUsers>
    <Putontracker xmlns="220d6586-1959-4342-aa6a-76ff5d7ff66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479C009913F444AC4E0E4021185D7A" ma:contentTypeVersion="10" ma:contentTypeDescription="Create a new document." ma:contentTypeScope="" ma:versionID="9b3125b7e54904173b72bd706c9e5741">
  <xsd:schema xmlns:xsd="http://www.w3.org/2001/XMLSchema" xmlns:xs="http://www.w3.org/2001/XMLSchema" xmlns:p="http://schemas.microsoft.com/office/2006/metadata/properties" xmlns:ns2="220d6586-1959-4342-aa6a-76ff5d7ff660" xmlns:ns3="88bc45f0-fb64-44cc-bf44-f9f8397c9796" targetNamespace="http://schemas.microsoft.com/office/2006/metadata/properties" ma:root="true" ma:fieldsID="0ad666fd3fa18a0ffa76a40186b3616e" ns2:_="" ns3:_="">
    <xsd:import namespace="220d6586-1959-4342-aa6a-76ff5d7ff660"/>
    <xsd:import namespace="88bc45f0-fb64-44cc-bf44-f9f8397c979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Putontrack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0d6586-1959-4342-aa6a-76ff5d7ff6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Putontracker" ma:index="17" nillable="true" ma:displayName="Put on tracker " ma:description="Added to comms tracker " ma:format="Dropdown" ma:internalName="Putontracke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bc45f0-fb64-44cc-bf44-f9f8397c979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D85A19-A0B3-4B7F-8ABE-DB4A97088285}">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220d6586-1959-4342-aa6a-76ff5d7ff660"/>
    <ds:schemaRef ds:uri="http://purl.org/dc/terms/"/>
    <ds:schemaRef ds:uri="http://schemas.openxmlformats.org/package/2006/metadata/core-properties"/>
    <ds:schemaRef ds:uri="88bc45f0-fb64-44cc-bf44-f9f8397c9796"/>
    <ds:schemaRef ds:uri="http://www.w3.org/XML/1998/namespace"/>
  </ds:schemaRefs>
</ds:datastoreItem>
</file>

<file path=customXml/itemProps2.xml><?xml version="1.0" encoding="utf-8"?>
<ds:datastoreItem xmlns:ds="http://schemas.openxmlformats.org/officeDocument/2006/customXml" ds:itemID="{7987BDD6-53C4-43C7-89E5-39116ADC4CD5}">
  <ds:schemaRefs>
    <ds:schemaRef ds:uri="http://schemas.microsoft.com/sharepoint/v3/contenttype/forms"/>
  </ds:schemaRefs>
</ds:datastoreItem>
</file>

<file path=customXml/itemProps3.xml><?xml version="1.0" encoding="utf-8"?>
<ds:datastoreItem xmlns:ds="http://schemas.openxmlformats.org/officeDocument/2006/customXml" ds:itemID="{ACC01A9E-71C7-4A50-AB5E-FEA591AEC1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0d6586-1959-4342-aa6a-76ff5d7ff660"/>
    <ds:schemaRef ds:uri="88bc45f0-fb64-44cc-bf44-f9f8397c97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BestforAll-STANDARDv2</Template>
  <TotalTime>451</TotalTime>
  <Words>2257</Words>
  <Application>Microsoft Office PowerPoint</Application>
  <PresentationFormat>On-screen Show (4:3)</PresentationFormat>
  <Paragraphs>312</Paragraphs>
  <Slides>50</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50</vt:i4>
      </vt:variant>
    </vt:vector>
  </HeadingPairs>
  <TitlesOfParts>
    <vt:vector size="61" baseType="lpstr">
      <vt:lpstr>Arial</vt:lpstr>
      <vt:lpstr>Calibri</vt:lpstr>
      <vt:lpstr>Courier New</vt:lpstr>
      <vt:lpstr>Georgia</vt:lpstr>
      <vt:lpstr>Lato Light</vt:lpstr>
      <vt:lpstr>Open Sans</vt:lpstr>
      <vt:lpstr>Open Sans Extrabold</vt:lpstr>
      <vt:lpstr>PermianSlabSerifTypeface</vt:lpstr>
      <vt:lpstr>Wingdings</vt:lpstr>
      <vt:lpstr>Office Theme</vt:lpstr>
      <vt:lpstr>Theme1</vt:lpstr>
      <vt:lpstr>PowerPoint Presentation</vt:lpstr>
      <vt:lpstr>PowerPoint Presentation</vt:lpstr>
      <vt:lpstr>Objectives</vt:lpstr>
      <vt:lpstr>Agenda</vt:lpstr>
      <vt:lpstr>Introductions</vt:lpstr>
      <vt:lpstr>Foundational Beliefs</vt:lpstr>
      <vt:lpstr>School and Classroom Climate</vt:lpstr>
      <vt:lpstr>Guiding Question:</vt:lpstr>
      <vt:lpstr>What is Climate?</vt:lpstr>
      <vt:lpstr> Consider the Climate</vt:lpstr>
      <vt:lpstr>PowerPoint Presentation</vt:lpstr>
      <vt:lpstr>Fight or Flight</vt:lpstr>
      <vt:lpstr>Factors to Consider</vt:lpstr>
      <vt:lpstr>Behavior influences behavior.</vt:lpstr>
      <vt:lpstr>Precipitating Factors</vt:lpstr>
      <vt:lpstr>Rational Detachment</vt:lpstr>
      <vt:lpstr>Communication Skills</vt:lpstr>
      <vt:lpstr>Guiding        Question:</vt:lpstr>
      <vt:lpstr>Forms of Communication</vt:lpstr>
      <vt:lpstr>Verbal Communication</vt:lpstr>
      <vt:lpstr>Nonverbal Communication</vt:lpstr>
      <vt:lpstr>Paraverbal</vt:lpstr>
      <vt:lpstr>Listening with Empathy</vt:lpstr>
      <vt:lpstr>Escalation Cycle</vt:lpstr>
      <vt:lpstr>Activity:</vt:lpstr>
      <vt:lpstr>What are the first signs of escalation?</vt:lpstr>
      <vt:lpstr>Our Choice</vt:lpstr>
      <vt:lpstr>Our Responsibility</vt:lpstr>
      <vt:lpstr>Level 1: Anxiety</vt:lpstr>
      <vt:lpstr>Supportive Techniques</vt:lpstr>
      <vt:lpstr>Responding Positively</vt:lpstr>
      <vt:lpstr>Level 2: Defensive</vt:lpstr>
      <vt:lpstr>What if the student continues to escalate?</vt:lpstr>
      <vt:lpstr>What if the student continues to escalate?</vt:lpstr>
      <vt:lpstr>Things to avoid</vt:lpstr>
      <vt:lpstr>Level 3: Risk Behavior</vt:lpstr>
      <vt:lpstr>Safety Interventions</vt:lpstr>
      <vt:lpstr>Other interventions</vt:lpstr>
      <vt:lpstr>De-escalation Practice</vt:lpstr>
      <vt:lpstr>Example Script</vt:lpstr>
      <vt:lpstr>Example Script Together</vt:lpstr>
      <vt:lpstr>Guiding Questions:</vt:lpstr>
      <vt:lpstr>What happens after the incident?</vt:lpstr>
      <vt:lpstr>Guiding Question:</vt:lpstr>
      <vt:lpstr>Tension Reduction: Coping Model</vt:lpstr>
      <vt:lpstr>Closing</vt:lpstr>
      <vt:lpstr>PowerPoint Presentation</vt:lpstr>
      <vt:lpstr>Feedback</vt:lpstr>
      <vt:lpstr>Contact Information</vt:lpstr>
      <vt:lpstr>FRAUD, WASTE, or ABUSE</vt:lpstr>
    </vt:vector>
  </TitlesOfParts>
  <Company>State of Tennessee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LaTrese Watson</dc:creator>
  <cp:lastModifiedBy>Lori Paisley</cp:lastModifiedBy>
  <cp:revision>187</cp:revision>
  <dcterms:created xsi:type="dcterms:W3CDTF">2021-02-16T22:12:46Z</dcterms:created>
  <dcterms:modified xsi:type="dcterms:W3CDTF">2024-07-19T21:52:47Z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0x010100F9479C009913F444AC4E0E4021185D7A</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xd_Signature">
    <vt:bool>false</vt:bool>
  </property>
</Properties>
</file>